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58" r:id="rId4"/>
    <p:sldId id="301" r:id="rId5"/>
    <p:sldId id="312" r:id="rId6"/>
    <p:sldId id="302" r:id="rId7"/>
    <p:sldId id="303" r:id="rId8"/>
    <p:sldId id="305" r:id="rId9"/>
    <p:sldId id="306" r:id="rId10"/>
    <p:sldId id="307" r:id="rId11"/>
    <p:sldId id="308" r:id="rId12"/>
    <p:sldId id="309" r:id="rId13"/>
    <p:sldId id="310" r:id="rId14"/>
    <p:sldId id="311" r:id="rId15"/>
    <p:sldId id="314" r:id="rId16"/>
    <p:sldId id="313" r:id="rId17"/>
    <p:sldId id="315" r:id="rId18"/>
    <p:sldId id="316" r:id="rId19"/>
    <p:sldId id="317" r:id="rId20"/>
    <p:sldId id="31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94" autoAdjust="0"/>
  </p:normalViewPr>
  <p:slideViewPr>
    <p:cSldViewPr>
      <p:cViewPr>
        <p:scale>
          <a:sx n="70" d="100"/>
          <a:sy n="70" d="100"/>
        </p:scale>
        <p:origin x="-8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19C69-ED43-48BC-81D9-9DD7F48275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350803A-B1A1-448E-9653-E6ECFCD3DB78}">
      <dgm:prSet phldrT="[Text]"/>
      <dgm:spPr>
        <a:solidFill>
          <a:srgbClr val="FF0000"/>
        </a:solidFill>
        <a:ln>
          <a:solidFill>
            <a:srgbClr val="FF0000"/>
          </a:solidFill>
        </a:ln>
      </dgm:spPr>
      <dgm:t>
        <a:bodyPr/>
        <a:lstStyle/>
        <a:p>
          <a:r>
            <a:rPr lang="en-IE" dirty="0" smtClean="0"/>
            <a:t>Horizontal Plane</a:t>
          </a:r>
          <a:endParaRPr lang="en-GB" dirty="0"/>
        </a:p>
      </dgm:t>
    </dgm:pt>
    <dgm:pt modelId="{92659541-A536-4276-8120-60C49C62CD16}" type="parTrans" cxnId="{072F31DC-E641-4461-BA18-925A0108C8A7}">
      <dgm:prSet/>
      <dgm:spPr/>
      <dgm:t>
        <a:bodyPr/>
        <a:lstStyle/>
        <a:p>
          <a:endParaRPr lang="en-GB"/>
        </a:p>
      </dgm:t>
    </dgm:pt>
    <dgm:pt modelId="{84623A17-DF9E-4189-8A85-A34BB2F0C58F}" type="sibTrans" cxnId="{072F31DC-E641-4461-BA18-925A0108C8A7}">
      <dgm:prSet/>
      <dgm:spPr/>
      <dgm:t>
        <a:bodyPr/>
        <a:lstStyle/>
        <a:p>
          <a:endParaRPr lang="en-GB"/>
        </a:p>
      </dgm:t>
    </dgm:pt>
    <dgm:pt modelId="{D6F3BD45-222E-4506-A4B6-4E73840994B6}">
      <dgm:prSet phldrT="[Text]"/>
      <dgm:spPr/>
      <dgm:t>
        <a:bodyPr/>
        <a:lstStyle/>
        <a:p>
          <a:r>
            <a:rPr lang="en-IE" dirty="0" smtClean="0"/>
            <a:t>Problems Involving Range</a:t>
          </a:r>
          <a:endParaRPr lang="en-GB" dirty="0"/>
        </a:p>
      </dgm:t>
    </dgm:pt>
    <dgm:pt modelId="{195F4042-DFED-4A05-A12F-A22036326573}" type="parTrans" cxnId="{8E189380-F688-4DDF-B444-4F9A3B4FAC19}">
      <dgm:prSet/>
      <dgm:spPr/>
      <dgm:t>
        <a:bodyPr/>
        <a:lstStyle/>
        <a:p>
          <a:endParaRPr lang="en-GB"/>
        </a:p>
      </dgm:t>
    </dgm:pt>
    <dgm:pt modelId="{3DB83AD2-0BF7-4272-B087-E09EFB7F8926}" type="sibTrans" cxnId="{8E189380-F688-4DDF-B444-4F9A3B4FAC19}">
      <dgm:prSet/>
      <dgm:spPr/>
      <dgm:t>
        <a:bodyPr/>
        <a:lstStyle/>
        <a:p>
          <a:endParaRPr lang="en-GB"/>
        </a:p>
      </dgm:t>
    </dgm:pt>
    <dgm:pt modelId="{3A7ECC26-DB90-4296-9AFF-C1A0BAF88FB4}">
      <dgm:prSet phldrT="[Text]"/>
      <dgm:spPr>
        <a:solidFill>
          <a:srgbClr val="00B050"/>
        </a:solidFill>
        <a:ln>
          <a:solidFill>
            <a:srgbClr val="00B050"/>
          </a:solidFill>
        </a:ln>
      </dgm:spPr>
      <dgm:t>
        <a:bodyPr/>
        <a:lstStyle/>
        <a:p>
          <a:r>
            <a:rPr lang="en-IE" dirty="0" smtClean="0"/>
            <a:t>Inclined Plane for next year</a:t>
          </a:r>
          <a:endParaRPr lang="en-GB" dirty="0"/>
        </a:p>
      </dgm:t>
    </dgm:pt>
    <dgm:pt modelId="{9C9689EC-0F0D-49A4-837F-C4B2C5F7CFD5}" type="parTrans" cxnId="{28DD141B-7BC8-44C8-AAA6-70D155112C17}">
      <dgm:prSet/>
      <dgm:spPr/>
      <dgm:t>
        <a:bodyPr/>
        <a:lstStyle/>
        <a:p>
          <a:endParaRPr lang="en-GB"/>
        </a:p>
      </dgm:t>
    </dgm:pt>
    <dgm:pt modelId="{659B5A00-4D1C-4632-AE92-3F5219A35130}" type="sibTrans" cxnId="{28DD141B-7BC8-44C8-AAA6-70D155112C17}">
      <dgm:prSet/>
      <dgm:spPr/>
      <dgm:t>
        <a:bodyPr/>
        <a:lstStyle/>
        <a:p>
          <a:endParaRPr lang="en-GB"/>
        </a:p>
      </dgm:t>
    </dgm:pt>
    <dgm:pt modelId="{27C2EE03-F62F-4295-B02D-A254B50A15DC}">
      <dgm:prSet phldrT="[Text]"/>
      <dgm:spPr/>
      <dgm:t>
        <a:bodyPr/>
        <a:lstStyle/>
        <a:p>
          <a:r>
            <a:rPr lang="en-IE" dirty="0" smtClean="0"/>
            <a:t>Problems Involving Range</a:t>
          </a:r>
          <a:endParaRPr lang="en-GB" dirty="0"/>
        </a:p>
      </dgm:t>
    </dgm:pt>
    <dgm:pt modelId="{6C5F01E1-00F8-4201-8A27-9748ADF6CB1A}" type="parTrans" cxnId="{8A906BAB-C916-4F8F-AD4E-B1B2611B2432}">
      <dgm:prSet/>
      <dgm:spPr/>
      <dgm:t>
        <a:bodyPr/>
        <a:lstStyle/>
        <a:p>
          <a:endParaRPr lang="en-GB"/>
        </a:p>
      </dgm:t>
    </dgm:pt>
    <dgm:pt modelId="{921F2EDF-45A4-430A-98FE-9C81BEA6A4CC}" type="sibTrans" cxnId="{8A906BAB-C916-4F8F-AD4E-B1B2611B2432}">
      <dgm:prSet/>
      <dgm:spPr/>
      <dgm:t>
        <a:bodyPr/>
        <a:lstStyle/>
        <a:p>
          <a:endParaRPr lang="en-GB"/>
        </a:p>
      </dgm:t>
    </dgm:pt>
    <dgm:pt modelId="{2491D05E-F464-4882-8444-117B9F754647}">
      <dgm:prSet phldrT="[Text]"/>
      <dgm:spPr/>
      <dgm:t>
        <a:bodyPr/>
        <a:lstStyle/>
        <a:p>
          <a:r>
            <a:rPr lang="en-IE" dirty="0" smtClean="0"/>
            <a:t>Problems Involving Maximum Height</a:t>
          </a:r>
          <a:endParaRPr lang="en-GB" dirty="0"/>
        </a:p>
      </dgm:t>
    </dgm:pt>
    <dgm:pt modelId="{9973CF9B-5AAF-4B59-B8FF-7DC6E54818C9}" type="parTrans" cxnId="{991D625B-FD4C-4035-99A9-CF7431D52C59}">
      <dgm:prSet/>
      <dgm:spPr/>
      <dgm:t>
        <a:bodyPr/>
        <a:lstStyle/>
        <a:p>
          <a:endParaRPr lang="en-GB"/>
        </a:p>
      </dgm:t>
    </dgm:pt>
    <dgm:pt modelId="{46E5DA4E-87FB-4B80-86D1-8781C16DF152}" type="sibTrans" cxnId="{991D625B-FD4C-4035-99A9-CF7431D52C59}">
      <dgm:prSet/>
      <dgm:spPr/>
      <dgm:t>
        <a:bodyPr/>
        <a:lstStyle/>
        <a:p>
          <a:endParaRPr lang="en-GB"/>
        </a:p>
      </dgm:t>
    </dgm:pt>
    <dgm:pt modelId="{9949D585-15D1-4D0F-964E-BFA0AE89B550}">
      <dgm:prSet phldrT="[Text]"/>
      <dgm:spPr/>
      <dgm:t>
        <a:bodyPr/>
        <a:lstStyle/>
        <a:p>
          <a:r>
            <a:rPr lang="en-IE" dirty="0" smtClean="0"/>
            <a:t>Problems Involving Hitting a Target</a:t>
          </a:r>
          <a:endParaRPr lang="en-GB" dirty="0"/>
        </a:p>
      </dgm:t>
    </dgm:pt>
    <dgm:pt modelId="{78B0AC2D-9E13-44A9-BF3B-94BE2AB4C5CB}" type="parTrans" cxnId="{653BFFAC-26A0-4F5F-982F-19D5A71187FA}">
      <dgm:prSet/>
      <dgm:spPr/>
      <dgm:t>
        <a:bodyPr/>
        <a:lstStyle/>
        <a:p>
          <a:endParaRPr lang="en-GB"/>
        </a:p>
      </dgm:t>
    </dgm:pt>
    <dgm:pt modelId="{497CDC8F-CEB6-4796-A5E4-6D852492908F}" type="sibTrans" cxnId="{653BFFAC-26A0-4F5F-982F-19D5A71187FA}">
      <dgm:prSet/>
      <dgm:spPr/>
      <dgm:t>
        <a:bodyPr/>
        <a:lstStyle/>
        <a:p>
          <a:endParaRPr lang="en-GB"/>
        </a:p>
      </dgm:t>
    </dgm:pt>
    <dgm:pt modelId="{BB2F4442-B023-477E-8E72-1F734EC86234}">
      <dgm:prSet phldrT="[Text]"/>
      <dgm:spPr/>
      <dgm:t>
        <a:bodyPr/>
        <a:lstStyle/>
        <a:p>
          <a:r>
            <a:rPr lang="en-IE" dirty="0" smtClean="0"/>
            <a:t>Problems Involving Maximum Height</a:t>
          </a:r>
          <a:endParaRPr lang="en-GB" dirty="0"/>
        </a:p>
      </dgm:t>
    </dgm:pt>
    <dgm:pt modelId="{699B62F0-B0E5-4CEA-8D2D-7588A06B8DA4}" type="parTrans" cxnId="{6051F55A-922D-4D8E-B81E-7D43450F8F3B}">
      <dgm:prSet/>
      <dgm:spPr/>
      <dgm:t>
        <a:bodyPr/>
        <a:lstStyle/>
        <a:p>
          <a:endParaRPr lang="en-GB"/>
        </a:p>
      </dgm:t>
    </dgm:pt>
    <dgm:pt modelId="{55B2F393-21CB-4384-ADEB-EF7B48742EA2}" type="sibTrans" cxnId="{6051F55A-922D-4D8E-B81E-7D43450F8F3B}">
      <dgm:prSet/>
      <dgm:spPr/>
      <dgm:t>
        <a:bodyPr/>
        <a:lstStyle/>
        <a:p>
          <a:endParaRPr lang="en-GB"/>
        </a:p>
      </dgm:t>
    </dgm:pt>
    <dgm:pt modelId="{5F1803BB-6551-4765-A1EE-094663FC02E7}">
      <dgm:prSet phldrT="[Text]"/>
      <dgm:spPr/>
      <dgm:t>
        <a:bodyPr/>
        <a:lstStyle/>
        <a:p>
          <a:r>
            <a:rPr lang="en-IE" dirty="0" smtClean="0"/>
            <a:t>Problems Involving Landing Angle</a:t>
          </a:r>
          <a:endParaRPr lang="en-GB" dirty="0"/>
        </a:p>
      </dgm:t>
    </dgm:pt>
    <dgm:pt modelId="{52646B61-D05D-4C89-BBF4-EC06F9681390}" type="parTrans" cxnId="{7F183044-ADB0-4581-8D23-F4CBE7679DC8}">
      <dgm:prSet/>
      <dgm:spPr/>
      <dgm:t>
        <a:bodyPr/>
        <a:lstStyle/>
        <a:p>
          <a:endParaRPr lang="en-GB"/>
        </a:p>
      </dgm:t>
    </dgm:pt>
    <dgm:pt modelId="{92769E3A-F3AD-410B-B1AA-33D2A6DDDB96}" type="sibTrans" cxnId="{7F183044-ADB0-4581-8D23-F4CBE7679DC8}">
      <dgm:prSet/>
      <dgm:spPr/>
      <dgm:t>
        <a:bodyPr/>
        <a:lstStyle/>
        <a:p>
          <a:endParaRPr lang="en-GB"/>
        </a:p>
      </dgm:t>
    </dgm:pt>
    <dgm:pt modelId="{B8F0B096-CE73-4FB4-AEE5-9D5782B81057}" type="pres">
      <dgm:prSet presAssocID="{4CA19C69-ED43-48BC-81D9-9DD7F48275B8}" presName="linear" presStyleCnt="0">
        <dgm:presLayoutVars>
          <dgm:animLvl val="lvl"/>
          <dgm:resizeHandles val="exact"/>
        </dgm:presLayoutVars>
      </dgm:prSet>
      <dgm:spPr/>
      <dgm:t>
        <a:bodyPr/>
        <a:lstStyle/>
        <a:p>
          <a:endParaRPr lang="en-GB"/>
        </a:p>
      </dgm:t>
    </dgm:pt>
    <dgm:pt modelId="{36A3A05C-6A99-41A5-B472-6B1BE04F47C9}" type="pres">
      <dgm:prSet presAssocID="{2350803A-B1A1-448E-9653-E6ECFCD3DB78}" presName="parentText" presStyleLbl="node1" presStyleIdx="0" presStyleCnt="2">
        <dgm:presLayoutVars>
          <dgm:chMax val="0"/>
          <dgm:bulletEnabled val="1"/>
        </dgm:presLayoutVars>
      </dgm:prSet>
      <dgm:spPr/>
      <dgm:t>
        <a:bodyPr/>
        <a:lstStyle/>
        <a:p>
          <a:endParaRPr lang="en-GB"/>
        </a:p>
      </dgm:t>
    </dgm:pt>
    <dgm:pt modelId="{1A77131B-57F0-4490-AC91-463A293E2823}" type="pres">
      <dgm:prSet presAssocID="{2350803A-B1A1-448E-9653-E6ECFCD3DB78}" presName="childText" presStyleLbl="revTx" presStyleIdx="0" presStyleCnt="2">
        <dgm:presLayoutVars>
          <dgm:bulletEnabled val="1"/>
        </dgm:presLayoutVars>
      </dgm:prSet>
      <dgm:spPr/>
      <dgm:t>
        <a:bodyPr/>
        <a:lstStyle/>
        <a:p>
          <a:endParaRPr lang="en-GB"/>
        </a:p>
      </dgm:t>
    </dgm:pt>
    <dgm:pt modelId="{719047FF-8B0F-4859-8CDD-24CAEA5721C4}" type="pres">
      <dgm:prSet presAssocID="{3A7ECC26-DB90-4296-9AFF-C1A0BAF88FB4}" presName="parentText" presStyleLbl="node1" presStyleIdx="1" presStyleCnt="2" custLinFactNeighborX="-793">
        <dgm:presLayoutVars>
          <dgm:chMax val="0"/>
          <dgm:bulletEnabled val="1"/>
        </dgm:presLayoutVars>
      </dgm:prSet>
      <dgm:spPr/>
      <dgm:t>
        <a:bodyPr/>
        <a:lstStyle/>
        <a:p>
          <a:endParaRPr lang="en-GB"/>
        </a:p>
      </dgm:t>
    </dgm:pt>
    <dgm:pt modelId="{D3C1D37E-1616-49D6-ABE3-CBD71A09E85A}" type="pres">
      <dgm:prSet presAssocID="{3A7ECC26-DB90-4296-9AFF-C1A0BAF88FB4}" presName="childText" presStyleLbl="revTx" presStyleIdx="1" presStyleCnt="2">
        <dgm:presLayoutVars>
          <dgm:bulletEnabled val="1"/>
        </dgm:presLayoutVars>
      </dgm:prSet>
      <dgm:spPr/>
      <dgm:t>
        <a:bodyPr/>
        <a:lstStyle/>
        <a:p>
          <a:endParaRPr lang="en-GB"/>
        </a:p>
      </dgm:t>
    </dgm:pt>
  </dgm:ptLst>
  <dgm:cxnLst>
    <dgm:cxn modelId="{BEE9B48B-47CA-441B-88EC-7DE7A4B8F76E}" type="presOf" srcId="{2350803A-B1A1-448E-9653-E6ECFCD3DB78}" destId="{36A3A05C-6A99-41A5-B472-6B1BE04F47C9}" srcOrd="0" destOrd="0" presId="urn:microsoft.com/office/officeart/2005/8/layout/vList2"/>
    <dgm:cxn modelId="{51E163AC-60BE-4DB3-A3CC-AC14BD202748}" type="presOf" srcId="{D6F3BD45-222E-4506-A4B6-4E73840994B6}" destId="{1A77131B-57F0-4490-AC91-463A293E2823}" srcOrd="0" destOrd="0" presId="urn:microsoft.com/office/officeart/2005/8/layout/vList2"/>
    <dgm:cxn modelId="{B74244E9-8AD2-4EF6-BB85-35544A8A63F1}" type="presOf" srcId="{27C2EE03-F62F-4295-B02D-A254B50A15DC}" destId="{D3C1D37E-1616-49D6-ABE3-CBD71A09E85A}" srcOrd="0" destOrd="0" presId="urn:microsoft.com/office/officeart/2005/8/layout/vList2"/>
    <dgm:cxn modelId="{6051F55A-922D-4D8E-B81E-7D43450F8F3B}" srcId="{3A7ECC26-DB90-4296-9AFF-C1A0BAF88FB4}" destId="{BB2F4442-B023-477E-8E72-1F734EC86234}" srcOrd="1" destOrd="0" parTransId="{699B62F0-B0E5-4CEA-8D2D-7588A06B8DA4}" sibTransId="{55B2F393-21CB-4384-ADEB-EF7B48742EA2}"/>
    <dgm:cxn modelId="{8F74588E-6F3C-4A82-AEC8-3DA184997B98}" type="presOf" srcId="{4CA19C69-ED43-48BC-81D9-9DD7F48275B8}" destId="{B8F0B096-CE73-4FB4-AEE5-9D5782B81057}" srcOrd="0" destOrd="0" presId="urn:microsoft.com/office/officeart/2005/8/layout/vList2"/>
    <dgm:cxn modelId="{07F053E9-2297-4488-882B-1409FC0471DB}" type="presOf" srcId="{2491D05E-F464-4882-8444-117B9F754647}" destId="{1A77131B-57F0-4490-AC91-463A293E2823}" srcOrd="0" destOrd="1" presId="urn:microsoft.com/office/officeart/2005/8/layout/vList2"/>
    <dgm:cxn modelId="{D66FC9EC-F2AC-4E0C-9422-CAD889AE998E}" type="presOf" srcId="{BB2F4442-B023-477E-8E72-1F734EC86234}" destId="{D3C1D37E-1616-49D6-ABE3-CBD71A09E85A}" srcOrd="0" destOrd="1" presId="urn:microsoft.com/office/officeart/2005/8/layout/vList2"/>
    <dgm:cxn modelId="{8A906BAB-C916-4F8F-AD4E-B1B2611B2432}" srcId="{3A7ECC26-DB90-4296-9AFF-C1A0BAF88FB4}" destId="{27C2EE03-F62F-4295-B02D-A254B50A15DC}" srcOrd="0" destOrd="0" parTransId="{6C5F01E1-00F8-4201-8A27-9748ADF6CB1A}" sibTransId="{921F2EDF-45A4-430A-98FE-9C81BEA6A4CC}"/>
    <dgm:cxn modelId="{FEFB9DD4-2DA4-4A97-8102-ADE79423EB2B}" type="presOf" srcId="{5F1803BB-6551-4765-A1EE-094663FC02E7}" destId="{D3C1D37E-1616-49D6-ABE3-CBD71A09E85A}" srcOrd="0" destOrd="2" presId="urn:microsoft.com/office/officeart/2005/8/layout/vList2"/>
    <dgm:cxn modelId="{1BC0BFCE-01B7-4B0B-9538-90753B5ABE3C}" type="presOf" srcId="{9949D585-15D1-4D0F-964E-BFA0AE89B550}" destId="{1A77131B-57F0-4490-AC91-463A293E2823}" srcOrd="0" destOrd="2" presId="urn:microsoft.com/office/officeart/2005/8/layout/vList2"/>
    <dgm:cxn modelId="{991D625B-FD4C-4035-99A9-CF7431D52C59}" srcId="{2350803A-B1A1-448E-9653-E6ECFCD3DB78}" destId="{2491D05E-F464-4882-8444-117B9F754647}" srcOrd="1" destOrd="0" parTransId="{9973CF9B-5AAF-4B59-B8FF-7DC6E54818C9}" sibTransId="{46E5DA4E-87FB-4B80-86D1-8781C16DF152}"/>
    <dgm:cxn modelId="{28DD141B-7BC8-44C8-AAA6-70D155112C17}" srcId="{4CA19C69-ED43-48BC-81D9-9DD7F48275B8}" destId="{3A7ECC26-DB90-4296-9AFF-C1A0BAF88FB4}" srcOrd="1" destOrd="0" parTransId="{9C9689EC-0F0D-49A4-837F-C4B2C5F7CFD5}" sibTransId="{659B5A00-4D1C-4632-AE92-3F5219A35130}"/>
    <dgm:cxn modelId="{A6DF366B-4FA8-4DBE-A841-65B65A8826AB}" type="presOf" srcId="{3A7ECC26-DB90-4296-9AFF-C1A0BAF88FB4}" destId="{719047FF-8B0F-4859-8CDD-24CAEA5721C4}" srcOrd="0" destOrd="0" presId="urn:microsoft.com/office/officeart/2005/8/layout/vList2"/>
    <dgm:cxn modelId="{653BFFAC-26A0-4F5F-982F-19D5A71187FA}" srcId="{2350803A-B1A1-448E-9653-E6ECFCD3DB78}" destId="{9949D585-15D1-4D0F-964E-BFA0AE89B550}" srcOrd="2" destOrd="0" parTransId="{78B0AC2D-9E13-44A9-BF3B-94BE2AB4C5CB}" sibTransId="{497CDC8F-CEB6-4796-A5E4-6D852492908F}"/>
    <dgm:cxn modelId="{072F31DC-E641-4461-BA18-925A0108C8A7}" srcId="{4CA19C69-ED43-48BC-81D9-9DD7F48275B8}" destId="{2350803A-B1A1-448E-9653-E6ECFCD3DB78}" srcOrd="0" destOrd="0" parTransId="{92659541-A536-4276-8120-60C49C62CD16}" sibTransId="{84623A17-DF9E-4189-8A85-A34BB2F0C58F}"/>
    <dgm:cxn modelId="{7F183044-ADB0-4581-8D23-F4CBE7679DC8}" srcId="{3A7ECC26-DB90-4296-9AFF-C1A0BAF88FB4}" destId="{5F1803BB-6551-4765-A1EE-094663FC02E7}" srcOrd="2" destOrd="0" parTransId="{52646B61-D05D-4C89-BBF4-EC06F9681390}" sibTransId="{92769E3A-F3AD-410B-B1AA-33D2A6DDDB96}"/>
    <dgm:cxn modelId="{8E189380-F688-4DDF-B444-4F9A3B4FAC19}" srcId="{2350803A-B1A1-448E-9653-E6ECFCD3DB78}" destId="{D6F3BD45-222E-4506-A4B6-4E73840994B6}" srcOrd="0" destOrd="0" parTransId="{195F4042-DFED-4A05-A12F-A22036326573}" sibTransId="{3DB83AD2-0BF7-4272-B087-E09EFB7F8926}"/>
    <dgm:cxn modelId="{9FBDE945-C58E-4EAB-9E7B-9A8AC8E2E2D2}" type="presParOf" srcId="{B8F0B096-CE73-4FB4-AEE5-9D5782B81057}" destId="{36A3A05C-6A99-41A5-B472-6B1BE04F47C9}" srcOrd="0" destOrd="0" presId="urn:microsoft.com/office/officeart/2005/8/layout/vList2"/>
    <dgm:cxn modelId="{BEB75E44-D624-4D51-82E3-943054F234B6}" type="presParOf" srcId="{B8F0B096-CE73-4FB4-AEE5-9D5782B81057}" destId="{1A77131B-57F0-4490-AC91-463A293E2823}" srcOrd="1" destOrd="0" presId="urn:microsoft.com/office/officeart/2005/8/layout/vList2"/>
    <dgm:cxn modelId="{448283E9-D443-4FF5-BCBF-BEC780E8565A}" type="presParOf" srcId="{B8F0B096-CE73-4FB4-AEE5-9D5782B81057}" destId="{719047FF-8B0F-4859-8CDD-24CAEA5721C4}" srcOrd="2" destOrd="0" presId="urn:microsoft.com/office/officeart/2005/8/layout/vList2"/>
    <dgm:cxn modelId="{A2C4D992-A7F7-4488-B597-1C9A96B37D5D}" type="presParOf" srcId="{B8F0B096-CE73-4FB4-AEE5-9D5782B81057}" destId="{D3C1D37E-1616-49D6-ABE3-CBD71A09E85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3A05C-6A99-41A5-B472-6B1BE04F47C9}">
      <dsp:nvSpPr>
        <dsp:cNvPr id="0" name=""/>
        <dsp:cNvSpPr/>
      </dsp:nvSpPr>
      <dsp:spPr>
        <a:xfrm>
          <a:off x="0" y="54314"/>
          <a:ext cx="6552728" cy="791505"/>
        </a:xfrm>
        <a:prstGeom prst="roundRect">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IE" sz="3300" kern="1200" dirty="0" smtClean="0"/>
            <a:t>Horizontal Plane</a:t>
          </a:r>
          <a:endParaRPr lang="en-GB" sz="3300" kern="1200" dirty="0"/>
        </a:p>
      </dsp:txBody>
      <dsp:txXfrm>
        <a:off x="38638" y="92952"/>
        <a:ext cx="6475452" cy="714229"/>
      </dsp:txXfrm>
    </dsp:sp>
    <dsp:sp modelId="{1A77131B-57F0-4490-AC91-463A293E2823}">
      <dsp:nvSpPr>
        <dsp:cNvPr id="0" name=""/>
        <dsp:cNvSpPr/>
      </dsp:nvSpPr>
      <dsp:spPr>
        <a:xfrm>
          <a:off x="0" y="845820"/>
          <a:ext cx="6552728"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04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IE" sz="2600" kern="1200" dirty="0" smtClean="0"/>
            <a:t>Problems Involving Range</a:t>
          </a:r>
          <a:endParaRPr lang="en-GB" sz="2600" kern="1200" dirty="0"/>
        </a:p>
        <a:p>
          <a:pPr marL="228600" lvl="1" indent="-228600" algn="l" defTabSz="1155700">
            <a:lnSpc>
              <a:spcPct val="90000"/>
            </a:lnSpc>
            <a:spcBef>
              <a:spcPct val="0"/>
            </a:spcBef>
            <a:spcAft>
              <a:spcPct val="20000"/>
            </a:spcAft>
            <a:buChar char="••"/>
          </a:pPr>
          <a:r>
            <a:rPr lang="en-IE" sz="2600" kern="1200" dirty="0" smtClean="0"/>
            <a:t>Problems Involving Maximum Height</a:t>
          </a:r>
          <a:endParaRPr lang="en-GB" sz="2600" kern="1200" dirty="0"/>
        </a:p>
        <a:p>
          <a:pPr marL="228600" lvl="1" indent="-228600" algn="l" defTabSz="1155700">
            <a:lnSpc>
              <a:spcPct val="90000"/>
            </a:lnSpc>
            <a:spcBef>
              <a:spcPct val="0"/>
            </a:spcBef>
            <a:spcAft>
              <a:spcPct val="20000"/>
            </a:spcAft>
            <a:buChar char="••"/>
          </a:pPr>
          <a:r>
            <a:rPr lang="en-IE" sz="2600" kern="1200" dirty="0" smtClean="0"/>
            <a:t>Problems Involving Hitting a Target</a:t>
          </a:r>
          <a:endParaRPr lang="en-GB" sz="2600" kern="1200" dirty="0"/>
        </a:p>
      </dsp:txBody>
      <dsp:txXfrm>
        <a:off x="0" y="845820"/>
        <a:ext cx="6552728" cy="1366200"/>
      </dsp:txXfrm>
    </dsp:sp>
    <dsp:sp modelId="{719047FF-8B0F-4859-8CDD-24CAEA5721C4}">
      <dsp:nvSpPr>
        <dsp:cNvPr id="0" name=""/>
        <dsp:cNvSpPr/>
      </dsp:nvSpPr>
      <dsp:spPr>
        <a:xfrm>
          <a:off x="0" y="2212020"/>
          <a:ext cx="6552728" cy="791505"/>
        </a:xfrm>
        <a:prstGeom prst="roundRect">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IE" sz="3300" kern="1200" dirty="0" smtClean="0"/>
            <a:t>Inclined Plane for next year</a:t>
          </a:r>
          <a:endParaRPr lang="en-GB" sz="3300" kern="1200" dirty="0"/>
        </a:p>
      </dsp:txBody>
      <dsp:txXfrm>
        <a:off x="38638" y="2250658"/>
        <a:ext cx="6475452" cy="714229"/>
      </dsp:txXfrm>
    </dsp:sp>
    <dsp:sp modelId="{D3C1D37E-1616-49D6-ABE3-CBD71A09E85A}">
      <dsp:nvSpPr>
        <dsp:cNvPr id="0" name=""/>
        <dsp:cNvSpPr/>
      </dsp:nvSpPr>
      <dsp:spPr>
        <a:xfrm>
          <a:off x="0" y="3003525"/>
          <a:ext cx="6552728"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04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IE" sz="2600" kern="1200" dirty="0" smtClean="0"/>
            <a:t>Problems Involving Range</a:t>
          </a:r>
          <a:endParaRPr lang="en-GB" sz="2600" kern="1200" dirty="0"/>
        </a:p>
        <a:p>
          <a:pPr marL="228600" lvl="1" indent="-228600" algn="l" defTabSz="1155700">
            <a:lnSpc>
              <a:spcPct val="90000"/>
            </a:lnSpc>
            <a:spcBef>
              <a:spcPct val="0"/>
            </a:spcBef>
            <a:spcAft>
              <a:spcPct val="20000"/>
            </a:spcAft>
            <a:buChar char="••"/>
          </a:pPr>
          <a:r>
            <a:rPr lang="en-IE" sz="2600" kern="1200" dirty="0" smtClean="0"/>
            <a:t>Problems Involving Maximum Height</a:t>
          </a:r>
          <a:endParaRPr lang="en-GB" sz="2600" kern="1200" dirty="0"/>
        </a:p>
        <a:p>
          <a:pPr marL="228600" lvl="1" indent="-228600" algn="l" defTabSz="1155700">
            <a:lnSpc>
              <a:spcPct val="90000"/>
            </a:lnSpc>
            <a:spcBef>
              <a:spcPct val="0"/>
            </a:spcBef>
            <a:spcAft>
              <a:spcPct val="20000"/>
            </a:spcAft>
            <a:buChar char="••"/>
          </a:pPr>
          <a:r>
            <a:rPr lang="en-IE" sz="2600" kern="1200" dirty="0" smtClean="0"/>
            <a:t>Problems Involving Landing Angle</a:t>
          </a:r>
          <a:endParaRPr lang="en-GB" sz="2600" kern="1200" dirty="0"/>
        </a:p>
      </dsp:txBody>
      <dsp:txXfrm>
        <a:off x="0" y="3003525"/>
        <a:ext cx="6552728" cy="1366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image" Target="../media/image111.wmf"/><Relationship Id="rId3" Type="http://schemas.openxmlformats.org/officeDocument/2006/relationships/image" Target="../media/image101.wmf"/><Relationship Id="rId7" Type="http://schemas.openxmlformats.org/officeDocument/2006/relationships/image" Target="../media/image105.wmf"/><Relationship Id="rId12" Type="http://schemas.openxmlformats.org/officeDocument/2006/relationships/image" Target="../media/image110.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11" Type="http://schemas.openxmlformats.org/officeDocument/2006/relationships/image" Target="../media/image109.wmf"/><Relationship Id="rId5" Type="http://schemas.openxmlformats.org/officeDocument/2006/relationships/image" Target="../media/image103.wmf"/><Relationship Id="rId10" Type="http://schemas.openxmlformats.org/officeDocument/2006/relationships/image" Target="../media/image108.wmf"/><Relationship Id="rId4" Type="http://schemas.openxmlformats.org/officeDocument/2006/relationships/image" Target="../media/image102.wmf"/><Relationship Id="rId9" Type="http://schemas.openxmlformats.org/officeDocument/2006/relationships/image" Target="../media/image10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41.wmf"/><Relationship Id="rId13" Type="http://schemas.openxmlformats.org/officeDocument/2006/relationships/image" Target="../media/image146.wmf"/><Relationship Id="rId18" Type="http://schemas.openxmlformats.org/officeDocument/2006/relationships/image" Target="../media/image151.wmf"/><Relationship Id="rId3" Type="http://schemas.openxmlformats.org/officeDocument/2006/relationships/image" Target="../media/image136.wmf"/><Relationship Id="rId21" Type="http://schemas.openxmlformats.org/officeDocument/2006/relationships/image" Target="../media/image154.wmf"/><Relationship Id="rId7" Type="http://schemas.openxmlformats.org/officeDocument/2006/relationships/image" Target="../media/image140.wmf"/><Relationship Id="rId12" Type="http://schemas.openxmlformats.org/officeDocument/2006/relationships/image" Target="../media/image145.wmf"/><Relationship Id="rId17" Type="http://schemas.openxmlformats.org/officeDocument/2006/relationships/image" Target="../media/image150.wmf"/><Relationship Id="rId2" Type="http://schemas.openxmlformats.org/officeDocument/2006/relationships/image" Target="../media/image135.wmf"/><Relationship Id="rId16" Type="http://schemas.openxmlformats.org/officeDocument/2006/relationships/image" Target="../media/image149.wmf"/><Relationship Id="rId20" Type="http://schemas.openxmlformats.org/officeDocument/2006/relationships/image" Target="../media/image153.wmf"/><Relationship Id="rId1" Type="http://schemas.openxmlformats.org/officeDocument/2006/relationships/image" Target="../media/image134.wmf"/><Relationship Id="rId6" Type="http://schemas.openxmlformats.org/officeDocument/2006/relationships/image" Target="../media/image139.wmf"/><Relationship Id="rId11" Type="http://schemas.openxmlformats.org/officeDocument/2006/relationships/image" Target="../media/image144.wmf"/><Relationship Id="rId24" Type="http://schemas.openxmlformats.org/officeDocument/2006/relationships/image" Target="../media/image157.wmf"/><Relationship Id="rId5" Type="http://schemas.openxmlformats.org/officeDocument/2006/relationships/image" Target="../media/image138.wmf"/><Relationship Id="rId15" Type="http://schemas.openxmlformats.org/officeDocument/2006/relationships/image" Target="../media/image148.wmf"/><Relationship Id="rId23" Type="http://schemas.openxmlformats.org/officeDocument/2006/relationships/image" Target="../media/image156.wmf"/><Relationship Id="rId10" Type="http://schemas.openxmlformats.org/officeDocument/2006/relationships/image" Target="../media/image143.wmf"/><Relationship Id="rId19" Type="http://schemas.openxmlformats.org/officeDocument/2006/relationships/image" Target="../media/image152.wmf"/><Relationship Id="rId4" Type="http://schemas.openxmlformats.org/officeDocument/2006/relationships/image" Target="../media/image137.wmf"/><Relationship Id="rId9" Type="http://schemas.openxmlformats.org/officeDocument/2006/relationships/image" Target="../media/image142.wmf"/><Relationship Id="rId14" Type="http://schemas.openxmlformats.org/officeDocument/2006/relationships/image" Target="../media/image147.wmf"/><Relationship Id="rId22" Type="http://schemas.openxmlformats.org/officeDocument/2006/relationships/image" Target="../media/image15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image" Target="../media/image170.wmf"/><Relationship Id="rId18" Type="http://schemas.openxmlformats.org/officeDocument/2006/relationships/image" Target="../media/image175.wmf"/><Relationship Id="rId26" Type="http://schemas.openxmlformats.org/officeDocument/2006/relationships/image" Target="../media/image183.wmf"/><Relationship Id="rId39" Type="http://schemas.openxmlformats.org/officeDocument/2006/relationships/image" Target="../media/image196.wmf"/><Relationship Id="rId3" Type="http://schemas.openxmlformats.org/officeDocument/2006/relationships/image" Target="../media/image160.wmf"/><Relationship Id="rId21" Type="http://schemas.openxmlformats.org/officeDocument/2006/relationships/image" Target="../media/image178.wmf"/><Relationship Id="rId34" Type="http://schemas.openxmlformats.org/officeDocument/2006/relationships/image" Target="../media/image191.wmf"/><Relationship Id="rId42" Type="http://schemas.openxmlformats.org/officeDocument/2006/relationships/image" Target="../media/image199.wmf"/><Relationship Id="rId7" Type="http://schemas.openxmlformats.org/officeDocument/2006/relationships/image" Target="../media/image164.wmf"/><Relationship Id="rId12" Type="http://schemas.openxmlformats.org/officeDocument/2006/relationships/image" Target="../media/image169.wmf"/><Relationship Id="rId17" Type="http://schemas.openxmlformats.org/officeDocument/2006/relationships/image" Target="../media/image174.wmf"/><Relationship Id="rId25" Type="http://schemas.openxmlformats.org/officeDocument/2006/relationships/image" Target="../media/image182.wmf"/><Relationship Id="rId33" Type="http://schemas.openxmlformats.org/officeDocument/2006/relationships/image" Target="../media/image190.wmf"/><Relationship Id="rId38" Type="http://schemas.openxmlformats.org/officeDocument/2006/relationships/image" Target="../media/image195.wmf"/><Relationship Id="rId2" Type="http://schemas.openxmlformats.org/officeDocument/2006/relationships/image" Target="../media/image159.wmf"/><Relationship Id="rId16" Type="http://schemas.openxmlformats.org/officeDocument/2006/relationships/image" Target="../media/image173.wmf"/><Relationship Id="rId20" Type="http://schemas.openxmlformats.org/officeDocument/2006/relationships/image" Target="../media/image177.wmf"/><Relationship Id="rId29" Type="http://schemas.openxmlformats.org/officeDocument/2006/relationships/image" Target="../media/image186.wmf"/><Relationship Id="rId41" Type="http://schemas.openxmlformats.org/officeDocument/2006/relationships/image" Target="../media/image198.wmf"/><Relationship Id="rId1" Type="http://schemas.openxmlformats.org/officeDocument/2006/relationships/image" Target="../media/image158.wmf"/><Relationship Id="rId6" Type="http://schemas.openxmlformats.org/officeDocument/2006/relationships/image" Target="../media/image163.wmf"/><Relationship Id="rId11" Type="http://schemas.openxmlformats.org/officeDocument/2006/relationships/image" Target="../media/image168.wmf"/><Relationship Id="rId24" Type="http://schemas.openxmlformats.org/officeDocument/2006/relationships/image" Target="../media/image181.wmf"/><Relationship Id="rId32" Type="http://schemas.openxmlformats.org/officeDocument/2006/relationships/image" Target="../media/image189.wmf"/><Relationship Id="rId37" Type="http://schemas.openxmlformats.org/officeDocument/2006/relationships/image" Target="../media/image194.wmf"/><Relationship Id="rId40" Type="http://schemas.openxmlformats.org/officeDocument/2006/relationships/image" Target="../media/image197.wmf"/><Relationship Id="rId5" Type="http://schemas.openxmlformats.org/officeDocument/2006/relationships/image" Target="../media/image162.wmf"/><Relationship Id="rId15" Type="http://schemas.openxmlformats.org/officeDocument/2006/relationships/image" Target="../media/image172.wmf"/><Relationship Id="rId23" Type="http://schemas.openxmlformats.org/officeDocument/2006/relationships/image" Target="../media/image180.wmf"/><Relationship Id="rId28" Type="http://schemas.openxmlformats.org/officeDocument/2006/relationships/image" Target="../media/image185.wmf"/><Relationship Id="rId36" Type="http://schemas.openxmlformats.org/officeDocument/2006/relationships/image" Target="../media/image193.wmf"/><Relationship Id="rId10" Type="http://schemas.openxmlformats.org/officeDocument/2006/relationships/image" Target="../media/image167.wmf"/><Relationship Id="rId19" Type="http://schemas.openxmlformats.org/officeDocument/2006/relationships/image" Target="../media/image176.wmf"/><Relationship Id="rId31" Type="http://schemas.openxmlformats.org/officeDocument/2006/relationships/image" Target="../media/image188.wmf"/><Relationship Id="rId4" Type="http://schemas.openxmlformats.org/officeDocument/2006/relationships/image" Target="../media/image161.wmf"/><Relationship Id="rId9" Type="http://schemas.openxmlformats.org/officeDocument/2006/relationships/image" Target="../media/image166.wmf"/><Relationship Id="rId14" Type="http://schemas.openxmlformats.org/officeDocument/2006/relationships/image" Target="../media/image171.wmf"/><Relationship Id="rId22" Type="http://schemas.openxmlformats.org/officeDocument/2006/relationships/image" Target="../media/image179.wmf"/><Relationship Id="rId27" Type="http://schemas.openxmlformats.org/officeDocument/2006/relationships/image" Target="../media/image184.wmf"/><Relationship Id="rId30" Type="http://schemas.openxmlformats.org/officeDocument/2006/relationships/image" Target="../media/image187.wmf"/><Relationship Id="rId35" Type="http://schemas.openxmlformats.org/officeDocument/2006/relationships/image" Target="../media/image19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207.wmf"/><Relationship Id="rId13" Type="http://schemas.openxmlformats.org/officeDocument/2006/relationships/image" Target="../media/image212.wmf"/><Relationship Id="rId18" Type="http://schemas.openxmlformats.org/officeDocument/2006/relationships/image" Target="../media/image217.wmf"/><Relationship Id="rId26" Type="http://schemas.openxmlformats.org/officeDocument/2006/relationships/image" Target="../media/image225.wmf"/><Relationship Id="rId3" Type="http://schemas.openxmlformats.org/officeDocument/2006/relationships/image" Target="../media/image202.wmf"/><Relationship Id="rId21" Type="http://schemas.openxmlformats.org/officeDocument/2006/relationships/image" Target="../media/image220.wmf"/><Relationship Id="rId7" Type="http://schemas.openxmlformats.org/officeDocument/2006/relationships/image" Target="../media/image206.wmf"/><Relationship Id="rId12" Type="http://schemas.openxmlformats.org/officeDocument/2006/relationships/image" Target="../media/image211.wmf"/><Relationship Id="rId17" Type="http://schemas.openxmlformats.org/officeDocument/2006/relationships/image" Target="../media/image216.wmf"/><Relationship Id="rId25" Type="http://schemas.openxmlformats.org/officeDocument/2006/relationships/image" Target="../media/image224.wmf"/><Relationship Id="rId2" Type="http://schemas.openxmlformats.org/officeDocument/2006/relationships/image" Target="../media/image201.wmf"/><Relationship Id="rId16" Type="http://schemas.openxmlformats.org/officeDocument/2006/relationships/image" Target="../media/image215.wmf"/><Relationship Id="rId20" Type="http://schemas.openxmlformats.org/officeDocument/2006/relationships/image" Target="../media/image219.wmf"/><Relationship Id="rId1" Type="http://schemas.openxmlformats.org/officeDocument/2006/relationships/image" Target="../media/image200.wmf"/><Relationship Id="rId6" Type="http://schemas.openxmlformats.org/officeDocument/2006/relationships/image" Target="../media/image205.wmf"/><Relationship Id="rId11" Type="http://schemas.openxmlformats.org/officeDocument/2006/relationships/image" Target="../media/image210.wmf"/><Relationship Id="rId24" Type="http://schemas.openxmlformats.org/officeDocument/2006/relationships/image" Target="../media/image223.wmf"/><Relationship Id="rId5" Type="http://schemas.openxmlformats.org/officeDocument/2006/relationships/image" Target="../media/image204.wmf"/><Relationship Id="rId15" Type="http://schemas.openxmlformats.org/officeDocument/2006/relationships/image" Target="../media/image214.wmf"/><Relationship Id="rId23" Type="http://schemas.openxmlformats.org/officeDocument/2006/relationships/image" Target="../media/image222.wmf"/><Relationship Id="rId10" Type="http://schemas.openxmlformats.org/officeDocument/2006/relationships/image" Target="../media/image209.wmf"/><Relationship Id="rId19" Type="http://schemas.openxmlformats.org/officeDocument/2006/relationships/image" Target="../media/image218.wmf"/><Relationship Id="rId4" Type="http://schemas.openxmlformats.org/officeDocument/2006/relationships/image" Target="../media/image203.wmf"/><Relationship Id="rId9" Type="http://schemas.openxmlformats.org/officeDocument/2006/relationships/image" Target="../media/image208.wmf"/><Relationship Id="rId14" Type="http://schemas.openxmlformats.org/officeDocument/2006/relationships/image" Target="../media/image213.wmf"/><Relationship Id="rId22" Type="http://schemas.openxmlformats.org/officeDocument/2006/relationships/image" Target="../media/image221.wmf"/><Relationship Id="rId27" Type="http://schemas.openxmlformats.org/officeDocument/2006/relationships/image" Target="../media/image22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234.wmf"/><Relationship Id="rId13" Type="http://schemas.openxmlformats.org/officeDocument/2006/relationships/image" Target="../media/image239.wmf"/><Relationship Id="rId18" Type="http://schemas.openxmlformats.org/officeDocument/2006/relationships/image" Target="../media/image244.wmf"/><Relationship Id="rId26" Type="http://schemas.openxmlformats.org/officeDocument/2006/relationships/image" Target="../media/image252.wmf"/><Relationship Id="rId3" Type="http://schemas.openxmlformats.org/officeDocument/2006/relationships/image" Target="../media/image229.wmf"/><Relationship Id="rId21" Type="http://schemas.openxmlformats.org/officeDocument/2006/relationships/image" Target="../media/image247.wmf"/><Relationship Id="rId34" Type="http://schemas.openxmlformats.org/officeDocument/2006/relationships/image" Target="../media/image260.wmf"/><Relationship Id="rId7" Type="http://schemas.openxmlformats.org/officeDocument/2006/relationships/image" Target="../media/image233.wmf"/><Relationship Id="rId12" Type="http://schemas.openxmlformats.org/officeDocument/2006/relationships/image" Target="../media/image238.wmf"/><Relationship Id="rId17" Type="http://schemas.openxmlformats.org/officeDocument/2006/relationships/image" Target="../media/image243.wmf"/><Relationship Id="rId25" Type="http://schemas.openxmlformats.org/officeDocument/2006/relationships/image" Target="../media/image251.wmf"/><Relationship Id="rId33" Type="http://schemas.openxmlformats.org/officeDocument/2006/relationships/image" Target="../media/image259.wmf"/><Relationship Id="rId2" Type="http://schemas.openxmlformats.org/officeDocument/2006/relationships/image" Target="../media/image228.wmf"/><Relationship Id="rId16" Type="http://schemas.openxmlformats.org/officeDocument/2006/relationships/image" Target="../media/image242.wmf"/><Relationship Id="rId20" Type="http://schemas.openxmlformats.org/officeDocument/2006/relationships/image" Target="../media/image246.wmf"/><Relationship Id="rId29" Type="http://schemas.openxmlformats.org/officeDocument/2006/relationships/image" Target="../media/image255.wmf"/><Relationship Id="rId1" Type="http://schemas.openxmlformats.org/officeDocument/2006/relationships/image" Target="../media/image227.wmf"/><Relationship Id="rId6" Type="http://schemas.openxmlformats.org/officeDocument/2006/relationships/image" Target="../media/image232.wmf"/><Relationship Id="rId11" Type="http://schemas.openxmlformats.org/officeDocument/2006/relationships/image" Target="../media/image237.wmf"/><Relationship Id="rId24" Type="http://schemas.openxmlformats.org/officeDocument/2006/relationships/image" Target="../media/image250.wmf"/><Relationship Id="rId32" Type="http://schemas.openxmlformats.org/officeDocument/2006/relationships/image" Target="../media/image258.wmf"/><Relationship Id="rId5" Type="http://schemas.openxmlformats.org/officeDocument/2006/relationships/image" Target="../media/image231.wmf"/><Relationship Id="rId15" Type="http://schemas.openxmlformats.org/officeDocument/2006/relationships/image" Target="../media/image241.wmf"/><Relationship Id="rId23" Type="http://schemas.openxmlformats.org/officeDocument/2006/relationships/image" Target="../media/image249.wmf"/><Relationship Id="rId28" Type="http://schemas.openxmlformats.org/officeDocument/2006/relationships/image" Target="../media/image254.wmf"/><Relationship Id="rId10" Type="http://schemas.openxmlformats.org/officeDocument/2006/relationships/image" Target="../media/image236.wmf"/><Relationship Id="rId19" Type="http://schemas.openxmlformats.org/officeDocument/2006/relationships/image" Target="../media/image245.wmf"/><Relationship Id="rId31" Type="http://schemas.openxmlformats.org/officeDocument/2006/relationships/image" Target="../media/image257.wmf"/><Relationship Id="rId4" Type="http://schemas.openxmlformats.org/officeDocument/2006/relationships/image" Target="../media/image230.wmf"/><Relationship Id="rId9" Type="http://schemas.openxmlformats.org/officeDocument/2006/relationships/image" Target="../media/image235.wmf"/><Relationship Id="rId14" Type="http://schemas.openxmlformats.org/officeDocument/2006/relationships/image" Target="../media/image240.wmf"/><Relationship Id="rId22" Type="http://schemas.openxmlformats.org/officeDocument/2006/relationships/image" Target="../media/image248.wmf"/><Relationship Id="rId27" Type="http://schemas.openxmlformats.org/officeDocument/2006/relationships/image" Target="../media/image253.wmf"/><Relationship Id="rId30" Type="http://schemas.openxmlformats.org/officeDocument/2006/relationships/image" Target="../media/image25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268.wmf"/><Relationship Id="rId13" Type="http://schemas.openxmlformats.org/officeDocument/2006/relationships/image" Target="../media/image273.wmf"/><Relationship Id="rId18" Type="http://schemas.openxmlformats.org/officeDocument/2006/relationships/image" Target="../media/image278.wmf"/><Relationship Id="rId3" Type="http://schemas.openxmlformats.org/officeDocument/2006/relationships/image" Target="../media/image263.wmf"/><Relationship Id="rId21" Type="http://schemas.openxmlformats.org/officeDocument/2006/relationships/image" Target="../media/image281.wmf"/><Relationship Id="rId7" Type="http://schemas.openxmlformats.org/officeDocument/2006/relationships/image" Target="../media/image267.wmf"/><Relationship Id="rId12" Type="http://schemas.openxmlformats.org/officeDocument/2006/relationships/image" Target="../media/image272.wmf"/><Relationship Id="rId17" Type="http://schemas.openxmlformats.org/officeDocument/2006/relationships/image" Target="../media/image277.wmf"/><Relationship Id="rId2" Type="http://schemas.openxmlformats.org/officeDocument/2006/relationships/image" Target="../media/image262.wmf"/><Relationship Id="rId16" Type="http://schemas.openxmlformats.org/officeDocument/2006/relationships/image" Target="../media/image276.wmf"/><Relationship Id="rId20" Type="http://schemas.openxmlformats.org/officeDocument/2006/relationships/image" Target="../media/image280.wmf"/><Relationship Id="rId1" Type="http://schemas.openxmlformats.org/officeDocument/2006/relationships/image" Target="../media/image261.wmf"/><Relationship Id="rId6" Type="http://schemas.openxmlformats.org/officeDocument/2006/relationships/image" Target="../media/image266.wmf"/><Relationship Id="rId11" Type="http://schemas.openxmlformats.org/officeDocument/2006/relationships/image" Target="../media/image271.wmf"/><Relationship Id="rId5" Type="http://schemas.openxmlformats.org/officeDocument/2006/relationships/image" Target="../media/image265.wmf"/><Relationship Id="rId15" Type="http://schemas.openxmlformats.org/officeDocument/2006/relationships/image" Target="../media/image275.wmf"/><Relationship Id="rId23" Type="http://schemas.openxmlformats.org/officeDocument/2006/relationships/image" Target="../media/image283.wmf"/><Relationship Id="rId10" Type="http://schemas.openxmlformats.org/officeDocument/2006/relationships/image" Target="../media/image270.wmf"/><Relationship Id="rId19" Type="http://schemas.openxmlformats.org/officeDocument/2006/relationships/image" Target="../media/image279.wmf"/><Relationship Id="rId4" Type="http://schemas.openxmlformats.org/officeDocument/2006/relationships/image" Target="../media/image264.wmf"/><Relationship Id="rId9" Type="http://schemas.openxmlformats.org/officeDocument/2006/relationships/image" Target="../media/image269.wmf"/><Relationship Id="rId14" Type="http://schemas.openxmlformats.org/officeDocument/2006/relationships/image" Target="../media/image274.wmf"/><Relationship Id="rId22" Type="http://schemas.openxmlformats.org/officeDocument/2006/relationships/image" Target="../media/image28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5" Type="http://schemas.openxmlformats.org/officeDocument/2006/relationships/image" Target="../media/image129.wmf"/><Relationship Id="rId4" Type="http://schemas.openxmlformats.org/officeDocument/2006/relationships/image" Target="../media/image128.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291.wmf"/><Relationship Id="rId13" Type="http://schemas.openxmlformats.org/officeDocument/2006/relationships/image" Target="../media/image296.wmf"/><Relationship Id="rId18" Type="http://schemas.openxmlformats.org/officeDocument/2006/relationships/image" Target="../media/image301.wmf"/><Relationship Id="rId3" Type="http://schemas.openxmlformats.org/officeDocument/2006/relationships/image" Target="../media/image286.wmf"/><Relationship Id="rId21" Type="http://schemas.openxmlformats.org/officeDocument/2006/relationships/image" Target="../media/image304.wmf"/><Relationship Id="rId7" Type="http://schemas.openxmlformats.org/officeDocument/2006/relationships/image" Target="../media/image290.wmf"/><Relationship Id="rId12" Type="http://schemas.openxmlformats.org/officeDocument/2006/relationships/image" Target="../media/image295.wmf"/><Relationship Id="rId17" Type="http://schemas.openxmlformats.org/officeDocument/2006/relationships/image" Target="../media/image300.wmf"/><Relationship Id="rId2" Type="http://schemas.openxmlformats.org/officeDocument/2006/relationships/image" Target="../media/image285.wmf"/><Relationship Id="rId16" Type="http://schemas.openxmlformats.org/officeDocument/2006/relationships/image" Target="../media/image299.wmf"/><Relationship Id="rId20" Type="http://schemas.openxmlformats.org/officeDocument/2006/relationships/image" Target="../media/image303.wmf"/><Relationship Id="rId1" Type="http://schemas.openxmlformats.org/officeDocument/2006/relationships/image" Target="../media/image284.wmf"/><Relationship Id="rId6" Type="http://schemas.openxmlformats.org/officeDocument/2006/relationships/image" Target="../media/image289.wmf"/><Relationship Id="rId11" Type="http://schemas.openxmlformats.org/officeDocument/2006/relationships/image" Target="../media/image294.wmf"/><Relationship Id="rId5" Type="http://schemas.openxmlformats.org/officeDocument/2006/relationships/image" Target="../media/image288.wmf"/><Relationship Id="rId15" Type="http://schemas.openxmlformats.org/officeDocument/2006/relationships/image" Target="../media/image298.wmf"/><Relationship Id="rId23" Type="http://schemas.openxmlformats.org/officeDocument/2006/relationships/image" Target="../media/image306.wmf"/><Relationship Id="rId10" Type="http://schemas.openxmlformats.org/officeDocument/2006/relationships/image" Target="../media/image293.wmf"/><Relationship Id="rId19" Type="http://schemas.openxmlformats.org/officeDocument/2006/relationships/image" Target="../media/image302.wmf"/><Relationship Id="rId4" Type="http://schemas.openxmlformats.org/officeDocument/2006/relationships/image" Target="../media/image287.wmf"/><Relationship Id="rId9" Type="http://schemas.openxmlformats.org/officeDocument/2006/relationships/image" Target="../media/image292.wmf"/><Relationship Id="rId14" Type="http://schemas.openxmlformats.org/officeDocument/2006/relationships/image" Target="../media/image297.wmf"/><Relationship Id="rId22" Type="http://schemas.openxmlformats.org/officeDocument/2006/relationships/image" Target="../media/image305.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314.wmf"/><Relationship Id="rId13" Type="http://schemas.openxmlformats.org/officeDocument/2006/relationships/image" Target="../media/image319.wmf"/><Relationship Id="rId3" Type="http://schemas.openxmlformats.org/officeDocument/2006/relationships/image" Target="../media/image309.wmf"/><Relationship Id="rId7" Type="http://schemas.openxmlformats.org/officeDocument/2006/relationships/image" Target="../media/image313.wmf"/><Relationship Id="rId12" Type="http://schemas.openxmlformats.org/officeDocument/2006/relationships/image" Target="../media/image318.wmf"/><Relationship Id="rId2" Type="http://schemas.openxmlformats.org/officeDocument/2006/relationships/image" Target="../media/image308.wmf"/><Relationship Id="rId16" Type="http://schemas.openxmlformats.org/officeDocument/2006/relationships/image" Target="../media/image322.wmf"/><Relationship Id="rId1" Type="http://schemas.openxmlformats.org/officeDocument/2006/relationships/image" Target="../media/image307.wmf"/><Relationship Id="rId6" Type="http://schemas.openxmlformats.org/officeDocument/2006/relationships/image" Target="../media/image312.wmf"/><Relationship Id="rId11" Type="http://schemas.openxmlformats.org/officeDocument/2006/relationships/image" Target="../media/image317.wmf"/><Relationship Id="rId5" Type="http://schemas.openxmlformats.org/officeDocument/2006/relationships/image" Target="../media/image311.wmf"/><Relationship Id="rId15" Type="http://schemas.openxmlformats.org/officeDocument/2006/relationships/image" Target="../media/image321.wmf"/><Relationship Id="rId10" Type="http://schemas.openxmlformats.org/officeDocument/2006/relationships/image" Target="../media/image316.wmf"/><Relationship Id="rId4" Type="http://schemas.openxmlformats.org/officeDocument/2006/relationships/image" Target="../media/image310.wmf"/><Relationship Id="rId9" Type="http://schemas.openxmlformats.org/officeDocument/2006/relationships/image" Target="../media/image315.wmf"/><Relationship Id="rId14" Type="http://schemas.openxmlformats.org/officeDocument/2006/relationships/image" Target="../media/image320.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330.wmf"/><Relationship Id="rId13" Type="http://schemas.openxmlformats.org/officeDocument/2006/relationships/image" Target="../media/image335.wmf"/><Relationship Id="rId3" Type="http://schemas.openxmlformats.org/officeDocument/2006/relationships/image" Target="../media/image325.wmf"/><Relationship Id="rId7" Type="http://schemas.openxmlformats.org/officeDocument/2006/relationships/image" Target="../media/image329.wmf"/><Relationship Id="rId12" Type="http://schemas.openxmlformats.org/officeDocument/2006/relationships/image" Target="../media/image334.wmf"/><Relationship Id="rId2" Type="http://schemas.openxmlformats.org/officeDocument/2006/relationships/image" Target="../media/image324.wmf"/><Relationship Id="rId1" Type="http://schemas.openxmlformats.org/officeDocument/2006/relationships/image" Target="../media/image323.wmf"/><Relationship Id="rId6" Type="http://schemas.openxmlformats.org/officeDocument/2006/relationships/image" Target="../media/image328.wmf"/><Relationship Id="rId11" Type="http://schemas.openxmlformats.org/officeDocument/2006/relationships/image" Target="../media/image333.wmf"/><Relationship Id="rId5" Type="http://schemas.openxmlformats.org/officeDocument/2006/relationships/image" Target="../media/image327.wmf"/><Relationship Id="rId15" Type="http://schemas.openxmlformats.org/officeDocument/2006/relationships/image" Target="../media/image337.wmf"/><Relationship Id="rId10" Type="http://schemas.openxmlformats.org/officeDocument/2006/relationships/image" Target="../media/image332.wmf"/><Relationship Id="rId4" Type="http://schemas.openxmlformats.org/officeDocument/2006/relationships/image" Target="../media/image326.wmf"/><Relationship Id="rId9" Type="http://schemas.openxmlformats.org/officeDocument/2006/relationships/image" Target="../media/image331.wmf"/><Relationship Id="rId14" Type="http://schemas.openxmlformats.org/officeDocument/2006/relationships/image" Target="../media/image33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345.wmf"/><Relationship Id="rId13" Type="http://schemas.openxmlformats.org/officeDocument/2006/relationships/image" Target="../media/image350.wmf"/><Relationship Id="rId18" Type="http://schemas.openxmlformats.org/officeDocument/2006/relationships/image" Target="../media/image355.wmf"/><Relationship Id="rId3" Type="http://schemas.openxmlformats.org/officeDocument/2006/relationships/image" Target="../media/image340.wmf"/><Relationship Id="rId7" Type="http://schemas.openxmlformats.org/officeDocument/2006/relationships/image" Target="../media/image344.wmf"/><Relationship Id="rId12" Type="http://schemas.openxmlformats.org/officeDocument/2006/relationships/image" Target="../media/image349.wmf"/><Relationship Id="rId17" Type="http://schemas.openxmlformats.org/officeDocument/2006/relationships/image" Target="../media/image354.wmf"/><Relationship Id="rId2" Type="http://schemas.openxmlformats.org/officeDocument/2006/relationships/image" Target="../media/image339.wmf"/><Relationship Id="rId16" Type="http://schemas.openxmlformats.org/officeDocument/2006/relationships/image" Target="../media/image353.wmf"/><Relationship Id="rId1" Type="http://schemas.openxmlformats.org/officeDocument/2006/relationships/image" Target="../media/image338.wmf"/><Relationship Id="rId6" Type="http://schemas.openxmlformats.org/officeDocument/2006/relationships/image" Target="../media/image343.wmf"/><Relationship Id="rId11" Type="http://schemas.openxmlformats.org/officeDocument/2006/relationships/image" Target="../media/image348.wmf"/><Relationship Id="rId5" Type="http://schemas.openxmlformats.org/officeDocument/2006/relationships/image" Target="../media/image342.wmf"/><Relationship Id="rId15" Type="http://schemas.openxmlformats.org/officeDocument/2006/relationships/image" Target="../media/image352.wmf"/><Relationship Id="rId10" Type="http://schemas.openxmlformats.org/officeDocument/2006/relationships/image" Target="../media/image347.wmf"/><Relationship Id="rId19" Type="http://schemas.openxmlformats.org/officeDocument/2006/relationships/image" Target="../media/image356.wmf"/><Relationship Id="rId4" Type="http://schemas.openxmlformats.org/officeDocument/2006/relationships/image" Target="../media/image341.wmf"/><Relationship Id="rId9" Type="http://schemas.openxmlformats.org/officeDocument/2006/relationships/image" Target="../media/image346.wmf"/><Relationship Id="rId14" Type="http://schemas.openxmlformats.org/officeDocument/2006/relationships/image" Target="../media/image35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364.wmf"/><Relationship Id="rId13" Type="http://schemas.openxmlformats.org/officeDocument/2006/relationships/image" Target="../media/image369.wmf"/><Relationship Id="rId18" Type="http://schemas.openxmlformats.org/officeDocument/2006/relationships/image" Target="../media/image374.wmf"/><Relationship Id="rId3" Type="http://schemas.openxmlformats.org/officeDocument/2006/relationships/image" Target="../media/image359.wmf"/><Relationship Id="rId21" Type="http://schemas.openxmlformats.org/officeDocument/2006/relationships/image" Target="../media/image377.wmf"/><Relationship Id="rId7" Type="http://schemas.openxmlformats.org/officeDocument/2006/relationships/image" Target="../media/image363.wmf"/><Relationship Id="rId12" Type="http://schemas.openxmlformats.org/officeDocument/2006/relationships/image" Target="../media/image368.wmf"/><Relationship Id="rId17" Type="http://schemas.openxmlformats.org/officeDocument/2006/relationships/image" Target="../media/image373.wmf"/><Relationship Id="rId2" Type="http://schemas.openxmlformats.org/officeDocument/2006/relationships/image" Target="../media/image358.wmf"/><Relationship Id="rId16" Type="http://schemas.openxmlformats.org/officeDocument/2006/relationships/image" Target="../media/image372.wmf"/><Relationship Id="rId20" Type="http://schemas.openxmlformats.org/officeDocument/2006/relationships/image" Target="../media/image376.wmf"/><Relationship Id="rId1" Type="http://schemas.openxmlformats.org/officeDocument/2006/relationships/image" Target="../media/image357.wmf"/><Relationship Id="rId6" Type="http://schemas.openxmlformats.org/officeDocument/2006/relationships/image" Target="../media/image362.wmf"/><Relationship Id="rId11" Type="http://schemas.openxmlformats.org/officeDocument/2006/relationships/image" Target="../media/image367.wmf"/><Relationship Id="rId5" Type="http://schemas.openxmlformats.org/officeDocument/2006/relationships/image" Target="../media/image361.wmf"/><Relationship Id="rId15" Type="http://schemas.openxmlformats.org/officeDocument/2006/relationships/image" Target="../media/image371.wmf"/><Relationship Id="rId10" Type="http://schemas.openxmlformats.org/officeDocument/2006/relationships/image" Target="../media/image366.wmf"/><Relationship Id="rId19" Type="http://schemas.openxmlformats.org/officeDocument/2006/relationships/image" Target="../media/image375.wmf"/><Relationship Id="rId4" Type="http://schemas.openxmlformats.org/officeDocument/2006/relationships/image" Target="../media/image360.wmf"/><Relationship Id="rId9" Type="http://schemas.openxmlformats.org/officeDocument/2006/relationships/image" Target="../media/image365.wmf"/><Relationship Id="rId14" Type="http://schemas.openxmlformats.org/officeDocument/2006/relationships/image" Target="../media/image370.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385.wmf"/><Relationship Id="rId13" Type="http://schemas.openxmlformats.org/officeDocument/2006/relationships/image" Target="../media/image390.wmf"/><Relationship Id="rId3" Type="http://schemas.openxmlformats.org/officeDocument/2006/relationships/image" Target="../media/image380.wmf"/><Relationship Id="rId7" Type="http://schemas.openxmlformats.org/officeDocument/2006/relationships/image" Target="../media/image384.wmf"/><Relationship Id="rId12" Type="http://schemas.openxmlformats.org/officeDocument/2006/relationships/image" Target="../media/image389.wmf"/><Relationship Id="rId17" Type="http://schemas.openxmlformats.org/officeDocument/2006/relationships/image" Target="../media/image394.wmf"/><Relationship Id="rId2" Type="http://schemas.openxmlformats.org/officeDocument/2006/relationships/image" Target="../media/image379.wmf"/><Relationship Id="rId16" Type="http://schemas.openxmlformats.org/officeDocument/2006/relationships/image" Target="../media/image393.wmf"/><Relationship Id="rId1" Type="http://schemas.openxmlformats.org/officeDocument/2006/relationships/image" Target="../media/image378.wmf"/><Relationship Id="rId6" Type="http://schemas.openxmlformats.org/officeDocument/2006/relationships/image" Target="../media/image383.wmf"/><Relationship Id="rId11" Type="http://schemas.openxmlformats.org/officeDocument/2006/relationships/image" Target="../media/image388.wmf"/><Relationship Id="rId5" Type="http://schemas.openxmlformats.org/officeDocument/2006/relationships/image" Target="../media/image382.wmf"/><Relationship Id="rId15" Type="http://schemas.openxmlformats.org/officeDocument/2006/relationships/image" Target="../media/image392.wmf"/><Relationship Id="rId10" Type="http://schemas.openxmlformats.org/officeDocument/2006/relationships/image" Target="../media/image387.wmf"/><Relationship Id="rId4" Type="http://schemas.openxmlformats.org/officeDocument/2006/relationships/image" Target="../media/image381.wmf"/><Relationship Id="rId9" Type="http://schemas.openxmlformats.org/officeDocument/2006/relationships/image" Target="../media/image386.wmf"/><Relationship Id="rId14" Type="http://schemas.openxmlformats.org/officeDocument/2006/relationships/image" Target="../media/image391.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397.wmf"/><Relationship Id="rId2" Type="http://schemas.openxmlformats.org/officeDocument/2006/relationships/image" Target="../media/image396.wmf"/><Relationship Id="rId1" Type="http://schemas.openxmlformats.org/officeDocument/2006/relationships/image" Target="../media/image395.wmf"/><Relationship Id="rId4" Type="http://schemas.openxmlformats.org/officeDocument/2006/relationships/image" Target="../media/image398.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403.wmf"/><Relationship Id="rId13" Type="http://schemas.openxmlformats.org/officeDocument/2006/relationships/image" Target="../media/image408.wmf"/><Relationship Id="rId18" Type="http://schemas.openxmlformats.org/officeDocument/2006/relationships/image" Target="../media/image413.wmf"/><Relationship Id="rId3" Type="http://schemas.openxmlformats.org/officeDocument/2006/relationships/image" Target="../media/image401.wmf"/><Relationship Id="rId21" Type="http://schemas.openxmlformats.org/officeDocument/2006/relationships/image" Target="../media/image416.wmf"/><Relationship Id="rId7" Type="http://schemas.openxmlformats.org/officeDocument/2006/relationships/image" Target="../media/image402.wmf"/><Relationship Id="rId12" Type="http://schemas.openxmlformats.org/officeDocument/2006/relationships/image" Target="../media/image407.wmf"/><Relationship Id="rId17" Type="http://schemas.openxmlformats.org/officeDocument/2006/relationships/image" Target="../media/image412.wmf"/><Relationship Id="rId2" Type="http://schemas.openxmlformats.org/officeDocument/2006/relationships/image" Target="../media/image400.wmf"/><Relationship Id="rId16" Type="http://schemas.openxmlformats.org/officeDocument/2006/relationships/image" Target="../media/image411.wmf"/><Relationship Id="rId20" Type="http://schemas.openxmlformats.org/officeDocument/2006/relationships/image" Target="../media/image415.wmf"/><Relationship Id="rId1" Type="http://schemas.openxmlformats.org/officeDocument/2006/relationships/image" Target="../media/image399.wmf"/><Relationship Id="rId6" Type="http://schemas.openxmlformats.org/officeDocument/2006/relationships/image" Target="../media/image398.wmf"/><Relationship Id="rId11" Type="http://schemas.openxmlformats.org/officeDocument/2006/relationships/image" Target="../media/image406.wmf"/><Relationship Id="rId5" Type="http://schemas.openxmlformats.org/officeDocument/2006/relationships/image" Target="../media/image397.wmf"/><Relationship Id="rId15" Type="http://schemas.openxmlformats.org/officeDocument/2006/relationships/image" Target="../media/image410.wmf"/><Relationship Id="rId23" Type="http://schemas.openxmlformats.org/officeDocument/2006/relationships/image" Target="../media/image418.wmf"/><Relationship Id="rId10" Type="http://schemas.openxmlformats.org/officeDocument/2006/relationships/image" Target="../media/image405.wmf"/><Relationship Id="rId19" Type="http://schemas.openxmlformats.org/officeDocument/2006/relationships/image" Target="../media/image414.wmf"/><Relationship Id="rId4" Type="http://schemas.openxmlformats.org/officeDocument/2006/relationships/image" Target="../media/image396.wmf"/><Relationship Id="rId9" Type="http://schemas.openxmlformats.org/officeDocument/2006/relationships/image" Target="../media/image404.wmf"/><Relationship Id="rId14" Type="http://schemas.openxmlformats.org/officeDocument/2006/relationships/image" Target="../media/image409.wmf"/><Relationship Id="rId22" Type="http://schemas.openxmlformats.org/officeDocument/2006/relationships/image" Target="../media/image417.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9.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427.wmf"/><Relationship Id="rId13" Type="http://schemas.openxmlformats.org/officeDocument/2006/relationships/image" Target="../media/image432.wmf"/><Relationship Id="rId18" Type="http://schemas.openxmlformats.org/officeDocument/2006/relationships/image" Target="../media/image437.wmf"/><Relationship Id="rId26" Type="http://schemas.openxmlformats.org/officeDocument/2006/relationships/image" Target="../media/image445.wmf"/><Relationship Id="rId3" Type="http://schemas.openxmlformats.org/officeDocument/2006/relationships/image" Target="../media/image422.wmf"/><Relationship Id="rId21" Type="http://schemas.openxmlformats.org/officeDocument/2006/relationships/image" Target="../media/image440.wmf"/><Relationship Id="rId7" Type="http://schemas.openxmlformats.org/officeDocument/2006/relationships/image" Target="../media/image426.wmf"/><Relationship Id="rId12" Type="http://schemas.openxmlformats.org/officeDocument/2006/relationships/image" Target="../media/image431.wmf"/><Relationship Id="rId17" Type="http://schemas.openxmlformats.org/officeDocument/2006/relationships/image" Target="../media/image436.wmf"/><Relationship Id="rId25" Type="http://schemas.openxmlformats.org/officeDocument/2006/relationships/image" Target="../media/image444.wmf"/><Relationship Id="rId2" Type="http://schemas.openxmlformats.org/officeDocument/2006/relationships/image" Target="../media/image421.wmf"/><Relationship Id="rId16" Type="http://schemas.openxmlformats.org/officeDocument/2006/relationships/image" Target="../media/image435.wmf"/><Relationship Id="rId20" Type="http://schemas.openxmlformats.org/officeDocument/2006/relationships/image" Target="../media/image439.wmf"/><Relationship Id="rId29" Type="http://schemas.openxmlformats.org/officeDocument/2006/relationships/image" Target="../media/image448.wmf"/><Relationship Id="rId1" Type="http://schemas.openxmlformats.org/officeDocument/2006/relationships/image" Target="../media/image420.wmf"/><Relationship Id="rId6" Type="http://schemas.openxmlformats.org/officeDocument/2006/relationships/image" Target="../media/image425.wmf"/><Relationship Id="rId11" Type="http://schemas.openxmlformats.org/officeDocument/2006/relationships/image" Target="../media/image430.wmf"/><Relationship Id="rId24" Type="http://schemas.openxmlformats.org/officeDocument/2006/relationships/image" Target="../media/image443.wmf"/><Relationship Id="rId5" Type="http://schemas.openxmlformats.org/officeDocument/2006/relationships/image" Target="../media/image424.wmf"/><Relationship Id="rId15" Type="http://schemas.openxmlformats.org/officeDocument/2006/relationships/image" Target="../media/image434.wmf"/><Relationship Id="rId23" Type="http://schemas.openxmlformats.org/officeDocument/2006/relationships/image" Target="../media/image442.wmf"/><Relationship Id="rId28" Type="http://schemas.openxmlformats.org/officeDocument/2006/relationships/image" Target="../media/image447.wmf"/><Relationship Id="rId10" Type="http://schemas.openxmlformats.org/officeDocument/2006/relationships/image" Target="../media/image429.wmf"/><Relationship Id="rId19" Type="http://schemas.openxmlformats.org/officeDocument/2006/relationships/image" Target="../media/image438.wmf"/><Relationship Id="rId31" Type="http://schemas.openxmlformats.org/officeDocument/2006/relationships/image" Target="../media/image450.wmf"/><Relationship Id="rId4" Type="http://schemas.openxmlformats.org/officeDocument/2006/relationships/image" Target="../media/image423.wmf"/><Relationship Id="rId9" Type="http://schemas.openxmlformats.org/officeDocument/2006/relationships/image" Target="../media/image428.wmf"/><Relationship Id="rId14" Type="http://schemas.openxmlformats.org/officeDocument/2006/relationships/image" Target="../media/image433.wmf"/><Relationship Id="rId22" Type="http://schemas.openxmlformats.org/officeDocument/2006/relationships/image" Target="../media/image441.wmf"/><Relationship Id="rId27" Type="http://schemas.openxmlformats.org/officeDocument/2006/relationships/image" Target="../media/image446.wmf"/><Relationship Id="rId30" Type="http://schemas.openxmlformats.org/officeDocument/2006/relationships/image" Target="../media/image449.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458.wmf"/><Relationship Id="rId13" Type="http://schemas.openxmlformats.org/officeDocument/2006/relationships/image" Target="../media/image463.wmf"/><Relationship Id="rId18" Type="http://schemas.openxmlformats.org/officeDocument/2006/relationships/image" Target="../media/image468.wmf"/><Relationship Id="rId26" Type="http://schemas.openxmlformats.org/officeDocument/2006/relationships/image" Target="../media/image476.wmf"/><Relationship Id="rId3" Type="http://schemas.openxmlformats.org/officeDocument/2006/relationships/image" Target="../media/image453.wmf"/><Relationship Id="rId21" Type="http://schemas.openxmlformats.org/officeDocument/2006/relationships/image" Target="../media/image471.wmf"/><Relationship Id="rId7" Type="http://schemas.openxmlformats.org/officeDocument/2006/relationships/image" Target="../media/image457.wmf"/><Relationship Id="rId12" Type="http://schemas.openxmlformats.org/officeDocument/2006/relationships/image" Target="../media/image462.wmf"/><Relationship Id="rId17" Type="http://schemas.openxmlformats.org/officeDocument/2006/relationships/image" Target="../media/image467.wmf"/><Relationship Id="rId25" Type="http://schemas.openxmlformats.org/officeDocument/2006/relationships/image" Target="../media/image475.wmf"/><Relationship Id="rId2" Type="http://schemas.openxmlformats.org/officeDocument/2006/relationships/image" Target="../media/image452.wmf"/><Relationship Id="rId16" Type="http://schemas.openxmlformats.org/officeDocument/2006/relationships/image" Target="../media/image466.wmf"/><Relationship Id="rId20" Type="http://schemas.openxmlformats.org/officeDocument/2006/relationships/image" Target="../media/image470.wmf"/><Relationship Id="rId1" Type="http://schemas.openxmlformats.org/officeDocument/2006/relationships/image" Target="../media/image451.wmf"/><Relationship Id="rId6" Type="http://schemas.openxmlformats.org/officeDocument/2006/relationships/image" Target="../media/image456.wmf"/><Relationship Id="rId11" Type="http://schemas.openxmlformats.org/officeDocument/2006/relationships/image" Target="../media/image461.wmf"/><Relationship Id="rId24" Type="http://schemas.openxmlformats.org/officeDocument/2006/relationships/image" Target="../media/image474.wmf"/><Relationship Id="rId5" Type="http://schemas.openxmlformats.org/officeDocument/2006/relationships/image" Target="../media/image455.wmf"/><Relationship Id="rId15" Type="http://schemas.openxmlformats.org/officeDocument/2006/relationships/image" Target="../media/image465.wmf"/><Relationship Id="rId23" Type="http://schemas.openxmlformats.org/officeDocument/2006/relationships/image" Target="../media/image473.wmf"/><Relationship Id="rId10" Type="http://schemas.openxmlformats.org/officeDocument/2006/relationships/image" Target="../media/image460.wmf"/><Relationship Id="rId19" Type="http://schemas.openxmlformats.org/officeDocument/2006/relationships/image" Target="../media/image469.wmf"/><Relationship Id="rId4" Type="http://schemas.openxmlformats.org/officeDocument/2006/relationships/image" Target="../media/image454.wmf"/><Relationship Id="rId9" Type="http://schemas.openxmlformats.org/officeDocument/2006/relationships/image" Target="../media/image459.wmf"/><Relationship Id="rId14" Type="http://schemas.openxmlformats.org/officeDocument/2006/relationships/image" Target="../media/image464.wmf"/><Relationship Id="rId22" Type="http://schemas.openxmlformats.org/officeDocument/2006/relationships/image" Target="../media/image47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5" Type="http://schemas.openxmlformats.org/officeDocument/2006/relationships/image" Target="../media/image129.wmf"/><Relationship Id="rId4" Type="http://schemas.openxmlformats.org/officeDocument/2006/relationships/image" Target="../media/image1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BDB0A-79E3-4429-AFCA-FCDFCB473652}" type="datetimeFigureOut">
              <a:rPr lang="en-IE" smtClean="0"/>
              <a:t>03/11/2014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FA01E-C8F4-43B4-B587-7DD8107EF604}" type="slidenum">
              <a:rPr lang="en-IE" smtClean="0"/>
              <a:t>‹#›</a:t>
            </a:fld>
            <a:endParaRPr lang="en-IE"/>
          </a:p>
        </p:txBody>
      </p:sp>
    </p:spTree>
    <p:extLst>
      <p:ext uri="{BB962C8B-B14F-4D97-AF65-F5344CB8AC3E}">
        <p14:creationId xmlns:p14="http://schemas.microsoft.com/office/powerpoint/2010/main" val="168370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CAFA01E-C8F4-43B4-B587-7DD8107EF604}" type="slidenum">
              <a:rPr lang="en-IE" smtClean="0"/>
              <a:t>2</a:t>
            </a:fld>
            <a:endParaRPr lang="en-IE"/>
          </a:p>
        </p:txBody>
      </p:sp>
    </p:spTree>
    <p:extLst>
      <p:ext uri="{BB962C8B-B14F-4D97-AF65-F5344CB8AC3E}">
        <p14:creationId xmlns:p14="http://schemas.microsoft.com/office/powerpoint/2010/main" val="6832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CAFA01E-C8F4-43B4-B587-7DD8107EF604}" type="slidenum">
              <a:rPr lang="en-IE" smtClean="0"/>
              <a:t>3</a:t>
            </a:fld>
            <a:endParaRPr lang="en-IE"/>
          </a:p>
        </p:txBody>
      </p:sp>
    </p:spTree>
    <p:extLst>
      <p:ext uri="{BB962C8B-B14F-4D97-AF65-F5344CB8AC3E}">
        <p14:creationId xmlns:p14="http://schemas.microsoft.com/office/powerpoint/2010/main" val="6832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CAFA01E-C8F4-43B4-B587-7DD8107EF604}" type="slidenum">
              <a:rPr lang="en-IE" smtClean="0"/>
              <a:t>7</a:t>
            </a:fld>
            <a:endParaRPr lang="en-IE"/>
          </a:p>
        </p:txBody>
      </p:sp>
    </p:spTree>
    <p:extLst>
      <p:ext uri="{BB962C8B-B14F-4D97-AF65-F5344CB8AC3E}">
        <p14:creationId xmlns:p14="http://schemas.microsoft.com/office/powerpoint/2010/main" val="181592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CAFA01E-C8F4-43B4-B587-7DD8107EF604}" type="slidenum">
              <a:rPr lang="en-IE" smtClean="0"/>
              <a:t>8</a:t>
            </a:fld>
            <a:endParaRPr lang="en-IE"/>
          </a:p>
        </p:txBody>
      </p:sp>
    </p:spTree>
    <p:extLst>
      <p:ext uri="{BB962C8B-B14F-4D97-AF65-F5344CB8AC3E}">
        <p14:creationId xmlns:p14="http://schemas.microsoft.com/office/powerpoint/2010/main" val="181592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CAFA01E-C8F4-43B4-B587-7DD8107EF604}" type="slidenum">
              <a:rPr lang="en-IE" smtClean="0"/>
              <a:t>11</a:t>
            </a:fld>
            <a:endParaRPr lang="en-IE"/>
          </a:p>
        </p:txBody>
      </p:sp>
    </p:spTree>
    <p:extLst>
      <p:ext uri="{BB962C8B-B14F-4D97-AF65-F5344CB8AC3E}">
        <p14:creationId xmlns:p14="http://schemas.microsoft.com/office/powerpoint/2010/main" val="181592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CAFA01E-C8F4-43B4-B587-7DD8107EF604}" type="slidenum">
              <a:rPr lang="en-IE" smtClean="0"/>
              <a:t>12</a:t>
            </a:fld>
            <a:endParaRPr lang="en-IE"/>
          </a:p>
        </p:txBody>
      </p:sp>
    </p:spTree>
    <p:extLst>
      <p:ext uri="{BB962C8B-B14F-4D97-AF65-F5344CB8AC3E}">
        <p14:creationId xmlns:p14="http://schemas.microsoft.com/office/powerpoint/2010/main" val="181592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CAFA01E-C8F4-43B4-B587-7DD8107EF604}" type="slidenum">
              <a:rPr lang="en-IE" smtClean="0"/>
              <a:t>13</a:t>
            </a:fld>
            <a:endParaRPr lang="en-IE"/>
          </a:p>
        </p:txBody>
      </p:sp>
    </p:spTree>
    <p:extLst>
      <p:ext uri="{BB962C8B-B14F-4D97-AF65-F5344CB8AC3E}">
        <p14:creationId xmlns:p14="http://schemas.microsoft.com/office/powerpoint/2010/main" val="181592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0"/>
              </a:spcBef>
            </a:pPr>
            <a:endParaRPr lang="en-US" altLang="en-US" sz="1800" smtClean="0">
              <a:latin typeface="Times"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D40BB1D-9861-4F84-849F-C629E9264814}" type="datetimeFigureOut">
              <a:rPr lang="en-IE" smtClean="0"/>
              <a:t>03/11/2014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9E3068-8A32-4820-B231-ECFEBEBF2ADB}" type="slidenum">
              <a:rPr lang="en-IE" smtClean="0"/>
              <a:t>‹#›</a:t>
            </a:fld>
            <a:endParaRPr lang="en-IE"/>
          </a:p>
        </p:txBody>
      </p:sp>
    </p:spTree>
    <p:extLst>
      <p:ext uri="{BB962C8B-B14F-4D97-AF65-F5344CB8AC3E}">
        <p14:creationId xmlns:p14="http://schemas.microsoft.com/office/powerpoint/2010/main" val="307437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D40BB1D-9861-4F84-849F-C629E9264814}" type="datetimeFigureOut">
              <a:rPr lang="en-IE" smtClean="0"/>
              <a:t>03/11/2014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9E3068-8A32-4820-B231-ECFEBEBF2ADB}" type="slidenum">
              <a:rPr lang="en-IE" smtClean="0"/>
              <a:t>‹#›</a:t>
            </a:fld>
            <a:endParaRPr lang="en-IE"/>
          </a:p>
        </p:txBody>
      </p:sp>
    </p:spTree>
    <p:extLst>
      <p:ext uri="{BB962C8B-B14F-4D97-AF65-F5344CB8AC3E}">
        <p14:creationId xmlns:p14="http://schemas.microsoft.com/office/powerpoint/2010/main" val="937956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D40BB1D-9861-4F84-849F-C629E9264814}" type="datetimeFigureOut">
              <a:rPr lang="en-IE" smtClean="0"/>
              <a:t>03/11/2014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9E3068-8A32-4820-B231-ECFEBEBF2ADB}" type="slidenum">
              <a:rPr lang="en-IE" smtClean="0"/>
              <a:t>‹#›</a:t>
            </a:fld>
            <a:endParaRPr lang="en-IE"/>
          </a:p>
        </p:txBody>
      </p:sp>
    </p:spTree>
    <p:extLst>
      <p:ext uri="{BB962C8B-B14F-4D97-AF65-F5344CB8AC3E}">
        <p14:creationId xmlns:p14="http://schemas.microsoft.com/office/powerpoint/2010/main" val="317500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317D6F75-2AAA-45D9-A352-D91D7EC24CEE}" type="slidenum">
              <a:rPr lang="en-GB"/>
              <a:pPr>
                <a:defRPr/>
              </a:pPr>
              <a:t>‹#›</a:t>
            </a:fld>
            <a:endParaRPr lang="en-GB"/>
          </a:p>
        </p:txBody>
      </p:sp>
    </p:spTree>
    <p:extLst>
      <p:ext uri="{BB962C8B-B14F-4D97-AF65-F5344CB8AC3E}">
        <p14:creationId xmlns:p14="http://schemas.microsoft.com/office/powerpoint/2010/main" val="3453628042"/>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F088A8A8-07AA-41AC-9DDA-C7A787AC0F93}" type="slidenum">
              <a:rPr lang="en-GB"/>
              <a:pPr>
                <a:defRPr/>
              </a:pPr>
              <a:t>‹#›</a:t>
            </a:fld>
            <a:endParaRPr lang="en-GB"/>
          </a:p>
        </p:txBody>
      </p:sp>
    </p:spTree>
    <p:extLst>
      <p:ext uri="{BB962C8B-B14F-4D97-AF65-F5344CB8AC3E}">
        <p14:creationId xmlns:p14="http://schemas.microsoft.com/office/powerpoint/2010/main" val="4051426637"/>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1851D5D4-53EB-4C7B-899F-56C31304AB87}" type="slidenum">
              <a:rPr lang="en-GB"/>
              <a:pPr>
                <a:defRPr/>
              </a:pPr>
              <a:t>‹#›</a:t>
            </a:fld>
            <a:endParaRPr lang="en-GB"/>
          </a:p>
        </p:txBody>
      </p:sp>
    </p:spTree>
    <p:extLst>
      <p:ext uri="{BB962C8B-B14F-4D97-AF65-F5344CB8AC3E}">
        <p14:creationId xmlns:p14="http://schemas.microsoft.com/office/powerpoint/2010/main" val="1590220795"/>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E280A829-B771-42B4-B71E-C80E108EFD66}" type="slidenum">
              <a:rPr lang="en-GB"/>
              <a:pPr>
                <a:defRPr/>
              </a:pPr>
              <a:t>‹#›</a:t>
            </a:fld>
            <a:endParaRPr lang="en-GB"/>
          </a:p>
        </p:txBody>
      </p:sp>
    </p:spTree>
    <p:extLst>
      <p:ext uri="{BB962C8B-B14F-4D97-AF65-F5344CB8AC3E}">
        <p14:creationId xmlns:p14="http://schemas.microsoft.com/office/powerpoint/2010/main" val="2382342323"/>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432DB460-7820-4E6C-8961-B766CD2B638F}" type="slidenum">
              <a:rPr lang="en-GB"/>
              <a:pPr>
                <a:defRPr/>
              </a:pPr>
              <a:t>‹#›</a:t>
            </a:fld>
            <a:endParaRPr lang="en-GB"/>
          </a:p>
        </p:txBody>
      </p:sp>
    </p:spTree>
    <p:extLst>
      <p:ext uri="{BB962C8B-B14F-4D97-AF65-F5344CB8AC3E}">
        <p14:creationId xmlns:p14="http://schemas.microsoft.com/office/powerpoint/2010/main" val="3085465066"/>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8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A3ABB6B5-3EB1-4C57-B202-36EED9D70A39}" type="slidenum">
              <a:rPr lang="en-GB"/>
              <a:pPr>
                <a:defRPr/>
              </a:pPr>
              <a:t>‹#›</a:t>
            </a:fld>
            <a:endParaRPr lang="en-GB"/>
          </a:p>
        </p:txBody>
      </p:sp>
    </p:spTree>
    <p:extLst>
      <p:ext uri="{BB962C8B-B14F-4D97-AF65-F5344CB8AC3E}">
        <p14:creationId xmlns:p14="http://schemas.microsoft.com/office/powerpoint/2010/main" val="592453188"/>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0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98A4C25B-20CF-4CBA-8C62-F09A7C18A674}" type="slidenum">
              <a:rPr lang="en-GB"/>
              <a:pPr>
                <a:defRPr/>
              </a:pPr>
              <a:t>‹#›</a:t>
            </a:fld>
            <a:endParaRPr lang="en-GB"/>
          </a:p>
        </p:txBody>
      </p:sp>
    </p:spTree>
    <p:extLst>
      <p:ext uri="{BB962C8B-B14F-4D97-AF65-F5344CB8AC3E}">
        <p14:creationId xmlns:p14="http://schemas.microsoft.com/office/powerpoint/2010/main" val="49968998"/>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2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B0D99E3B-1A25-4577-9092-6356D2713235}" type="slidenum">
              <a:rPr lang="en-GB"/>
              <a:pPr>
                <a:defRPr/>
              </a:pPr>
              <a:t>‹#›</a:t>
            </a:fld>
            <a:endParaRPr lang="en-GB"/>
          </a:p>
        </p:txBody>
      </p:sp>
    </p:spTree>
    <p:extLst>
      <p:ext uri="{BB962C8B-B14F-4D97-AF65-F5344CB8AC3E}">
        <p14:creationId xmlns:p14="http://schemas.microsoft.com/office/powerpoint/2010/main" val="49590582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D40BB1D-9861-4F84-849F-C629E9264814}" type="datetimeFigureOut">
              <a:rPr lang="en-IE" smtClean="0"/>
              <a:t>03/11/2014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9E3068-8A32-4820-B231-ECFEBEBF2ADB}" type="slidenum">
              <a:rPr lang="en-IE" smtClean="0"/>
              <a:t>‹#›</a:t>
            </a:fld>
            <a:endParaRPr lang="en-IE"/>
          </a:p>
        </p:txBody>
      </p:sp>
    </p:spTree>
    <p:extLst>
      <p:ext uri="{BB962C8B-B14F-4D97-AF65-F5344CB8AC3E}">
        <p14:creationId xmlns:p14="http://schemas.microsoft.com/office/powerpoint/2010/main" val="4052662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4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EC5F11DD-5D5E-4E3B-8163-5DCCCFC6A83C}" type="slidenum">
              <a:rPr lang="en-GB"/>
              <a:pPr>
                <a:defRPr/>
              </a:pPr>
              <a:t>‹#›</a:t>
            </a:fld>
            <a:endParaRPr lang="en-GB"/>
          </a:p>
        </p:txBody>
      </p:sp>
    </p:spTree>
    <p:extLst>
      <p:ext uri="{BB962C8B-B14F-4D97-AF65-F5344CB8AC3E}">
        <p14:creationId xmlns:p14="http://schemas.microsoft.com/office/powerpoint/2010/main" val="2340184228"/>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8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063CD747-6220-47FD-B4D8-5721E63B43BF}" type="slidenum">
              <a:rPr lang="en-GB"/>
              <a:pPr>
                <a:defRPr/>
              </a:pPr>
              <a:t>‹#›</a:t>
            </a:fld>
            <a:endParaRPr lang="en-GB"/>
          </a:p>
        </p:txBody>
      </p:sp>
    </p:spTree>
    <p:extLst>
      <p:ext uri="{BB962C8B-B14F-4D97-AF65-F5344CB8AC3E}">
        <p14:creationId xmlns:p14="http://schemas.microsoft.com/office/powerpoint/2010/main" val="803974564"/>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0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CAE9AF0C-5113-46DB-BF41-37418D340A36}" type="slidenum">
              <a:rPr lang="en-GB"/>
              <a:pPr>
                <a:defRPr/>
              </a:pPr>
              <a:t>‹#›</a:t>
            </a:fld>
            <a:endParaRPr lang="en-GB"/>
          </a:p>
        </p:txBody>
      </p:sp>
    </p:spTree>
    <p:extLst>
      <p:ext uri="{BB962C8B-B14F-4D97-AF65-F5344CB8AC3E}">
        <p14:creationId xmlns:p14="http://schemas.microsoft.com/office/powerpoint/2010/main" val="1163014595"/>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2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ED2D2A30-175E-4F79-AA3F-61E11831CD24}" type="slidenum">
              <a:rPr lang="en-GB"/>
              <a:pPr>
                <a:defRPr/>
              </a:pPr>
              <a:t>‹#›</a:t>
            </a:fld>
            <a:endParaRPr lang="en-GB"/>
          </a:p>
        </p:txBody>
      </p:sp>
    </p:spTree>
    <p:extLst>
      <p:ext uri="{BB962C8B-B14F-4D97-AF65-F5344CB8AC3E}">
        <p14:creationId xmlns:p14="http://schemas.microsoft.com/office/powerpoint/2010/main" val="1642441295"/>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8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7DA748FB-172A-4A01-90C4-6F72F532E4F3}" type="slidenum">
              <a:rPr lang="en-GB"/>
              <a:pPr>
                <a:defRPr/>
              </a:pPr>
              <a:t>‹#›</a:t>
            </a:fld>
            <a:endParaRPr lang="en-GB"/>
          </a:p>
        </p:txBody>
      </p:sp>
    </p:spTree>
    <p:extLst>
      <p:ext uri="{BB962C8B-B14F-4D97-AF65-F5344CB8AC3E}">
        <p14:creationId xmlns:p14="http://schemas.microsoft.com/office/powerpoint/2010/main" val="3282296216"/>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347D42B1-1D5E-4DB7-B4C7-517B3AEECBDD}" type="slidenum">
              <a:rPr lang="en-GB"/>
              <a:pPr>
                <a:defRPr/>
              </a:pPr>
              <a:t>‹#›</a:t>
            </a:fld>
            <a:endParaRPr lang="en-GB"/>
          </a:p>
        </p:txBody>
      </p:sp>
    </p:spTree>
    <p:extLst>
      <p:ext uri="{BB962C8B-B14F-4D97-AF65-F5344CB8AC3E}">
        <p14:creationId xmlns:p14="http://schemas.microsoft.com/office/powerpoint/2010/main" val="1021789414"/>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7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DD745C82-74BA-475E-B054-59FCEC5AB0DE}" type="slidenum">
              <a:rPr lang="en-GB"/>
              <a:pPr>
                <a:defRPr/>
              </a:pPr>
              <a:t>‹#›</a:t>
            </a:fld>
            <a:endParaRPr lang="en-GB"/>
          </a:p>
        </p:txBody>
      </p:sp>
    </p:spTree>
    <p:extLst>
      <p:ext uri="{BB962C8B-B14F-4D97-AF65-F5344CB8AC3E}">
        <p14:creationId xmlns:p14="http://schemas.microsoft.com/office/powerpoint/2010/main" val="992124021"/>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9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C15F30F9-120D-442F-9111-ADDA78E2F358}" type="slidenum">
              <a:rPr lang="en-GB"/>
              <a:pPr>
                <a:defRPr/>
              </a:pPr>
              <a:t>‹#›</a:t>
            </a:fld>
            <a:endParaRPr lang="en-GB"/>
          </a:p>
        </p:txBody>
      </p:sp>
    </p:spTree>
    <p:extLst>
      <p:ext uri="{BB962C8B-B14F-4D97-AF65-F5344CB8AC3E}">
        <p14:creationId xmlns:p14="http://schemas.microsoft.com/office/powerpoint/2010/main" val="698278790"/>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1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1DF194FE-8C08-48E7-B8E5-830E785F600B}" type="slidenum">
              <a:rPr lang="en-GB"/>
              <a:pPr>
                <a:defRPr/>
              </a:pPr>
              <a:t>‹#›</a:t>
            </a:fld>
            <a:endParaRPr lang="en-GB"/>
          </a:p>
        </p:txBody>
      </p:sp>
    </p:spTree>
    <p:extLst>
      <p:ext uri="{BB962C8B-B14F-4D97-AF65-F5344CB8AC3E}">
        <p14:creationId xmlns:p14="http://schemas.microsoft.com/office/powerpoint/2010/main" val="3617593021"/>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3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D94233CD-7A39-471F-814C-A94ADFB09B3C}" type="slidenum">
              <a:rPr lang="en-GB"/>
              <a:pPr>
                <a:defRPr/>
              </a:pPr>
              <a:t>‹#›</a:t>
            </a:fld>
            <a:endParaRPr lang="en-GB"/>
          </a:p>
        </p:txBody>
      </p:sp>
    </p:spTree>
    <p:extLst>
      <p:ext uri="{BB962C8B-B14F-4D97-AF65-F5344CB8AC3E}">
        <p14:creationId xmlns:p14="http://schemas.microsoft.com/office/powerpoint/2010/main" val="2505675658"/>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40BB1D-9861-4F84-849F-C629E9264814}" type="datetimeFigureOut">
              <a:rPr lang="en-IE" smtClean="0"/>
              <a:t>03/11/2014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9E3068-8A32-4820-B231-ECFEBEBF2ADB}" type="slidenum">
              <a:rPr lang="en-IE" smtClean="0"/>
              <a:t>‹#›</a:t>
            </a:fld>
            <a:endParaRPr lang="en-IE"/>
          </a:p>
        </p:txBody>
      </p:sp>
    </p:spTree>
    <p:extLst>
      <p:ext uri="{BB962C8B-B14F-4D97-AF65-F5344CB8AC3E}">
        <p14:creationId xmlns:p14="http://schemas.microsoft.com/office/powerpoint/2010/main" val="433341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5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94D9BD7C-298D-45D2-B701-FF6BE6239AA6}" type="slidenum">
              <a:rPr lang="en-GB"/>
              <a:pPr>
                <a:defRPr/>
              </a:pPr>
              <a:t>‹#›</a:t>
            </a:fld>
            <a:endParaRPr lang="en-GB"/>
          </a:p>
        </p:txBody>
      </p:sp>
    </p:spTree>
    <p:extLst>
      <p:ext uri="{BB962C8B-B14F-4D97-AF65-F5344CB8AC3E}">
        <p14:creationId xmlns:p14="http://schemas.microsoft.com/office/powerpoint/2010/main" val="62905045"/>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6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4C4A6594-621E-41AC-8CB5-B53D7466D592}" type="slidenum">
              <a:rPr lang="en-GB"/>
              <a:pPr>
                <a:defRPr/>
              </a:pPr>
              <a:t>‹#›</a:t>
            </a:fld>
            <a:endParaRPr lang="en-GB"/>
          </a:p>
        </p:txBody>
      </p:sp>
    </p:spTree>
    <p:extLst>
      <p:ext uri="{BB962C8B-B14F-4D97-AF65-F5344CB8AC3E}">
        <p14:creationId xmlns:p14="http://schemas.microsoft.com/office/powerpoint/2010/main" val="3278514897"/>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7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31A2B2BF-66C1-4322-B43D-C76FD19F5D36}" type="slidenum">
              <a:rPr lang="en-GB"/>
              <a:pPr>
                <a:defRPr/>
              </a:pPr>
              <a:t>‹#›</a:t>
            </a:fld>
            <a:endParaRPr lang="en-GB"/>
          </a:p>
        </p:txBody>
      </p:sp>
    </p:spTree>
    <p:extLst>
      <p:ext uri="{BB962C8B-B14F-4D97-AF65-F5344CB8AC3E}">
        <p14:creationId xmlns:p14="http://schemas.microsoft.com/office/powerpoint/2010/main" val="4113875761"/>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9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E4CB61B5-E027-40F6-832D-BC12C9907778}" type="slidenum">
              <a:rPr lang="en-GB"/>
              <a:pPr>
                <a:defRPr/>
              </a:pPr>
              <a:t>‹#›</a:t>
            </a:fld>
            <a:endParaRPr lang="en-GB"/>
          </a:p>
        </p:txBody>
      </p:sp>
    </p:spTree>
    <p:extLst>
      <p:ext uri="{BB962C8B-B14F-4D97-AF65-F5344CB8AC3E}">
        <p14:creationId xmlns:p14="http://schemas.microsoft.com/office/powerpoint/2010/main" val="1451426557"/>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1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F251164D-87A1-49D3-A0A7-69C27026ED8F}" type="slidenum">
              <a:rPr lang="en-GB"/>
              <a:pPr>
                <a:defRPr/>
              </a:pPr>
              <a:t>‹#›</a:t>
            </a:fld>
            <a:endParaRPr lang="en-GB"/>
          </a:p>
        </p:txBody>
      </p:sp>
    </p:spTree>
    <p:extLst>
      <p:ext uri="{BB962C8B-B14F-4D97-AF65-F5344CB8AC3E}">
        <p14:creationId xmlns:p14="http://schemas.microsoft.com/office/powerpoint/2010/main" val="2375091717"/>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3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53EFB6AB-6161-45A2-92F4-BAB30748235F}" type="slidenum">
              <a:rPr lang="en-GB"/>
              <a:pPr>
                <a:defRPr/>
              </a:pPr>
              <a:t>‹#›</a:t>
            </a:fld>
            <a:endParaRPr lang="en-GB"/>
          </a:p>
        </p:txBody>
      </p:sp>
    </p:spTree>
    <p:extLst>
      <p:ext uri="{BB962C8B-B14F-4D97-AF65-F5344CB8AC3E}">
        <p14:creationId xmlns:p14="http://schemas.microsoft.com/office/powerpoint/2010/main" val="2201001828"/>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4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273155C0-BD20-4782-9061-935C4E72FF2E}" type="slidenum">
              <a:rPr lang="en-GB"/>
              <a:pPr>
                <a:defRPr/>
              </a:pPr>
              <a:t>‹#›</a:t>
            </a:fld>
            <a:endParaRPr lang="en-GB"/>
          </a:p>
        </p:txBody>
      </p:sp>
    </p:spTree>
    <p:extLst>
      <p:ext uri="{BB962C8B-B14F-4D97-AF65-F5344CB8AC3E}">
        <p14:creationId xmlns:p14="http://schemas.microsoft.com/office/powerpoint/2010/main" val="2366031335"/>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5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B5CE7904-3DD8-4EED-BE32-8A23E626D1D4}" type="slidenum">
              <a:rPr lang="en-GB"/>
              <a:pPr>
                <a:defRPr/>
              </a:pPr>
              <a:t>‹#›</a:t>
            </a:fld>
            <a:endParaRPr lang="en-GB"/>
          </a:p>
        </p:txBody>
      </p:sp>
    </p:spTree>
    <p:extLst>
      <p:ext uri="{BB962C8B-B14F-4D97-AF65-F5344CB8AC3E}">
        <p14:creationId xmlns:p14="http://schemas.microsoft.com/office/powerpoint/2010/main" val="1794630002"/>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6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ABBC8B52-7AA7-4E96-9DC2-28B3A70EBB96}" type="slidenum">
              <a:rPr lang="en-GB"/>
              <a:pPr>
                <a:defRPr/>
              </a:pPr>
              <a:t>‹#›</a:t>
            </a:fld>
            <a:endParaRPr lang="en-GB"/>
          </a:p>
        </p:txBody>
      </p:sp>
    </p:spTree>
    <p:extLst>
      <p:ext uri="{BB962C8B-B14F-4D97-AF65-F5344CB8AC3E}">
        <p14:creationId xmlns:p14="http://schemas.microsoft.com/office/powerpoint/2010/main" val="2219145534"/>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7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86C35004-8218-475D-8A31-773F76A10597}" type="slidenum">
              <a:rPr lang="en-GB"/>
              <a:pPr>
                <a:defRPr/>
              </a:pPr>
              <a:t>‹#›</a:t>
            </a:fld>
            <a:endParaRPr lang="en-GB"/>
          </a:p>
        </p:txBody>
      </p:sp>
    </p:spTree>
    <p:extLst>
      <p:ext uri="{BB962C8B-B14F-4D97-AF65-F5344CB8AC3E}">
        <p14:creationId xmlns:p14="http://schemas.microsoft.com/office/powerpoint/2010/main" val="433095177"/>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1D40BB1D-9861-4F84-849F-C629E9264814}" type="datetimeFigureOut">
              <a:rPr lang="en-IE" smtClean="0"/>
              <a:t>03/11/2014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49E3068-8A32-4820-B231-ECFEBEBF2ADB}" type="slidenum">
              <a:rPr lang="en-IE" smtClean="0"/>
              <a:t>‹#›</a:t>
            </a:fld>
            <a:endParaRPr lang="en-IE"/>
          </a:p>
        </p:txBody>
      </p:sp>
    </p:spTree>
    <p:extLst>
      <p:ext uri="{BB962C8B-B14F-4D97-AF65-F5344CB8AC3E}">
        <p14:creationId xmlns:p14="http://schemas.microsoft.com/office/powerpoint/2010/main" val="3090207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9_Title Only">
    <p:spTree>
      <p:nvGrpSpPr>
        <p:cNvPr id="1" name=""/>
        <p:cNvGrpSpPr/>
        <p:nvPr/>
      </p:nvGrpSpPr>
      <p:grpSpPr>
        <a:xfrm>
          <a:off x="0" y="0"/>
          <a:ext cx="0" cy="0"/>
          <a:chOff x="0" y="0"/>
          <a:chExt cx="0" cy="0"/>
        </a:xfrm>
      </p:grpSpPr>
      <p:pic>
        <p:nvPicPr>
          <p:cNvPr id="2" name="Picture 7" descr="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028700" y="6343650"/>
            <a:ext cx="504825" cy="288925"/>
          </a:xfrm>
          <a:prstGeom prst="rect">
            <a:avLst/>
          </a:prstGeom>
          <a:solidFill>
            <a:schemeClr val="bg1"/>
          </a:solidFill>
          <a:ln w="9525">
            <a:noFill/>
            <a:miter lim="800000"/>
            <a:headEnd/>
            <a:tailEnd/>
          </a:ln>
          <a:effectLst/>
        </p:spPr>
        <p:txBody>
          <a:bodyPr wrap="none" anchor="ctr"/>
          <a:lstStyle/>
          <a:p>
            <a:pPr>
              <a:defRPr/>
            </a:pPr>
            <a:endParaRPr lang="en-US">
              <a:latin typeface="Times" charset="0"/>
            </a:endParaRPr>
          </a:p>
        </p:txBody>
      </p:sp>
      <p:pic>
        <p:nvPicPr>
          <p:cNvPr id="4" name="Picture 10" descr="de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249988"/>
            <a:ext cx="1152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db"/>
          <p:cNvPicPr>
            <a:picLocks noChangeAspect="1" noChangeArrowheads="1"/>
          </p:cNvPicPr>
          <p:nvPr/>
        </p:nvPicPr>
        <p:blipFill>
          <a:blip r:embed="rId4">
            <a:extLst>
              <a:ext uri="{28A0092B-C50C-407E-A947-70E740481C1C}">
                <a14:useLocalDpi xmlns:a14="http://schemas.microsoft.com/office/drawing/2010/main" val="0"/>
              </a:ext>
            </a:extLst>
          </a:blip>
          <a:srcRect t="-25002"/>
          <a:stretch>
            <a:fillRect/>
          </a:stretch>
        </p:blipFill>
        <p:spPr bwMode="auto">
          <a:xfrm>
            <a:off x="7235825" y="6249988"/>
            <a:ext cx="10795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version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9550" y="120650"/>
            <a:ext cx="1247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Gaeil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1268413"/>
            <a:ext cx="122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0188" y="2133600"/>
            <a:ext cx="1203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2"/>
          <p:cNvSpPr>
            <a:spLocks noGrp="1"/>
          </p:cNvSpPr>
          <p:nvPr>
            <p:ph type="dt" sz="half" idx="10"/>
          </p:nvPr>
        </p:nvSpPr>
        <p:spPr>
          <a:xfrm>
            <a:off x="457200" y="6245225"/>
            <a:ext cx="2133600" cy="476250"/>
          </a:xfrm>
        </p:spPr>
        <p:txBody>
          <a:bodyPr/>
          <a:lstStyle>
            <a:lvl1pPr>
              <a:defRPr>
                <a:latin typeface="Times" charset="0"/>
              </a:defRPr>
            </a:lvl1pPr>
          </a:lstStyle>
          <a:p>
            <a:pPr>
              <a:defRPr/>
            </a:pPr>
            <a:endParaRPr lang="en-GB"/>
          </a:p>
        </p:txBody>
      </p:sp>
      <p:sp>
        <p:nvSpPr>
          <p:cNvPr id="10"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11" name="Slide Number Placeholder 4"/>
          <p:cNvSpPr>
            <a:spLocks noGrp="1"/>
          </p:cNvSpPr>
          <p:nvPr>
            <p:ph type="sldNum" sz="quarter" idx="12"/>
          </p:nvPr>
        </p:nvSpPr>
        <p:spPr>
          <a:xfrm>
            <a:off x="6553200" y="6245225"/>
            <a:ext cx="2133600" cy="476250"/>
          </a:xfrm>
        </p:spPr>
        <p:txBody>
          <a:bodyPr/>
          <a:lstStyle>
            <a:lvl1pPr>
              <a:defRPr>
                <a:latin typeface="Times" charset="0"/>
              </a:defRPr>
            </a:lvl1pPr>
          </a:lstStyle>
          <a:p>
            <a:pPr>
              <a:defRPr/>
            </a:pPr>
            <a:fld id="{E92F8D8C-0EDF-4C9A-A067-2DEFA8D094BF}" type="slidenum">
              <a:rPr lang="en-GB"/>
              <a:pPr>
                <a:defRPr/>
              </a:pPr>
              <a:t>‹#›</a:t>
            </a:fld>
            <a:endParaRPr lang="en-GB"/>
          </a:p>
        </p:txBody>
      </p:sp>
    </p:spTree>
    <p:extLst>
      <p:ext uri="{BB962C8B-B14F-4D97-AF65-F5344CB8AC3E}">
        <p14:creationId xmlns:p14="http://schemas.microsoft.com/office/powerpoint/2010/main" val="1381878221"/>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D40BB1D-9861-4F84-849F-C629E9264814}" type="datetimeFigureOut">
              <a:rPr lang="en-IE" smtClean="0"/>
              <a:t>03/11/2014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49E3068-8A32-4820-B231-ECFEBEBF2ADB}" type="slidenum">
              <a:rPr lang="en-IE" smtClean="0"/>
              <a:t>‹#›</a:t>
            </a:fld>
            <a:endParaRPr lang="en-IE"/>
          </a:p>
        </p:txBody>
      </p:sp>
    </p:spTree>
    <p:extLst>
      <p:ext uri="{BB962C8B-B14F-4D97-AF65-F5344CB8AC3E}">
        <p14:creationId xmlns:p14="http://schemas.microsoft.com/office/powerpoint/2010/main" val="248551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1D40BB1D-9861-4F84-849F-C629E9264814}" type="datetimeFigureOut">
              <a:rPr lang="en-IE" smtClean="0"/>
              <a:t>03/11/2014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49E3068-8A32-4820-B231-ECFEBEBF2ADB}" type="slidenum">
              <a:rPr lang="en-IE" smtClean="0"/>
              <a:t>‹#›</a:t>
            </a:fld>
            <a:endParaRPr lang="en-IE"/>
          </a:p>
        </p:txBody>
      </p:sp>
    </p:spTree>
    <p:extLst>
      <p:ext uri="{BB962C8B-B14F-4D97-AF65-F5344CB8AC3E}">
        <p14:creationId xmlns:p14="http://schemas.microsoft.com/office/powerpoint/2010/main" val="277813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0BB1D-9861-4F84-849F-C629E9264814}" type="datetimeFigureOut">
              <a:rPr lang="en-IE" smtClean="0"/>
              <a:t>03/11/2014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49E3068-8A32-4820-B231-ECFEBEBF2ADB}" type="slidenum">
              <a:rPr lang="en-IE" smtClean="0"/>
              <a:t>‹#›</a:t>
            </a:fld>
            <a:endParaRPr lang="en-IE"/>
          </a:p>
        </p:txBody>
      </p:sp>
    </p:spTree>
    <p:extLst>
      <p:ext uri="{BB962C8B-B14F-4D97-AF65-F5344CB8AC3E}">
        <p14:creationId xmlns:p14="http://schemas.microsoft.com/office/powerpoint/2010/main" val="27971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0BB1D-9861-4F84-849F-C629E9264814}" type="datetimeFigureOut">
              <a:rPr lang="en-IE" smtClean="0"/>
              <a:t>03/11/2014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49E3068-8A32-4820-B231-ECFEBEBF2ADB}" type="slidenum">
              <a:rPr lang="en-IE" smtClean="0"/>
              <a:t>‹#›</a:t>
            </a:fld>
            <a:endParaRPr lang="en-IE"/>
          </a:p>
        </p:txBody>
      </p:sp>
    </p:spTree>
    <p:extLst>
      <p:ext uri="{BB962C8B-B14F-4D97-AF65-F5344CB8AC3E}">
        <p14:creationId xmlns:p14="http://schemas.microsoft.com/office/powerpoint/2010/main" val="267186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0BB1D-9861-4F84-849F-C629E9264814}" type="datetimeFigureOut">
              <a:rPr lang="en-IE" smtClean="0"/>
              <a:t>03/11/2014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49E3068-8A32-4820-B231-ECFEBEBF2ADB}" type="slidenum">
              <a:rPr lang="en-IE" smtClean="0"/>
              <a:t>‹#›</a:t>
            </a:fld>
            <a:endParaRPr lang="en-IE"/>
          </a:p>
        </p:txBody>
      </p:sp>
    </p:spTree>
    <p:extLst>
      <p:ext uri="{BB962C8B-B14F-4D97-AF65-F5344CB8AC3E}">
        <p14:creationId xmlns:p14="http://schemas.microsoft.com/office/powerpoint/2010/main" val="114613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0BB1D-9861-4F84-849F-C629E9264814}" type="datetimeFigureOut">
              <a:rPr lang="en-IE" smtClean="0"/>
              <a:t>03/11/2014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E3068-8A32-4820-B231-ECFEBEBF2ADB}" type="slidenum">
              <a:rPr lang="en-IE" smtClean="0"/>
              <a:t>‹#›</a:t>
            </a:fld>
            <a:endParaRPr lang="en-IE"/>
          </a:p>
        </p:txBody>
      </p:sp>
    </p:spTree>
    <p:extLst>
      <p:ext uri="{BB962C8B-B14F-4D97-AF65-F5344CB8AC3E}">
        <p14:creationId xmlns:p14="http://schemas.microsoft.com/office/powerpoint/2010/main" val="196949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0.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2.png"/><Relationship Id="rId10" Type="http://schemas.openxmlformats.org/officeDocument/2006/relationships/image" Target="../media/image54.png"/><Relationship Id="rId4" Type="http://schemas.openxmlformats.org/officeDocument/2006/relationships/image" Target="../media/image41.pn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40.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7.xml"/><Relationship Id="rId16"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41.png"/><Relationship Id="rId9" Type="http://schemas.openxmlformats.org/officeDocument/2006/relationships/image" Target="../media/image61.png"/><Relationship Id="rId14"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95.png"/></Relationships>
</file>

<file path=ppt/slides/_rels/slide1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image" Target="../media/image103.w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oleObject" Target="../embeddings/oleObject1.bin"/><Relationship Id="rId21" Type="http://schemas.openxmlformats.org/officeDocument/2006/relationships/image" Target="../media/image107.wmf"/><Relationship Id="rId7" Type="http://schemas.openxmlformats.org/officeDocument/2006/relationships/oleObject" Target="../embeddings/oleObject3.bin"/><Relationship Id="rId12" Type="http://schemas.openxmlformats.org/officeDocument/2006/relationships/oleObject" Target="../embeddings/oleObject6.bin"/><Relationship Id="rId17" Type="http://schemas.openxmlformats.org/officeDocument/2006/relationships/image" Target="../media/image105.wmf"/><Relationship Id="rId25" Type="http://schemas.openxmlformats.org/officeDocument/2006/relationships/image" Target="../media/image109.wmf"/><Relationship Id="rId2" Type="http://schemas.openxmlformats.org/officeDocument/2006/relationships/slideLayout" Target="../slideLayouts/slideLayout13.xml"/><Relationship Id="rId16" Type="http://schemas.openxmlformats.org/officeDocument/2006/relationships/oleObject" Target="../embeddings/oleObject8.bin"/><Relationship Id="rId20" Type="http://schemas.openxmlformats.org/officeDocument/2006/relationships/oleObject" Target="../embeddings/oleObject10.bin"/><Relationship Id="rId29" Type="http://schemas.openxmlformats.org/officeDocument/2006/relationships/image" Target="../media/image111.wmf"/><Relationship Id="rId1" Type="http://schemas.openxmlformats.org/officeDocument/2006/relationships/vmlDrawing" Target="../drawings/vmlDrawing1.vml"/><Relationship Id="rId6" Type="http://schemas.openxmlformats.org/officeDocument/2006/relationships/image" Target="../media/image100.wmf"/><Relationship Id="rId11" Type="http://schemas.openxmlformats.org/officeDocument/2006/relationships/image" Target="../media/image102.wmf"/><Relationship Id="rId24" Type="http://schemas.openxmlformats.org/officeDocument/2006/relationships/oleObject" Target="../embeddings/oleObject12.bin"/><Relationship Id="rId5" Type="http://schemas.openxmlformats.org/officeDocument/2006/relationships/oleObject" Target="../embeddings/oleObject2.bin"/><Relationship Id="rId15" Type="http://schemas.openxmlformats.org/officeDocument/2006/relationships/image" Target="../media/image104.wmf"/><Relationship Id="rId23" Type="http://schemas.openxmlformats.org/officeDocument/2006/relationships/image" Target="../media/image108.wmf"/><Relationship Id="rId28" Type="http://schemas.openxmlformats.org/officeDocument/2006/relationships/oleObject" Target="../embeddings/oleObject14.bin"/><Relationship Id="rId10" Type="http://schemas.openxmlformats.org/officeDocument/2006/relationships/oleObject" Target="../embeddings/oleObject5.bin"/><Relationship Id="rId19" Type="http://schemas.openxmlformats.org/officeDocument/2006/relationships/image" Target="../media/image106.wmf"/><Relationship Id="rId4" Type="http://schemas.openxmlformats.org/officeDocument/2006/relationships/image" Target="../media/image99.wmf"/><Relationship Id="rId9" Type="http://schemas.openxmlformats.org/officeDocument/2006/relationships/oleObject" Target="../embeddings/oleObject4.bin"/><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110.wmf"/></Relationships>
</file>

<file path=ppt/slides/_rels/slide24.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13.wmf"/><Relationship Id="rId5" Type="http://schemas.openxmlformats.org/officeDocument/2006/relationships/oleObject" Target="../embeddings/oleObject16.bin"/><Relationship Id="rId4" Type="http://schemas.openxmlformats.org/officeDocument/2006/relationships/image" Target="../media/image112.wmf"/></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31.xml"/><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115.wmf"/></Relationships>
</file>

<file path=ppt/slides/_rels/slide27.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120.wmf"/><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image" Target="../media/image117.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119.wmf"/><Relationship Id="rId4" Type="http://schemas.openxmlformats.org/officeDocument/2006/relationships/image" Target="../media/image116.wmf"/><Relationship Id="rId9" Type="http://schemas.openxmlformats.org/officeDocument/2006/relationships/oleObject" Target="../embeddings/oleObject22.bin"/><Relationship Id="rId14" Type="http://schemas.openxmlformats.org/officeDocument/2006/relationships/image" Target="../media/image12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7.xml"/><Relationship Id="rId1" Type="http://schemas.openxmlformats.org/officeDocument/2006/relationships/vmlDrawing" Target="../drawings/vmlDrawing5.vml"/><Relationship Id="rId4" Type="http://schemas.openxmlformats.org/officeDocument/2006/relationships/image" Target="../media/image12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image" Target="../media/image123.wmf"/></Relationships>
</file>

<file path=ppt/slides/_rels/slide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9.xml"/><Relationship Id="rId1" Type="http://schemas.openxmlformats.org/officeDocument/2006/relationships/vmlDrawing" Target="../drawings/vmlDrawing7.vml"/><Relationship Id="rId4" Type="http://schemas.openxmlformats.org/officeDocument/2006/relationships/image" Target="../media/image124.wmf"/></Relationships>
</file>

<file path=ppt/slides/_rels/slide31.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129.wmf"/><Relationship Id="rId2" Type="http://schemas.openxmlformats.org/officeDocument/2006/relationships/slideLayout" Target="../slideLayouts/slideLayout20.xml"/><Relationship Id="rId1" Type="http://schemas.openxmlformats.org/officeDocument/2006/relationships/vmlDrawing" Target="../drawings/vmlDrawing8.vml"/><Relationship Id="rId6" Type="http://schemas.openxmlformats.org/officeDocument/2006/relationships/image" Target="../media/image126.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128.wmf"/><Relationship Id="rId4" Type="http://schemas.openxmlformats.org/officeDocument/2006/relationships/image" Target="../media/image125.wmf"/><Relationship Id="rId9"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1.xml"/><Relationship Id="rId1" Type="http://schemas.openxmlformats.org/officeDocument/2006/relationships/vmlDrawing" Target="../drawings/vmlDrawing9.vml"/><Relationship Id="rId4" Type="http://schemas.openxmlformats.org/officeDocument/2006/relationships/image" Target="../media/image130.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2.xml"/><Relationship Id="rId1" Type="http://schemas.openxmlformats.org/officeDocument/2006/relationships/vmlDrawing" Target="../drawings/vmlDrawing10.vml"/><Relationship Id="rId4" Type="http://schemas.openxmlformats.org/officeDocument/2006/relationships/image" Target="../media/image13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3.xml"/><Relationship Id="rId1" Type="http://schemas.openxmlformats.org/officeDocument/2006/relationships/vmlDrawing" Target="../drawings/vmlDrawing11.vml"/><Relationship Id="rId4" Type="http://schemas.openxmlformats.org/officeDocument/2006/relationships/image" Target="../media/image13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4.xml"/><Relationship Id="rId1" Type="http://schemas.openxmlformats.org/officeDocument/2006/relationships/vmlDrawing" Target="../drawings/vmlDrawing12.vml"/><Relationship Id="rId4" Type="http://schemas.openxmlformats.org/officeDocument/2006/relationships/image" Target="../media/image13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5.xml"/><Relationship Id="rId1" Type="http://schemas.openxmlformats.org/officeDocument/2006/relationships/vmlDrawing" Target="../drawings/vmlDrawing13.vml"/><Relationship Id="rId4" Type="http://schemas.openxmlformats.org/officeDocument/2006/relationships/image" Target="../media/image115.wmf"/></Relationships>
</file>

<file path=ppt/slides/_rels/slide38.xml.rels><?xml version="1.0" encoding="UTF-8" standalone="yes"?>
<Relationships xmlns="http://schemas.openxmlformats.org/package/2006/relationships"><Relationship Id="rId13" Type="http://schemas.openxmlformats.org/officeDocument/2006/relationships/oleObject" Target="../embeddings/oleObject43.bin"/><Relationship Id="rId18" Type="http://schemas.openxmlformats.org/officeDocument/2006/relationships/image" Target="../media/image141.wmf"/><Relationship Id="rId26" Type="http://schemas.openxmlformats.org/officeDocument/2006/relationships/image" Target="../media/image145.wmf"/><Relationship Id="rId39" Type="http://schemas.openxmlformats.org/officeDocument/2006/relationships/oleObject" Target="../embeddings/oleObject56.bin"/><Relationship Id="rId3" Type="http://schemas.openxmlformats.org/officeDocument/2006/relationships/oleObject" Target="../embeddings/oleObject38.bin"/><Relationship Id="rId21" Type="http://schemas.openxmlformats.org/officeDocument/2006/relationships/oleObject" Target="../embeddings/oleObject47.bin"/><Relationship Id="rId34" Type="http://schemas.openxmlformats.org/officeDocument/2006/relationships/image" Target="../media/image149.wmf"/><Relationship Id="rId42" Type="http://schemas.openxmlformats.org/officeDocument/2006/relationships/image" Target="../media/image153.wmf"/><Relationship Id="rId47" Type="http://schemas.openxmlformats.org/officeDocument/2006/relationships/oleObject" Target="../embeddings/oleObject60.bin"/><Relationship Id="rId50" Type="http://schemas.openxmlformats.org/officeDocument/2006/relationships/image" Target="../media/image157.wmf"/><Relationship Id="rId7" Type="http://schemas.openxmlformats.org/officeDocument/2006/relationships/oleObject" Target="../embeddings/oleObject40.bin"/><Relationship Id="rId12" Type="http://schemas.openxmlformats.org/officeDocument/2006/relationships/image" Target="../media/image138.wmf"/><Relationship Id="rId17" Type="http://schemas.openxmlformats.org/officeDocument/2006/relationships/oleObject" Target="../embeddings/oleObject45.bin"/><Relationship Id="rId25" Type="http://schemas.openxmlformats.org/officeDocument/2006/relationships/oleObject" Target="../embeddings/oleObject49.bin"/><Relationship Id="rId33" Type="http://schemas.openxmlformats.org/officeDocument/2006/relationships/oleObject" Target="../embeddings/oleObject53.bin"/><Relationship Id="rId38" Type="http://schemas.openxmlformats.org/officeDocument/2006/relationships/image" Target="../media/image151.wmf"/><Relationship Id="rId46" Type="http://schemas.openxmlformats.org/officeDocument/2006/relationships/image" Target="../media/image155.wmf"/><Relationship Id="rId2" Type="http://schemas.openxmlformats.org/officeDocument/2006/relationships/slideLayout" Target="../slideLayouts/slideLayout25.xml"/><Relationship Id="rId16" Type="http://schemas.openxmlformats.org/officeDocument/2006/relationships/image" Target="../media/image140.wmf"/><Relationship Id="rId20" Type="http://schemas.openxmlformats.org/officeDocument/2006/relationships/image" Target="../media/image142.wmf"/><Relationship Id="rId29" Type="http://schemas.openxmlformats.org/officeDocument/2006/relationships/oleObject" Target="../embeddings/oleObject51.bin"/><Relationship Id="rId41" Type="http://schemas.openxmlformats.org/officeDocument/2006/relationships/oleObject" Target="../embeddings/oleObject57.bin"/><Relationship Id="rId1" Type="http://schemas.openxmlformats.org/officeDocument/2006/relationships/vmlDrawing" Target="../drawings/vmlDrawing14.vml"/><Relationship Id="rId6" Type="http://schemas.openxmlformats.org/officeDocument/2006/relationships/image" Target="../media/image135.wmf"/><Relationship Id="rId11" Type="http://schemas.openxmlformats.org/officeDocument/2006/relationships/oleObject" Target="../embeddings/oleObject42.bin"/><Relationship Id="rId24" Type="http://schemas.openxmlformats.org/officeDocument/2006/relationships/image" Target="../media/image144.wmf"/><Relationship Id="rId32" Type="http://schemas.openxmlformats.org/officeDocument/2006/relationships/image" Target="../media/image148.wmf"/><Relationship Id="rId37" Type="http://schemas.openxmlformats.org/officeDocument/2006/relationships/oleObject" Target="../embeddings/oleObject55.bin"/><Relationship Id="rId40" Type="http://schemas.openxmlformats.org/officeDocument/2006/relationships/image" Target="../media/image152.wmf"/><Relationship Id="rId45" Type="http://schemas.openxmlformats.org/officeDocument/2006/relationships/oleObject" Target="../embeddings/oleObject59.bin"/><Relationship Id="rId5" Type="http://schemas.openxmlformats.org/officeDocument/2006/relationships/oleObject" Target="../embeddings/oleObject39.bin"/><Relationship Id="rId15" Type="http://schemas.openxmlformats.org/officeDocument/2006/relationships/oleObject" Target="../embeddings/oleObject44.bin"/><Relationship Id="rId23" Type="http://schemas.openxmlformats.org/officeDocument/2006/relationships/oleObject" Target="../embeddings/oleObject48.bin"/><Relationship Id="rId28" Type="http://schemas.openxmlformats.org/officeDocument/2006/relationships/image" Target="../media/image146.wmf"/><Relationship Id="rId36" Type="http://schemas.openxmlformats.org/officeDocument/2006/relationships/image" Target="../media/image150.wmf"/><Relationship Id="rId49" Type="http://schemas.openxmlformats.org/officeDocument/2006/relationships/oleObject" Target="../embeddings/oleObject61.bin"/><Relationship Id="rId10" Type="http://schemas.openxmlformats.org/officeDocument/2006/relationships/image" Target="../media/image137.wmf"/><Relationship Id="rId19" Type="http://schemas.openxmlformats.org/officeDocument/2006/relationships/oleObject" Target="../embeddings/oleObject46.bin"/><Relationship Id="rId31" Type="http://schemas.openxmlformats.org/officeDocument/2006/relationships/oleObject" Target="../embeddings/oleObject52.bin"/><Relationship Id="rId44" Type="http://schemas.openxmlformats.org/officeDocument/2006/relationships/image" Target="../media/image154.wmf"/><Relationship Id="rId4" Type="http://schemas.openxmlformats.org/officeDocument/2006/relationships/image" Target="../media/image134.wmf"/><Relationship Id="rId9" Type="http://schemas.openxmlformats.org/officeDocument/2006/relationships/oleObject" Target="../embeddings/oleObject41.bin"/><Relationship Id="rId14" Type="http://schemas.openxmlformats.org/officeDocument/2006/relationships/image" Target="../media/image139.wmf"/><Relationship Id="rId22" Type="http://schemas.openxmlformats.org/officeDocument/2006/relationships/image" Target="../media/image143.wmf"/><Relationship Id="rId27" Type="http://schemas.openxmlformats.org/officeDocument/2006/relationships/oleObject" Target="../embeddings/oleObject50.bin"/><Relationship Id="rId30" Type="http://schemas.openxmlformats.org/officeDocument/2006/relationships/image" Target="../media/image147.wmf"/><Relationship Id="rId35" Type="http://schemas.openxmlformats.org/officeDocument/2006/relationships/oleObject" Target="../embeddings/oleObject54.bin"/><Relationship Id="rId43" Type="http://schemas.openxmlformats.org/officeDocument/2006/relationships/oleObject" Target="../embeddings/oleObject58.bin"/><Relationship Id="rId48" Type="http://schemas.openxmlformats.org/officeDocument/2006/relationships/image" Target="../media/image156.wmf"/><Relationship Id="rId8" Type="http://schemas.openxmlformats.org/officeDocument/2006/relationships/image" Target="../media/image136.wmf"/></Relationships>
</file>

<file path=ppt/slides/_rels/slide39.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120.wmf"/><Relationship Id="rId2" Type="http://schemas.openxmlformats.org/officeDocument/2006/relationships/slideLayout" Target="../slideLayouts/slideLayout16.xml"/><Relationship Id="rId1" Type="http://schemas.openxmlformats.org/officeDocument/2006/relationships/vmlDrawing" Target="../drawings/vmlDrawing15.vml"/><Relationship Id="rId6" Type="http://schemas.openxmlformats.org/officeDocument/2006/relationships/image" Target="../media/image117.wmf"/><Relationship Id="rId11" Type="http://schemas.openxmlformats.org/officeDocument/2006/relationships/oleObject" Target="../embeddings/oleObject66.bin"/><Relationship Id="rId5" Type="http://schemas.openxmlformats.org/officeDocument/2006/relationships/oleObject" Target="../embeddings/oleObject63.bin"/><Relationship Id="rId10" Type="http://schemas.openxmlformats.org/officeDocument/2006/relationships/image" Target="../media/image119.wmf"/><Relationship Id="rId4" Type="http://schemas.openxmlformats.org/officeDocument/2006/relationships/image" Target="../media/image116.wmf"/><Relationship Id="rId9" Type="http://schemas.openxmlformats.org/officeDocument/2006/relationships/oleObject" Target="../embeddings/oleObject65.bin"/><Relationship Id="rId14" Type="http://schemas.openxmlformats.org/officeDocument/2006/relationships/image" Target="../media/image12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3" Type="http://schemas.openxmlformats.org/officeDocument/2006/relationships/oleObject" Target="../embeddings/oleObject73.bin"/><Relationship Id="rId18" Type="http://schemas.openxmlformats.org/officeDocument/2006/relationships/image" Target="../media/image165.wmf"/><Relationship Id="rId26" Type="http://schemas.openxmlformats.org/officeDocument/2006/relationships/image" Target="../media/image169.wmf"/><Relationship Id="rId39" Type="http://schemas.openxmlformats.org/officeDocument/2006/relationships/oleObject" Target="../embeddings/oleObject86.bin"/><Relationship Id="rId21" Type="http://schemas.openxmlformats.org/officeDocument/2006/relationships/oleObject" Target="../embeddings/oleObject77.bin"/><Relationship Id="rId34" Type="http://schemas.openxmlformats.org/officeDocument/2006/relationships/image" Target="../media/image173.wmf"/><Relationship Id="rId42" Type="http://schemas.openxmlformats.org/officeDocument/2006/relationships/image" Target="../media/image177.wmf"/><Relationship Id="rId47" Type="http://schemas.openxmlformats.org/officeDocument/2006/relationships/image" Target="../media/image179.wmf"/><Relationship Id="rId50" Type="http://schemas.openxmlformats.org/officeDocument/2006/relationships/oleObject" Target="../embeddings/oleObject92.bin"/><Relationship Id="rId55" Type="http://schemas.openxmlformats.org/officeDocument/2006/relationships/image" Target="../media/image183.wmf"/><Relationship Id="rId63" Type="http://schemas.openxmlformats.org/officeDocument/2006/relationships/image" Target="../media/image187.wmf"/><Relationship Id="rId68" Type="http://schemas.openxmlformats.org/officeDocument/2006/relationships/oleObject" Target="../embeddings/oleObject102.bin"/><Relationship Id="rId76" Type="http://schemas.openxmlformats.org/officeDocument/2006/relationships/image" Target="../media/image192.wmf"/><Relationship Id="rId84" Type="http://schemas.openxmlformats.org/officeDocument/2006/relationships/image" Target="../media/image196.wmf"/><Relationship Id="rId89" Type="http://schemas.openxmlformats.org/officeDocument/2006/relationships/oleObject" Target="../embeddings/oleObject113.bin"/><Relationship Id="rId7" Type="http://schemas.openxmlformats.org/officeDocument/2006/relationships/oleObject" Target="../embeddings/oleObject70.bin"/><Relationship Id="rId71" Type="http://schemas.openxmlformats.org/officeDocument/2006/relationships/oleObject" Target="../embeddings/oleObject104.bin"/><Relationship Id="rId2" Type="http://schemas.openxmlformats.org/officeDocument/2006/relationships/slideLayout" Target="../slideLayouts/slideLayout26.xml"/><Relationship Id="rId16" Type="http://schemas.openxmlformats.org/officeDocument/2006/relationships/image" Target="../media/image164.wmf"/><Relationship Id="rId29" Type="http://schemas.openxmlformats.org/officeDocument/2006/relationships/oleObject" Target="../embeddings/oleObject81.bin"/><Relationship Id="rId11" Type="http://schemas.openxmlformats.org/officeDocument/2006/relationships/oleObject" Target="../embeddings/oleObject72.bin"/><Relationship Id="rId24" Type="http://schemas.openxmlformats.org/officeDocument/2006/relationships/image" Target="../media/image168.wmf"/><Relationship Id="rId32" Type="http://schemas.openxmlformats.org/officeDocument/2006/relationships/image" Target="../media/image172.wmf"/><Relationship Id="rId37" Type="http://schemas.openxmlformats.org/officeDocument/2006/relationships/oleObject" Target="../embeddings/oleObject85.bin"/><Relationship Id="rId40" Type="http://schemas.openxmlformats.org/officeDocument/2006/relationships/image" Target="../media/image176.wmf"/><Relationship Id="rId45" Type="http://schemas.openxmlformats.org/officeDocument/2006/relationships/image" Target="../media/image178.wmf"/><Relationship Id="rId53" Type="http://schemas.openxmlformats.org/officeDocument/2006/relationships/image" Target="../media/image182.wmf"/><Relationship Id="rId58" Type="http://schemas.openxmlformats.org/officeDocument/2006/relationships/oleObject" Target="../embeddings/oleObject96.bin"/><Relationship Id="rId66" Type="http://schemas.openxmlformats.org/officeDocument/2006/relationships/image" Target="../media/image188.wmf"/><Relationship Id="rId74" Type="http://schemas.openxmlformats.org/officeDocument/2006/relationships/image" Target="../media/image191.wmf"/><Relationship Id="rId79" Type="http://schemas.openxmlformats.org/officeDocument/2006/relationships/oleObject" Target="../embeddings/oleObject108.bin"/><Relationship Id="rId87" Type="http://schemas.openxmlformats.org/officeDocument/2006/relationships/oleObject" Target="../embeddings/oleObject112.bin"/><Relationship Id="rId5" Type="http://schemas.openxmlformats.org/officeDocument/2006/relationships/oleObject" Target="../embeddings/oleObject69.bin"/><Relationship Id="rId61" Type="http://schemas.openxmlformats.org/officeDocument/2006/relationships/image" Target="../media/image186.wmf"/><Relationship Id="rId82" Type="http://schemas.openxmlformats.org/officeDocument/2006/relationships/image" Target="../media/image195.wmf"/><Relationship Id="rId90" Type="http://schemas.openxmlformats.org/officeDocument/2006/relationships/oleObject" Target="../embeddings/oleObject114.bin"/><Relationship Id="rId19" Type="http://schemas.openxmlformats.org/officeDocument/2006/relationships/oleObject" Target="../embeddings/oleObject76.bin"/><Relationship Id="rId14" Type="http://schemas.openxmlformats.org/officeDocument/2006/relationships/image" Target="../media/image163.wmf"/><Relationship Id="rId22" Type="http://schemas.openxmlformats.org/officeDocument/2006/relationships/image" Target="../media/image167.wmf"/><Relationship Id="rId27" Type="http://schemas.openxmlformats.org/officeDocument/2006/relationships/oleObject" Target="../embeddings/oleObject80.bin"/><Relationship Id="rId30" Type="http://schemas.openxmlformats.org/officeDocument/2006/relationships/image" Target="../media/image171.wmf"/><Relationship Id="rId35" Type="http://schemas.openxmlformats.org/officeDocument/2006/relationships/oleObject" Target="../embeddings/oleObject84.bin"/><Relationship Id="rId43" Type="http://schemas.openxmlformats.org/officeDocument/2006/relationships/oleObject" Target="../embeddings/oleObject88.bin"/><Relationship Id="rId48" Type="http://schemas.openxmlformats.org/officeDocument/2006/relationships/oleObject" Target="../embeddings/oleObject91.bin"/><Relationship Id="rId56" Type="http://schemas.openxmlformats.org/officeDocument/2006/relationships/oleObject" Target="../embeddings/oleObject95.bin"/><Relationship Id="rId64" Type="http://schemas.openxmlformats.org/officeDocument/2006/relationships/oleObject" Target="../embeddings/oleObject99.bin"/><Relationship Id="rId69" Type="http://schemas.openxmlformats.org/officeDocument/2006/relationships/image" Target="../media/image189.wmf"/><Relationship Id="rId77" Type="http://schemas.openxmlformats.org/officeDocument/2006/relationships/oleObject" Target="../embeddings/oleObject107.bin"/><Relationship Id="rId8" Type="http://schemas.openxmlformats.org/officeDocument/2006/relationships/image" Target="../media/image160.wmf"/><Relationship Id="rId51" Type="http://schemas.openxmlformats.org/officeDocument/2006/relationships/image" Target="../media/image181.wmf"/><Relationship Id="rId72" Type="http://schemas.openxmlformats.org/officeDocument/2006/relationships/image" Target="../media/image190.wmf"/><Relationship Id="rId80" Type="http://schemas.openxmlformats.org/officeDocument/2006/relationships/image" Target="../media/image194.wmf"/><Relationship Id="rId85" Type="http://schemas.openxmlformats.org/officeDocument/2006/relationships/oleObject" Target="../embeddings/oleObject111.bin"/><Relationship Id="rId3" Type="http://schemas.openxmlformats.org/officeDocument/2006/relationships/oleObject" Target="../embeddings/oleObject68.bin"/><Relationship Id="rId12" Type="http://schemas.openxmlformats.org/officeDocument/2006/relationships/image" Target="../media/image162.wmf"/><Relationship Id="rId17" Type="http://schemas.openxmlformats.org/officeDocument/2006/relationships/oleObject" Target="../embeddings/oleObject75.bin"/><Relationship Id="rId25" Type="http://schemas.openxmlformats.org/officeDocument/2006/relationships/oleObject" Target="../embeddings/oleObject79.bin"/><Relationship Id="rId33" Type="http://schemas.openxmlformats.org/officeDocument/2006/relationships/oleObject" Target="../embeddings/oleObject83.bin"/><Relationship Id="rId38" Type="http://schemas.openxmlformats.org/officeDocument/2006/relationships/image" Target="../media/image175.wmf"/><Relationship Id="rId46" Type="http://schemas.openxmlformats.org/officeDocument/2006/relationships/oleObject" Target="../embeddings/oleObject90.bin"/><Relationship Id="rId59" Type="http://schemas.openxmlformats.org/officeDocument/2006/relationships/image" Target="../media/image185.wmf"/><Relationship Id="rId67" Type="http://schemas.openxmlformats.org/officeDocument/2006/relationships/oleObject" Target="../embeddings/oleObject101.bin"/><Relationship Id="rId20" Type="http://schemas.openxmlformats.org/officeDocument/2006/relationships/image" Target="../media/image166.wmf"/><Relationship Id="rId41" Type="http://schemas.openxmlformats.org/officeDocument/2006/relationships/oleObject" Target="../embeddings/oleObject87.bin"/><Relationship Id="rId54" Type="http://schemas.openxmlformats.org/officeDocument/2006/relationships/oleObject" Target="../embeddings/oleObject94.bin"/><Relationship Id="rId62" Type="http://schemas.openxmlformats.org/officeDocument/2006/relationships/oleObject" Target="../embeddings/oleObject98.bin"/><Relationship Id="rId70" Type="http://schemas.openxmlformats.org/officeDocument/2006/relationships/oleObject" Target="../embeddings/oleObject103.bin"/><Relationship Id="rId75" Type="http://schemas.openxmlformats.org/officeDocument/2006/relationships/oleObject" Target="../embeddings/oleObject106.bin"/><Relationship Id="rId83" Type="http://schemas.openxmlformats.org/officeDocument/2006/relationships/oleObject" Target="../embeddings/oleObject110.bin"/><Relationship Id="rId88" Type="http://schemas.openxmlformats.org/officeDocument/2006/relationships/image" Target="../media/image198.wmf"/><Relationship Id="rId91" Type="http://schemas.openxmlformats.org/officeDocument/2006/relationships/image" Target="../media/image199.wmf"/><Relationship Id="rId1" Type="http://schemas.openxmlformats.org/officeDocument/2006/relationships/vmlDrawing" Target="../drawings/vmlDrawing16.vml"/><Relationship Id="rId6" Type="http://schemas.openxmlformats.org/officeDocument/2006/relationships/image" Target="../media/image159.wmf"/><Relationship Id="rId15" Type="http://schemas.openxmlformats.org/officeDocument/2006/relationships/oleObject" Target="../embeddings/oleObject74.bin"/><Relationship Id="rId23" Type="http://schemas.openxmlformats.org/officeDocument/2006/relationships/oleObject" Target="../embeddings/oleObject78.bin"/><Relationship Id="rId28" Type="http://schemas.openxmlformats.org/officeDocument/2006/relationships/image" Target="../media/image170.wmf"/><Relationship Id="rId36" Type="http://schemas.openxmlformats.org/officeDocument/2006/relationships/image" Target="../media/image174.wmf"/><Relationship Id="rId49" Type="http://schemas.openxmlformats.org/officeDocument/2006/relationships/image" Target="../media/image180.wmf"/><Relationship Id="rId57" Type="http://schemas.openxmlformats.org/officeDocument/2006/relationships/image" Target="../media/image184.wmf"/><Relationship Id="rId10" Type="http://schemas.openxmlformats.org/officeDocument/2006/relationships/image" Target="../media/image161.wmf"/><Relationship Id="rId31" Type="http://schemas.openxmlformats.org/officeDocument/2006/relationships/oleObject" Target="../embeddings/oleObject82.bin"/><Relationship Id="rId44" Type="http://schemas.openxmlformats.org/officeDocument/2006/relationships/oleObject" Target="../embeddings/oleObject89.bin"/><Relationship Id="rId52" Type="http://schemas.openxmlformats.org/officeDocument/2006/relationships/oleObject" Target="../embeddings/oleObject93.bin"/><Relationship Id="rId60" Type="http://schemas.openxmlformats.org/officeDocument/2006/relationships/oleObject" Target="../embeddings/oleObject97.bin"/><Relationship Id="rId65" Type="http://schemas.openxmlformats.org/officeDocument/2006/relationships/oleObject" Target="../embeddings/oleObject100.bin"/><Relationship Id="rId73" Type="http://schemas.openxmlformats.org/officeDocument/2006/relationships/oleObject" Target="../embeddings/oleObject105.bin"/><Relationship Id="rId78" Type="http://schemas.openxmlformats.org/officeDocument/2006/relationships/image" Target="../media/image193.wmf"/><Relationship Id="rId81" Type="http://schemas.openxmlformats.org/officeDocument/2006/relationships/oleObject" Target="../embeddings/oleObject109.bin"/><Relationship Id="rId86" Type="http://schemas.openxmlformats.org/officeDocument/2006/relationships/image" Target="../media/image197.wmf"/><Relationship Id="rId4" Type="http://schemas.openxmlformats.org/officeDocument/2006/relationships/image" Target="../media/image158.wmf"/><Relationship Id="rId9" Type="http://schemas.openxmlformats.org/officeDocument/2006/relationships/oleObject" Target="../embeddings/oleObject71.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17.xml"/><Relationship Id="rId1" Type="http://schemas.openxmlformats.org/officeDocument/2006/relationships/vmlDrawing" Target="../drawings/vmlDrawing17.vml"/><Relationship Id="rId4" Type="http://schemas.openxmlformats.org/officeDocument/2006/relationships/image" Target="../media/image122.wmf"/></Relationships>
</file>

<file path=ppt/slides/_rels/slide42.xml.rels><?xml version="1.0" encoding="UTF-8" standalone="yes"?>
<Relationships xmlns="http://schemas.openxmlformats.org/package/2006/relationships"><Relationship Id="rId13" Type="http://schemas.openxmlformats.org/officeDocument/2006/relationships/oleObject" Target="../embeddings/oleObject121.bin"/><Relationship Id="rId18" Type="http://schemas.openxmlformats.org/officeDocument/2006/relationships/image" Target="../media/image207.wmf"/><Relationship Id="rId26" Type="http://schemas.openxmlformats.org/officeDocument/2006/relationships/image" Target="../media/image211.wmf"/><Relationship Id="rId39" Type="http://schemas.openxmlformats.org/officeDocument/2006/relationships/oleObject" Target="../embeddings/oleObject134.bin"/><Relationship Id="rId21" Type="http://schemas.openxmlformats.org/officeDocument/2006/relationships/oleObject" Target="../embeddings/oleObject125.bin"/><Relationship Id="rId34" Type="http://schemas.openxmlformats.org/officeDocument/2006/relationships/image" Target="../media/image215.wmf"/><Relationship Id="rId42" Type="http://schemas.openxmlformats.org/officeDocument/2006/relationships/image" Target="../media/image219.wmf"/><Relationship Id="rId47" Type="http://schemas.openxmlformats.org/officeDocument/2006/relationships/oleObject" Target="../embeddings/oleObject138.bin"/><Relationship Id="rId50" Type="http://schemas.openxmlformats.org/officeDocument/2006/relationships/image" Target="../media/image223.wmf"/><Relationship Id="rId55" Type="http://schemas.openxmlformats.org/officeDocument/2006/relationships/oleObject" Target="../embeddings/oleObject142.bin"/><Relationship Id="rId7" Type="http://schemas.openxmlformats.org/officeDocument/2006/relationships/oleObject" Target="../embeddings/oleObject118.bin"/><Relationship Id="rId12" Type="http://schemas.openxmlformats.org/officeDocument/2006/relationships/image" Target="../media/image204.wmf"/><Relationship Id="rId17" Type="http://schemas.openxmlformats.org/officeDocument/2006/relationships/oleObject" Target="../embeddings/oleObject123.bin"/><Relationship Id="rId25" Type="http://schemas.openxmlformats.org/officeDocument/2006/relationships/oleObject" Target="../embeddings/oleObject127.bin"/><Relationship Id="rId33" Type="http://schemas.openxmlformats.org/officeDocument/2006/relationships/oleObject" Target="../embeddings/oleObject131.bin"/><Relationship Id="rId38" Type="http://schemas.openxmlformats.org/officeDocument/2006/relationships/image" Target="../media/image217.wmf"/><Relationship Id="rId46" Type="http://schemas.openxmlformats.org/officeDocument/2006/relationships/image" Target="../media/image221.wmf"/><Relationship Id="rId2" Type="http://schemas.openxmlformats.org/officeDocument/2006/relationships/slideLayout" Target="../slideLayouts/slideLayout27.xml"/><Relationship Id="rId16" Type="http://schemas.openxmlformats.org/officeDocument/2006/relationships/image" Target="../media/image206.wmf"/><Relationship Id="rId20" Type="http://schemas.openxmlformats.org/officeDocument/2006/relationships/image" Target="../media/image208.wmf"/><Relationship Id="rId29" Type="http://schemas.openxmlformats.org/officeDocument/2006/relationships/oleObject" Target="../embeddings/oleObject129.bin"/><Relationship Id="rId41" Type="http://schemas.openxmlformats.org/officeDocument/2006/relationships/oleObject" Target="../embeddings/oleObject135.bin"/><Relationship Id="rId54" Type="http://schemas.openxmlformats.org/officeDocument/2006/relationships/image" Target="../media/image225.wmf"/><Relationship Id="rId1" Type="http://schemas.openxmlformats.org/officeDocument/2006/relationships/vmlDrawing" Target="../drawings/vmlDrawing18.vml"/><Relationship Id="rId6" Type="http://schemas.openxmlformats.org/officeDocument/2006/relationships/image" Target="../media/image201.wmf"/><Relationship Id="rId11" Type="http://schemas.openxmlformats.org/officeDocument/2006/relationships/oleObject" Target="../embeddings/oleObject120.bin"/><Relationship Id="rId24" Type="http://schemas.openxmlformats.org/officeDocument/2006/relationships/image" Target="../media/image210.wmf"/><Relationship Id="rId32" Type="http://schemas.openxmlformats.org/officeDocument/2006/relationships/image" Target="../media/image214.wmf"/><Relationship Id="rId37" Type="http://schemas.openxmlformats.org/officeDocument/2006/relationships/oleObject" Target="../embeddings/oleObject133.bin"/><Relationship Id="rId40" Type="http://schemas.openxmlformats.org/officeDocument/2006/relationships/image" Target="../media/image218.wmf"/><Relationship Id="rId45" Type="http://schemas.openxmlformats.org/officeDocument/2006/relationships/oleObject" Target="../embeddings/oleObject137.bin"/><Relationship Id="rId53" Type="http://schemas.openxmlformats.org/officeDocument/2006/relationships/oleObject" Target="../embeddings/oleObject141.bin"/><Relationship Id="rId5" Type="http://schemas.openxmlformats.org/officeDocument/2006/relationships/oleObject" Target="../embeddings/oleObject117.bin"/><Relationship Id="rId15" Type="http://schemas.openxmlformats.org/officeDocument/2006/relationships/oleObject" Target="../embeddings/oleObject122.bin"/><Relationship Id="rId23" Type="http://schemas.openxmlformats.org/officeDocument/2006/relationships/oleObject" Target="../embeddings/oleObject126.bin"/><Relationship Id="rId28" Type="http://schemas.openxmlformats.org/officeDocument/2006/relationships/image" Target="../media/image212.wmf"/><Relationship Id="rId36" Type="http://schemas.openxmlformats.org/officeDocument/2006/relationships/image" Target="../media/image216.wmf"/><Relationship Id="rId49" Type="http://schemas.openxmlformats.org/officeDocument/2006/relationships/oleObject" Target="../embeddings/oleObject139.bin"/><Relationship Id="rId10" Type="http://schemas.openxmlformats.org/officeDocument/2006/relationships/image" Target="../media/image203.wmf"/><Relationship Id="rId19" Type="http://schemas.openxmlformats.org/officeDocument/2006/relationships/oleObject" Target="../embeddings/oleObject124.bin"/><Relationship Id="rId31" Type="http://schemas.openxmlformats.org/officeDocument/2006/relationships/oleObject" Target="../embeddings/oleObject130.bin"/><Relationship Id="rId44" Type="http://schemas.openxmlformats.org/officeDocument/2006/relationships/image" Target="../media/image220.wmf"/><Relationship Id="rId52" Type="http://schemas.openxmlformats.org/officeDocument/2006/relationships/image" Target="../media/image224.wmf"/><Relationship Id="rId4" Type="http://schemas.openxmlformats.org/officeDocument/2006/relationships/image" Target="../media/image200.wmf"/><Relationship Id="rId9" Type="http://schemas.openxmlformats.org/officeDocument/2006/relationships/oleObject" Target="../embeddings/oleObject119.bin"/><Relationship Id="rId14" Type="http://schemas.openxmlformats.org/officeDocument/2006/relationships/image" Target="../media/image205.wmf"/><Relationship Id="rId22" Type="http://schemas.openxmlformats.org/officeDocument/2006/relationships/image" Target="../media/image209.wmf"/><Relationship Id="rId27" Type="http://schemas.openxmlformats.org/officeDocument/2006/relationships/oleObject" Target="../embeddings/oleObject128.bin"/><Relationship Id="rId30" Type="http://schemas.openxmlformats.org/officeDocument/2006/relationships/image" Target="../media/image213.wmf"/><Relationship Id="rId35" Type="http://schemas.openxmlformats.org/officeDocument/2006/relationships/oleObject" Target="../embeddings/oleObject132.bin"/><Relationship Id="rId43" Type="http://schemas.openxmlformats.org/officeDocument/2006/relationships/oleObject" Target="../embeddings/oleObject136.bin"/><Relationship Id="rId48" Type="http://schemas.openxmlformats.org/officeDocument/2006/relationships/image" Target="../media/image222.wmf"/><Relationship Id="rId56" Type="http://schemas.openxmlformats.org/officeDocument/2006/relationships/image" Target="../media/image226.wmf"/><Relationship Id="rId8" Type="http://schemas.openxmlformats.org/officeDocument/2006/relationships/image" Target="../media/image202.wmf"/><Relationship Id="rId51" Type="http://schemas.openxmlformats.org/officeDocument/2006/relationships/oleObject" Target="../embeddings/oleObject140.bin"/><Relationship Id="rId3" Type="http://schemas.openxmlformats.org/officeDocument/2006/relationships/oleObject" Target="../embeddings/oleObject116.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18.xml"/><Relationship Id="rId1" Type="http://schemas.openxmlformats.org/officeDocument/2006/relationships/vmlDrawing" Target="../drawings/vmlDrawing19.vml"/><Relationship Id="rId4" Type="http://schemas.openxmlformats.org/officeDocument/2006/relationships/image" Target="../media/image123.wmf"/></Relationships>
</file>

<file path=ppt/slides/_rels/slide44.xml.rels><?xml version="1.0" encoding="UTF-8" standalone="yes"?>
<Relationships xmlns="http://schemas.openxmlformats.org/package/2006/relationships"><Relationship Id="rId13" Type="http://schemas.openxmlformats.org/officeDocument/2006/relationships/oleObject" Target="../embeddings/oleObject149.bin"/><Relationship Id="rId18" Type="http://schemas.openxmlformats.org/officeDocument/2006/relationships/image" Target="../media/image234.wmf"/><Relationship Id="rId26" Type="http://schemas.openxmlformats.org/officeDocument/2006/relationships/image" Target="../media/image238.wmf"/><Relationship Id="rId39" Type="http://schemas.openxmlformats.org/officeDocument/2006/relationships/oleObject" Target="../embeddings/oleObject162.bin"/><Relationship Id="rId21" Type="http://schemas.openxmlformats.org/officeDocument/2006/relationships/oleObject" Target="../embeddings/oleObject153.bin"/><Relationship Id="rId34" Type="http://schemas.openxmlformats.org/officeDocument/2006/relationships/image" Target="../media/image242.wmf"/><Relationship Id="rId42" Type="http://schemas.openxmlformats.org/officeDocument/2006/relationships/image" Target="../media/image246.wmf"/><Relationship Id="rId47" Type="http://schemas.openxmlformats.org/officeDocument/2006/relationships/oleObject" Target="../embeddings/oleObject166.bin"/><Relationship Id="rId50" Type="http://schemas.openxmlformats.org/officeDocument/2006/relationships/image" Target="../media/image250.wmf"/><Relationship Id="rId55" Type="http://schemas.openxmlformats.org/officeDocument/2006/relationships/oleObject" Target="../embeddings/oleObject170.bin"/><Relationship Id="rId63" Type="http://schemas.openxmlformats.org/officeDocument/2006/relationships/oleObject" Target="../embeddings/oleObject174.bin"/><Relationship Id="rId68" Type="http://schemas.openxmlformats.org/officeDocument/2006/relationships/image" Target="../media/image259.wmf"/><Relationship Id="rId7" Type="http://schemas.openxmlformats.org/officeDocument/2006/relationships/oleObject" Target="../embeddings/oleObject146.bin"/><Relationship Id="rId2" Type="http://schemas.openxmlformats.org/officeDocument/2006/relationships/slideLayout" Target="../slideLayouts/slideLayout28.xml"/><Relationship Id="rId16" Type="http://schemas.openxmlformats.org/officeDocument/2006/relationships/image" Target="../media/image233.wmf"/><Relationship Id="rId29" Type="http://schemas.openxmlformats.org/officeDocument/2006/relationships/oleObject" Target="../embeddings/oleObject157.bin"/><Relationship Id="rId1" Type="http://schemas.openxmlformats.org/officeDocument/2006/relationships/vmlDrawing" Target="../drawings/vmlDrawing20.vml"/><Relationship Id="rId6" Type="http://schemas.openxmlformats.org/officeDocument/2006/relationships/image" Target="../media/image228.wmf"/><Relationship Id="rId11" Type="http://schemas.openxmlformats.org/officeDocument/2006/relationships/oleObject" Target="../embeddings/oleObject148.bin"/><Relationship Id="rId24" Type="http://schemas.openxmlformats.org/officeDocument/2006/relationships/image" Target="../media/image237.wmf"/><Relationship Id="rId32" Type="http://schemas.openxmlformats.org/officeDocument/2006/relationships/image" Target="../media/image241.wmf"/><Relationship Id="rId37" Type="http://schemas.openxmlformats.org/officeDocument/2006/relationships/oleObject" Target="../embeddings/oleObject161.bin"/><Relationship Id="rId40" Type="http://schemas.openxmlformats.org/officeDocument/2006/relationships/image" Target="../media/image245.wmf"/><Relationship Id="rId45" Type="http://schemas.openxmlformats.org/officeDocument/2006/relationships/oleObject" Target="../embeddings/oleObject165.bin"/><Relationship Id="rId53" Type="http://schemas.openxmlformats.org/officeDocument/2006/relationships/oleObject" Target="../embeddings/oleObject169.bin"/><Relationship Id="rId58" Type="http://schemas.openxmlformats.org/officeDocument/2006/relationships/image" Target="../media/image254.wmf"/><Relationship Id="rId66" Type="http://schemas.openxmlformats.org/officeDocument/2006/relationships/image" Target="../media/image258.wmf"/><Relationship Id="rId5" Type="http://schemas.openxmlformats.org/officeDocument/2006/relationships/oleObject" Target="../embeddings/oleObject145.bin"/><Relationship Id="rId15" Type="http://schemas.openxmlformats.org/officeDocument/2006/relationships/oleObject" Target="../embeddings/oleObject150.bin"/><Relationship Id="rId23" Type="http://schemas.openxmlformats.org/officeDocument/2006/relationships/oleObject" Target="../embeddings/oleObject154.bin"/><Relationship Id="rId28" Type="http://schemas.openxmlformats.org/officeDocument/2006/relationships/image" Target="../media/image239.wmf"/><Relationship Id="rId36" Type="http://schemas.openxmlformats.org/officeDocument/2006/relationships/image" Target="../media/image243.wmf"/><Relationship Id="rId49" Type="http://schemas.openxmlformats.org/officeDocument/2006/relationships/oleObject" Target="../embeddings/oleObject167.bin"/><Relationship Id="rId57" Type="http://schemas.openxmlformats.org/officeDocument/2006/relationships/oleObject" Target="../embeddings/oleObject171.bin"/><Relationship Id="rId61" Type="http://schemas.openxmlformats.org/officeDocument/2006/relationships/oleObject" Target="../embeddings/oleObject173.bin"/><Relationship Id="rId10" Type="http://schemas.openxmlformats.org/officeDocument/2006/relationships/image" Target="../media/image230.wmf"/><Relationship Id="rId19" Type="http://schemas.openxmlformats.org/officeDocument/2006/relationships/oleObject" Target="../embeddings/oleObject152.bin"/><Relationship Id="rId31" Type="http://schemas.openxmlformats.org/officeDocument/2006/relationships/oleObject" Target="../embeddings/oleObject158.bin"/><Relationship Id="rId44" Type="http://schemas.openxmlformats.org/officeDocument/2006/relationships/image" Target="../media/image247.wmf"/><Relationship Id="rId52" Type="http://schemas.openxmlformats.org/officeDocument/2006/relationships/image" Target="../media/image251.wmf"/><Relationship Id="rId60" Type="http://schemas.openxmlformats.org/officeDocument/2006/relationships/image" Target="../media/image255.wmf"/><Relationship Id="rId65" Type="http://schemas.openxmlformats.org/officeDocument/2006/relationships/oleObject" Target="../embeddings/oleObject175.bin"/><Relationship Id="rId4" Type="http://schemas.openxmlformats.org/officeDocument/2006/relationships/image" Target="../media/image227.wmf"/><Relationship Id="rId9" Type="http://schemas.openxmlformats.org/officeDocument/2006/relationships/oleObject" Target="../embeddings/oleObject147.bin"/><Relationship Id="rId14" Type="http://schemas.openxmlformats.org/officeDocument/2006/relationships/image" Target="../media/image232.wmf"/><Relationship Id="rId22" Type="http://schemas.openxmlformats.org/officeDocument/2006/relationships/image" Target="../media/image236.wmf"/><Relationship Id="rId27" Type="http://schemas.openxmlformats.org/officeDocument/2006/relationships/oleObject" Target="../embeddings/oleObject156.bin"/><Relationship Id="rId30" Type="http://schemas.openxmlformats.org/officeDocument/2006/relationships/image" Target="../media/image240.wmf"/><Relationship Id="rId35" Type="http://schemas.openxmlformats.org/officeDocument/2006/relationships/oleObject" Target="../embeddings/oleObject160.bin"/><Relationship Id="rId43" Type="http://schemas.openxmlformats.org/officeDocument/2006/relationships/oleObject" Target="../embeddings/oleObject164.bin"/><Relationship Id="rId48" Type="http://schemas.openxmlformats.org/officeDocument/2006/relationships/image" Target="../media/image249.wmf"/><Relationship Id="rId56" Type="http://schemas.openxmlformats.org/officeDocument/2006/relationships/image" Target="../media/image253.wmf"/><Relationship Id="rId64" Type="http://schemas.openxmlformats.org/officeDocument/2006/relationships/image" Target="../media/image257.wmf"/><Relationship Id="rId69" Type="http://schemas.openxmlformats.org/officeDocument/2006/relationships/oleObject" Target="../embeddings/oleObject177.bin"/><Relationship Id="rId8" Type="http://schemas.openxmlformats.org/officeDocument/2006/relationships/image" Target="../media/image229.wmf"/><Relationship Id="rId51" Type="http://schemas.openxmlformats.org/officeDocument/2006/relationships/oleObject" Target="../embeddings/oleObject168.bin"/><Relationship Id="rId3" Type="http://schemas.openxmlformats.org/officeDocument/2006/relationships/oleObject" Target="../embeddings/oleObject144.bin"/><Relationship Id="rId12" Type="http://schemas.openxmlformats.org/officeDocument/2006/relationships/image" Target="../media/image231.wmf"/><Relationship Id="rId17" Type="http://schemas.openxmlformats.org/officeDocument/2006/relationships/oleObject" Target="../embeddings/oleObject151.bin"/><Relationship Id="rId25" Type="http://schemas.openxmlformats.org/officeDocument/2006/relationships/oleObject" Target="../embeddings/oleObject155.bin"/><Relationship Id="rId33" Type="http://schemas.openxmlformats.org/officeDocument/2006/relationships/oleObject" Target="../embeddings/oleObject159.bin"/><Relationship Id="rId38" Type="http://schemas.openxmlformats.org/officeDocument/2006/relationships/image" Target="../media/image244.wmf"/><Relationship Id="rId46" Type="http://schemas.openxmlformats.org/officeDocument/2006/relationships/image" Target="../media/image248.wmf"/><Relationship Id="rId59" Type="http://schemas.openxmlformats.org/officeDocument/2006/relationships/oleObject" Target="../embeddings/oleObject172.bin"/><Relationship Id="rId67" Type="http://schemas.openxmlformats.org/officeDocument/2006/relationships/oleObject" Target="../embeddings/oleObject176.bin"/><Relationship Id="rId20" Type="http://schemas.openxmlformats.org/officeDocument/2006/relationships/image" Target="../media/image235.wmf"/><Relationship Id="rId41" Type="http://schemas.openxmlformats.org/officeDocument/2006/relationships/oleObject" Target="../embeddings/oleObject163.bin"/><Relationship Id="rId54" Type="http://schemas.openxmlformats.org/officeDocument/2006/relationships/image" Target="../media/image252.wmf"/><Relationship Id="rId62" Type="http://schemas.openxmlformats.org/officeDocument/2006/relationships/image" Target="../media/image256.wmf"/><Relationship Id="rId70" Type="http://schemas.openxmlformats.org/officeDocument/2006/relationships/image" Target="../media/image260.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Layout" Target="../slideLayouts/slideLayout19.xml"/><Relationship Id="rId1" Type="http://schemas.openxmlformats.org/officeDocument/2006/relationships/vmlDrawing" Target="../drawings/vmlDrawing21.vml"/><Relationship Id="rId4" Type="http://schemas.openxmlformats.org/officeDocument/2006/relationships/image" Target="../media/image124.wmf"/></Relationships>
</file>

<file path=ppt/slides/_rels/slide46.xml.rels><?xml version="1.0" encoding="UTF-8" standalone="yes"?>
<Relationships xmlns="http://schemas.openxmlformats.org/package/2006/relationships"><Relationship Id="rId8" Type="http://schemas.openxmlformats.org/officeDocument/2006/relationships/image" Target="../media/image263.wmf"/><Relationship Id="rId13" Type="http://schemas.openxmlformats.org/officeDocument/2006/relationships/oleObject" Target="../embeddings/oleObject184.bin"/><Relationship Id="rId18" Type="http://schemas.openxmlformats.org/officeDocument/2006/relationships/image" Target="../media/image268.wmf"/><Relationship Id="rId26" Type="http://schemas.openxmlformats.org/officeDocument/2006/relationships/image" Target="../media/image272.wmf"/><Relationship Id="rId39" Type="http://schemas.openxmlformats.org/officeDocument/2006/relationships/oleObject" Target="../embeddings/oleObject197.bin"/><Relationship Id="rId3" Type="http://schemas.openxmlformats.org/officeDocument/2006/relationships/oleObject" Target="../embeddings/oleObject179.bin"/><Relationship Id="rId21" Type="http://schemas.openxmlformats.org/officeDocument/2006/relationships/oleObject" Target="../embeddings/oleObject188.bin"/><Relationship Id="rId34" Type="http://schemas.openxmlformats.org/officeDocument/2006/relationships/image" Target="../media/image276.wmf"/><Relationship Id="rId42" Type="http://schemas.openxmlformats.org/officeDocument/2006/relationships/image" Target="../media/image280.wmf"/><Relationship Id="rId47" Type="http://schemas.openxmlformats.org/officeDocument/2006/relationships/oleObject" Target="../embeddings/oleObject201.bin"/><Relationship Id="rId7" Type="http://schemas.openxmlformats.org/officeDocument/2006/relationships/oleObject" Target="../embeddings/oleObject181.bin"/><Relationship Id="rId12" Type="http://schemas.openxmlformats.org/officeDocument/2006/relationships/image" Target="../media/image265.wmf"/><Relationship Id="rId17" Type="http://schemas.openxmlformats.org/officeDocument/2006/relationships/oleObject" Target="../embeddings/oleObject186.bin"/><Relationship Id="rId25" Type="http://schemas.openxmlformats.org/officeDocument/2006/relationships/oleObject" Target="../embeddings/oleObject190.bin"/><Relationship Id="rId33" Type="http://schemas.openxmlformats.org/officeDocument/2006/relationships/oleObject" Target="../embeddings/oleObject194.bin"/><Relationship Id="rId38" Type="http://schemas.openxmlformats.org/officeDocument/2006/relationships/image" Target="../media/image278.wmf"/><Relationship Id="rId46" Type="http://schemas.openxmlformats.org/officeDocument/2006/relationships/image" Target="../media/image282.wmf"/><Relationship Id="rId2" Type="http://schemas.openxmlformats.org/officeDocument/2006/relationships/slideLayout" Target="../slideLayouts/slideLayout29.xml"/><Relationship Id="rId16" Type="http://schemas.openxmlformats.org/officeDocument/2006/relationships/image" Target="../media/image267.wmf"/><Relationship Id="rId20" Type="http://schemas.openxmlformats.org/officeDocument/2006/relationships/image" Target="../media/image269.wmf"/><Relationship Id="rId29" Type="http://schemas.openxmlformats.org/officeDocument/2006/relationships/oleObject" Target="../embeddings/oleObject192.bin"/><Relationship Id="rId41" Type="http://schemas.openxmlformats.org/officeDocument/2006/relationships/oleObject" Target="../embeddings/oleObject198.bin"/><Relationship Id="rId1" Type="http://schemas.openxmlformats.org/officeDocument/2006/relationships/vmlDrawing" Target="../drawings/vmlDrawing22.vml"/><Relationship Id="rId6" Type="http://schemas.openxmlformats.org/officeDocument/2006/relationships/image" Target="../media/image262.wmf"/><Relationship Id="rId11" Type="http://schemas.openxmlformats.org/officeDocument/2006/relationships/oleObject" Target="../embeddings/oleObject183.bin"/><Relationship Id="rId24" Type="http://schemas.openxmlformats.org/officeDocument/2006/relationships/image" Target="../media/image271.wmf"/><Relationship Id="rId32" Type="http://schemas.openxmlformats.org/officeDocument/2006/relationships/image" Target="../media/image275.wmf"/><Relationship Id="rId37" Type="http://schemas.openxmlformats.org/officeDocument/2006/relationships/oleObject" Target="../embeddings/oleObject196.bin"/><Relationship Id="rId40" Type="http://schemas.openxmlformats.org/officeDocument/2006/relationships/image" Target="../media/image279.wmf"/><Relationship Id="rId45" Type="http://schemas.openxmlformats.org/officeDocument/2006/relationships/oleObject" Target="../embeddings/oleObject200.bin"/><Relationship Id="rId5" Type="http://schemas.openxmlformats.org/officeDocument/2006/relationships/oleObject" Target="../embeddings/oleObject180.bin"/><Relationship Id="rId15" Type="http://schemas.openxmlformats.org/officeDocument/2006/relationships/oleObject" Target="../embeddings/oleObject185.bin"/><Relationship Id="rId23" Type="http://schemas.openxmlformats.org/officeDocument/2006/relationships/oleObject" Target="../embeddings/oleObject189.bin"/><Relationship Id="rId28" Type="http://schemas.openxmlformats.org/officeDocument/2006/relationships/image" Target="../media/image273.wmf"/><Relationship Id="rId36" Type="http://schemas.openxmlformats.org/officeDocument/2006/relationships/image" Target="../media/image277.wmf"/><Relationship Id="rId10" Type="http://schemas.openxmlformats.org/officeDocument/2006/relationships/image" Target="../media/image264.wmf"/><Relationship Id="rId19" Type="http://schemas.openxmlformats.org/officeDocument/2006/relationships/oleObject" Target="../embeddings/oleObject187.bin"/><Relationship Id="rId31" Type="http://schemas.openxmlformats.org/officeDocument/2006/relationships/oleObject" Target="../embeddings/oleObject193.bin"/><Relationship Id="rId44" Type="http://schemas.openxmlformats.org/officeDocument/2006/relationships/image" Target="../media/image281.wmf"/><Relationship Id="rId4" Type="http://schemas.openxmlformats.org/officeDocument/2006/relationships/image" Target="../media/image261.wmf"/><Relationship Id="rId9" Type="http://schemas.openxmlformats.org/officeDocument/2006/relationships/oleObject" Target="../embeddings/oleObject182.bin"/><Relationship Id="rId14" Type="http://schemas.openxmlformats.org/officeDocument/2006/relationships/image" Target="../media/image266.wmf"/><Relationship Id="rId22" Type="http://schemas.openxmlformats.org/officeDocument/2006/relationships/image" Target="../media/image270.wmf"/><Relationship Id="rId27" Type="http://schemas.openxmlformats.org/officeDocument/2006/relationships/oleObject" Target="../embeddings/oleObject191.bin"/><Relationship Id="rId30" Type="http://schemas.openxmlformats.org/officeDocument/2006/relationships/image" Target="../media/image274.wmf"/><Relationship Id="rId35" Type="http://schemas.openxmlformats.org/officeDocument/2006/relationships/oleObject" Target="../embeddings/oleObject195.bin"/><Relationship Id="rId43" Type="http://schemas.openxmlformats.org/officeDocument/2006/relationships/oleObject" Target="../embeddings/oleObject199.bin"/><Relationship Id="rId48" Type="http://schemas.openxmlformats.org/officeDocument/2006/relationships/image" Target="../media/image283.wmf"/></Relationships>
</file>

<file path=ppt/slides/_rels/slide47.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202.bin"/><Relationship Id="rId7" Type="http://schemas.openxmlformats.org/officeDocument/2006/relationships/oleObject" Target="../embeddings/oleObject204.bin"/><Relationship Id="rId12" Type="http://schemas.openxmlformats.org/officeDocument/2006/relationships/image" Target="../media/image129.wmf"/><Relationship Id="rId2" Type="http://schemas.openxmlformats.org/officeDocument/2006/relationships/slideLayout" Target="../slideLayouts/slideLayout20.xml"/><Relationship Id="rId1" Type="http://schemas.openxmlformats.org/officeDocument/2006/relationships/vmlDrawing" Target="../drawings/vmlDrawing23.vml"/><Relationship Id="rId6" Type="http://schemas.openxmlformats.org/officeDocument/2006/relationships/image" Target="../media/image126.wmf"/><Relationship Id="rId11" Type="http://schemas.openxmlformats.org/officeDocument/2006/relationships/oleObject" Target="../embeddings/oleObject206.bin"/><Relationship Id="rId5" Type="http://schemas.openxmlformats.org/officeDocument/2006/relationships/oleObject" Target="../embeddings/oleObject203.bin"/><Relationship Id="rId10" Type="http://schemas.openxmlformats.org/officeDocument/2006/relationships/image" Target="../media/image128.wmf"/><Relationship Id="rId4" Type="http://schemas.openxmlformats.org/officeDocument/2006/relationships/image" Target="../media/image125.wmf"/><Relationship Id="rId9" Type="http://schemas.openxmlformats.org/officeDocument/2006/relationships/oleObject" Target="../embeddings/oleObject205.bin"/></Relationships>
</file>

<file path=ppt/slides/_rels/slide48.xml.rels><?xml version="1.0" encoding="UTF-8" standalone="yes"?>
<Relationships xmlns="http://schemas.openxmlformats.org/package/2006/relationships"><Relationship Id="rId8" Type="http://schemas.openxmlformats.org/officeDocument/2006/relationships/image" Target="../media/image286.wmf"/><Relationship Id="rId13" Type="http://schemas.openxmlformats.org/officeDocument/2006/relationships/oleObject" Target="../embeddings/oleObject212.bin"/><Relationship Id="rId18" Type="http://schemas.openxmlformats.org/officeDocument/2006/relationships/image" Target="../media/image291.wmf"/><Relationship Id="rId26" Type="http://schemas.openxmlformats.org/officeDocument/2006/relationships/image" Target="../media/image295.wmf"/><Relationship Id="rId39" Type="http://schemas.openxmlformats.org/officeDocument/2006/relationships/oleObject" Target="../embeddings/oleObject225.bin"/><Relationship Id="rId3" Type="http://schemas.openxmlformats.org/officeDocument/2006/relationships/oleObject" Target="../embeddings/oleObject207.bin"/><Relationship Id="rId21" Type="http://schemas.openxmlformats.org/officeDocument/2006/relationships/oleObject" Target="../embeddings/oleObject216.bin"/><Relationship Id="rId34" Type="http://schemas.openxmlformats.org/officeDocument/2006/relationships/image" Target="../media/image299.wmf"/><Relationship Id="rId42" Type="http://schemas.openxmlformats.org/officeDocument/2006/relationships/image" Target="../media/image303.wmf"/><Relationship Id="rId47" Type="http://schemas.openxmlformats.org/officeDocument/2006/relationships/oleObject" Target="../embeddings/oleObject229.bin"/><Relationship Id="rId7" Type="http://schemas.openxmlformats.org/officeDocument/2006/relationships/oleObject" Target="../embeddings/oleObject209.bin"/><Relationship Id="rId12" Type="http://schemas.openxmlformats.org/officeDocument/2006/relationships/image" Target="../media/image288.wmf"/><Relationship Id="rId17" Type="http://schemas.openxmlformats.org/officeDocument/2006/relationships/oleObject" Target="../embeddings/oleObject214.bin"/><Relationship Id="rId25" Type="http://schemas.openxmlformats.org/officeDocument/2006/relationships/oleObject" Target="../embeddings/oleObject218.bin"/><Relationship Id="rId33" Type="http://schemas.openxmlformats.org/officeDocument/2006/relationships/oleObject" Target="../embeddings/oleObject222.bin"/><Relationship Id="rId38" Type="http://schemas.openxmlformats.org/officeDocument/2006/relationships/image" Target="../media/image301.wmf"/><Relationship Id="rId46" Type="http://schemas.openxmlformats.org/officeDocument/2006/relationships/image" Target="../media/image305.wmf"/><Relationship Id="rId2" Type="http://schemas.openxmlformats.org/officeDocument/2006/relationships/slideLayout" Target="../slideLayouts/slideLayout30.xml"/><Relationship Id="rId16" Type="http://schemas.openxmlformats.org/officeDocument/2006/relationships/image" Target="../media/image290.wmf"/><Relationship Id="rId20" Type="http://schemas.openxmlformats.org/officeDocument/2006/relationships/image" Target="../media/image292.wmf"/><Relationship Id="rId29" Type="http://schemas.openxmlformats.org/officeDocument/2006/relationships/oleObject" Target="../embeddings/oleObject220.bin"/><Relationship Id="rId41" Type="http://schemas.openxmlformats.org/officeDocument/2006/relationships/oleObject" Target="../embeddings/oleObject226.bin"/><Relationship Id="rId1" Type="http://schemas.openxmlformats.org/officeDocument/2006/relationships/vmlDrawing" Target="../drawings/vmlDrawing24.vml"/><Relationship Id="rId6" Type="http://schemas.openxmlformats.org/officeDocument/2006/relationships/image" Target="../media/image285.wmf"/><Relationship Id="rId11" Type="http://schemas.openxmlformats.org/officeDocument/2006/relationships/oleObject" Target="../embeddings/oleObject211.bin"/><Relationship Id="rId24" Type="http://schemas.openxmlformats.org/officeDocument/2006/relationships/image" Target="../media/image294.wmf"/><Relationship Id="rId32" Type="http://schemas.openxmlformats.org/officeDocument/2006/relationships/image" Target="../media/image298.wmf"/><Relationship Id="rId37" Type="http://schemas.openxmlformats.org/officeDocument/2006/relationships/oleObject" Target="../embeddings/oleObject224.bin"/><Relationship Id="rId40" Type="http://schemas.openxmlformats.org/officeDocument/2006/relationships/image" Target="../media/image302.wmf"/><Relationship Id="rId45" Type="http://schemas.openxmlformats.org/officeDocument/2006/relationships/oleObject" Target="../embeddings/oleObject228.bin"/><Relationship Id="rId5" Type="http://schemas.openxmlformats.org/officeDocument/2006/relationships/oleObject" Target="../embeddings/oleObject208.bin"/><Relationship Id="rId15" Type="http://schemas.openxmlformats.org/officeDocument/2006/relationships/oleObject" Target="../embeddings/oleObject213.bin"/><Relationship Id="rId23" Type="http://schemas.openxmlformats.org/officeDocument/2006/relationships/oleObject" Target="../embeddings/oleObject217.bin"/><Relationship Id="rId28" Type="http://schemas.openxmlformats.org/officeDocument/2006/relationships/image" Target="../media/image296.wmf"/><Relationship Id="rId36" Type="http://schemas.openxmlformats.org/officeDocument/2006/relationships/image" Target="../media/image300.wmf"/><Relationship Id="rId10" Type="http://schemas.openxmlformats.org/officeDocument/2006/relationships/image" Target="../media/image287.wmf"/><Relationship Id="rId19" Type="http://schemas.openxmlformats.org/officeDocument/2006/relationships/oleObject" Target="../embeddings/oleObject215.bin"/><Relationship Id="rId31" Type="http://schemas.openxmlformats.org/officeDocument/2006/relationships/oleObject" Target="../embeddings/oleObject221.bin"/><Relationship Id="rId44" Type="http://schemas.openxmlformats.org/officeDocument/2006/relationships/image" Target="../media/image304.wmf"/><Relationship Id="rId4" Type="http://schemas.openxmlformats.org/officeDocument/2006/relationships/image" Target="../media/image284.wmf"/><Relationship Id="rId9" Type="http://schemas.openxmlformats.org/officeDocument/2006/relationships/oleObject" Target="../embeddings/oleObject210.bin"/><Relationship Id="rId14" Type="http://schemas.openxmlformats.org/officeDocument/2006/relationships/image" Target="../media/image289.wmf"/><Relationship Id="rId22" Type="http://schemas.openxmlformats.org/officeDocument/2006/relationships/image" Target="../media/image293.wmf"/><Relationship Id="rId27" Type="http://schemas.openxmlformats.org/officeDocument/2006/relationships/oleObject" Target="../embeddings/oleObject219.bin"/><Relationship Id="rId30" Type="http://schemas.openxmlformats.org/officeDocument/2006/relationships/image" Target="../media/image297.wmf"/><Relationship Id="rId35" Type="http://schemas.openxmlformats.org/officeDocument/2006/relationships/oleObject" Target="../embeddings/oleObject223.bin"/><Relationship Id="rId43" Type="http://schemas.openxmlformats.org/officeDocument/2006/relationships/oleObject" Target="../embeddings/oleObject227.bin"/><Relationship Id="rId48" Type="http://schemas.openxmlformats.org/officeDocument/2006/relationships/image" Target="../media/image306.wmf"/></Relationships>
</file>

<file path=ppt/slides/_rels/slide49.xml.rels><?xml version="1.0" encoding="UTF-8" standalone="yes"?>
<Relationships xmlns="http://schemas.openxmlformats.org/package/2006/relationships"><Relationship Id="rId8" Type="http://schemas.openxmlformats.org/officeDocument/2006/relationships/image" Target="../media/image309.wmf"/><Relationship Id="rId13" Type="http://schemas.openxmlformats.org/officeDocument/2006/relationships/oleObject" Target="../embeddings/oleObject235.bin"/><Relationship Id="rId18" Type="http://schemas.openxmlformats.org/officeDocument/2006/relationships/oleObject" Target="../embeddings/oleObject238.bin"/><Relationship Id="rId26" Type="http://schemas.openxmlformats.org/officeDocument/2006/relationships/oleObject" Target="../embeddings/oleObject242.bin"/><Relationship Id="rId3" Type="http://schemas.openxmlformats.org/officeDocument/2006/relationships/oleObject" Target="../embeddings/oleObject230.bin"/><Relationship Id="rId21" Type="http://schemas.openxmlformats.org/officeDocument/2006/relationships/image" Target="../media/image315.wmf"/><Relationship Id="rId34" Type="http://schemas.openxmlformats.org/officeDocument/2006/relationships/oleObject" Target="../embeddings/oleObject246.bin"/><Relationship Id="rId7" Type="http://schemas.openxmlformats.org/officeDocument/2006/relationships/oleObject" Target="../embeddings/oleObject232.bin"/><Relationship Id="rId12" Type="http://schemas.openxmlformats.org/officeDocument/2006/relationships/image" Target="../media/image311.wmf"/><Relationship Id="rId17" Type="http://schemas.openxmlformats.org/officeDocument/2006/relationships/oleObject" Target="../embeddings/oleObject237.bin"/><Relationship Id="rId25" Type="http://schemas.openxmlformats.org/officeDocument/2006/relationships/image" Target="../media/image317.wmf"/><Relationship Id="rId33" Type="http://schemas.openxmlformats.org/officeDocument/2006/relationships/image" Target="../media/image321.wmf"/><Relationship Id="rId2" Type="http://schemas.openxmlformats.org/officeDocument/2006/relationships/slideLayout" Target="../slideLayouts/slideLayout31.xml"/><Relationship Id="rId16" Type="http://schemas.openxmlformats.org/officeDocument/2006/relationships/image" Target="../media/image313.wmf"/><Relationship Id="rId20" Type="http://schemas.openxmlformats.org/officeDocument/2006/relationships/oleObject" Target="../embeddings/oleObject239.bin"/><Relationship Id="rId29" Type="http://schemas.openxmlformats.org/officeDocument/2006/relationships/image" Target="../media/image319.wmf"/><Relationship Id="rId1" Type="http://schemas.openxmlformats.org/officeDocument/2006/relationships/vmlDrawing" Target="../drawings/vmlDrawing25.vml"/><Relationship Id="rId6" Type="http://schemas.openxmlformats.org/officeDocument/2006/relationships/image" Target="../media/image308.wmf"/><Relationship Id="rId11" Type="http://schemas.openxmlformats.org/officeDocument/2006/relationships/oleObject" Target="../embeddings/oleObject234.bin"/><Relationship Id="rId24" Type="http://schemas.openxmlformats.org/officeDocument/2006/relationships/oleObject" Target="../embeddings/oleObject241.bin"/><Relationship Id="rId32" Type="http://schemas.openxmlformats.org/officeDocument/2006/relationships/oleObject" Target="../embeddings/oleObject245.bin"/><Relationship Id="rId5" Type="http://schemas.openxmlformats.org/officeDocument/2006/relationships/oleObject" Target="../embeddings/oleObject231.bin"/><Relationship Id="rId15" Type="http://schemas.openxmlformats.org/officeDocument/2006/relationships/oleObject" Target="../embeddings/oleObject236.bin"/><Relationship Id="rId23" Type="http://schemas.openxmlformats.org/officeDocument/2006/relationships/image" Target="../media/image316.wmf"/><Relationship Id="rId28" Type="http://schemas.openxmlformats.org/officeDocument/2006/relationships/oleObject" Target="../embeddings/oleObject243.bin"/><Relationship Id="rId10" Type="http://schemas.openxmlformats.org/officeDocument/2006/relationships/image" Target="../media/image310.wmf"/><Relationship Id="rId19" Type="http://schemas.openxmlformats.org/officeDocument/2006/relationships/image" Target="../media/image314.wmf"/><Relationship Id="rId31" Type="http://schemas.openxmlformats.org/officeDocument/2006/relationships/image" Target="../media/image320.wmf"/><Relationship Id="rId4" Type="http://schemas.openxmlformats.org/officeDocument/2006/relationships/image" Target="../media/image307.wmf"/><Relationship Id="rId9" Type="http://schemas.openxmlformats.org/officeDocument/2006/relationships/oleObject" Target="../embeddings/oleObject233.bin"/><Relationship Id="rId14" Type="http://schemas.openxmlformats.org/officeDocument/2006/relationships/image" Target="../media/image312.wmf"/><Relationship Id="rId22" Type="http://schemas.openxmlformats.org/officeDocument/2006/relationships/oleObject" Target="../embeddings/oleObject240.bin"/><Relationship Id="rId27" Type="http://schemas.openxmlformats.org/officeDocument/2006/relationships/image" Target="../media/image318.wmf"/><Relationship Id="rId30" Type="http://schemas.openxmlformats.org/officeDocument/2006/relationships/oleObject" Target="../embeddings/oleObject244.bin"/><Relationship Id="rId35" Type="http://schemas.openxmlformats.org/officeDocument/2006/relationships/image" Target="../media/image32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25.wmf"/><Relationship Id="rId13" Type="http://schemas.openxmlformats.org/officeDocument/2006/relationships/image" Target="../media/image327.wmf"/><Relationship Id="rId18" Type="http://schemas.openxmlformats.org/officeDocument/2006/relationships/oleObject" Target="../embeddings/oleObject255.bin"/><Relationship Id="rId26" Type="http://schemas.openxmlformats.org/officeDocument/2006/relationships/oleObject" Target="../embeddings/oleObject259.bin"/><Relationship Id="rId3" Type="http://schemas.openxmlformats.org/officeDocument/2006/relationships/oleObject" Target="../embeddings/oleObject247.bin"/><Relationship Id="rId21" Type="http://schemas.openxmlformats.org/officeDocument/2006/relationships/image" Target="../media/image331.wmf"/><Relationship Id="rId7" Type="http://schemas.openxmlformats.org/officeDocument/2006/relationships/oleObject" Target="../embeddings/oleObject249.bin"/><Relationship Id="rId12" Type="http://schemas.openxmlformats.org/officeDocument/2006/relationships/oleObject" Target="../embeddings/oleObject252.bin"/><Relationship Id="rId17" Type="http://schemas.openxmlformats.org/officeDocument/2006/relationships/image" Target="../media/image329.wmf"/><Relationship Id="rId25" Type="http://schemas.openxmlformats.org/officeDocument/2006/relationships/image" Target="../media/image333.wmf"/><Relationship Id="rId33" Type="http://schemas.openxmlformats.org/officeDocument/2006/relationships/image" Target="../media/image337.wmf"/><Relationship Id="rId2" Type="http://schemas.openxmlformats.org/officeDocument/2006/relationships/slideLayout" Target="../slideLayouts/slideLayout32.xml"/><Relationship Id="rId16" Type="http://schemas.openxmlformats.org/officeDocument/2006/relationships/oleObject" Target="../embeddings/oleObject254.bin"/><Relationship Id="rId20" Type="http://schemas.openxmlformats.org/officeDocument/2006/relationships/oleObject" Target="../embeddings/oleObject256.bin"/><Relationship Id="rId29" Type="http://schemas.openxmlformats.org/officeDocument/2006/relationships/image" Target="../media/image335.wmf"/><Relationship Id="rId1" Type="http://schemas.openxmlformats.org/officeDocument/2006/relationships/vmlDrawing" Target="../drawings/vmlDrawing26.vml"/><Relationship Id="rId6" Type="http://schemas.openxmlformats.org/officeDocument/2006/relationships/image" Target="../media/image324.wmf"/><Relationship Id="rId11" Type="http://schemas.openxmlformats.org/officeDocument/2006/relationships/image" Target="../media/image326.wmf"/><Relationship Id="rId24" Type="http://schemas.openxmlformats.org/officeDocument/2006/relationships/oleObject" Target="../embeddings/oleObject258.bin"/><Relationship Id="rId32" Type="http://schemas.openxmlformats.org/officeDocument/2006/relationships/oleObject" Target="../embeddings/oleObject262.bin"/><Relationship Id="rId5" Type="http://schemas.openxmlformats.org/officeDocument/2006/relationships/oleObject" Target="../embeddings/oleObject248.bin"/><Relationship Id="rId15" Type="http://schemas.openxmlformats.org/officeDocument/2006/relationships/image" Target="../media/image328.wmf"/><Relationship Id="rId23" Type="http://schemas.openxmlformats.org/officeDocument/2006/relationships/image" Target="../media/image332.wmf"/><Relationship Id="rId28" Type="http://schemas.openxmlformats.org/officeDocument/2006/relationships/oleObject" Target="../embeddings/oleObject260.bin"/><Relationship Id="rId10" Type="http://schemas.openxmlformats.org/officeDocument/2006/relationships/oleObject" Target="../embeddings/oleObject251.bin"/><Relationship Id="rId19" Type="http://schemas.openxmlformats.org/officeDocument/2006/relationships/image" Target="../media/image330.wmf"/><Relationship Id="rId31" Type="http://schemas.openxmlformats.org/officeDocument/2006/relationships/image" Target="../media/image336.wmf"/><Relationship Id="rId4" Type="http://schemas.openxmlformats.org/officeDocument/2006/relationships/image" Target="../media/image323.wmf"/><Relationship Id="rId9" Type="http://schemas.openxmlformats.org/officeDocument/2006/relationships/oleObject" Target="../embeddings/oleObject250.bin"/><Relationship Id="rId14" Type="http://schemas.openxmlformats.org/officeDocument/2006/relationships/oleObject" Target="../embeddings/oleObject253.bin"/><Relationship Id="rId22" Type="http://schemas.openxmlformats.org/officeDocument/2006/relationships/oleObject" Target="../embeddings/oleObject257.bin"/><Relationship Id="rId27" Type="http://schemas.openxmlformats.org/officeDocument/2006/relationships/image" Target="../media/image334.wmf"/><Relationship Id="rId30" Type="http://schemas.openxmlformats.org/officeDocument/2006/relationships/oleObject" Target="../embeddings/oleObject261.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63.bin"/><Relationship Id="rId2" Type="http://schemas.openxmlformats.org/officeDocument/2006/relationships/slideLayout" Target="../slideLayouts/slideLayout21.xml"/><Relationship Id="rId1" Type="http://schemas.openxmlformats.org/officeDocument/2006/relationships/vmlDrawing" Target="../drawings/vmlDrawing27.vml"/><Relationship Id="rId4" Type="http://schemas.openxmlformats.org/officeDocument/2006/relationships/image" Target="../media/image130.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67.bin"/><Relationship Id="rId13" Type="http://schemas.openxmlformats.org/officeDocument/2006/relationships/image" Target="../media/image342.wmf"/><Relationship Id="rId18" Type="http://schemas.openxmlformats.org/officeDocument/2006/relationships/oleObject" Target="../embeddings/oleObject272.bin"/><Relationship Id="rId26" Type="http://schemas.openxmlformats.org/officeDocument/2006/relationships/oleObject" Target="../embeddings/oleObject276.bin"/><Relationship Id="rId39" Type="http://schemas.openxmlformats.org/officeDocument/2006/relationships/image" Target="../media/image355.wmf"/><Relationship Id="rId3" Type="http://schemas.openxmlformats.org/officeDocument/2006/relationships/oleObject" Target="../embeddings/oleObject264.bin"/><Relationship Id="rId21" Type="http://schemas.openxmlformats.org/officeDocument/2006/relationships/image" Target="../media/image346.wmf"/><Relationship Id="rId34" Type="http://schemas.openxmlformats.org/officeDocument/2006/relationships/oleObject" Target="../embeddings/oleObject280.bin"/><Relationship Id="rId7" Type="http://schemas.openxmlformats.org/officeDocument/2006/relationships/image" Target="../media/image339.wmf"/><Relationship Id="rId12" Type="http://schemas.openxmlformats.org/officeDocument/2006/relationships/oleObject" Target="../embeddings/oleObject269.bin"/><Relationship Id="rId17" Type="http://schemas.openxmlformats.org/officeDocument/2006/relationships/image" Target="../media/image344.wmf"/><Relationship Id="rId25" Type="http://schemas.openxmlformats.org/officeDocument/2006/relationships/image" Target="../media/image348.wmf"/><Relationship Id="rId33" Type="http://schemas.openxmlformats.org/officeDocument/2006/relationships/image" Target="../media/image352.wmf"/><Relationship Id="rId38" Type="http://schemas.openxmlformats.org/officeDocument/2006/relationships/oleObject" Target="../embeddings/oleObject282.bin"/><Relationship Id="rId2" Type="http://schemas.openxmlformats.org/officeDocument/2006/relationships/slideLayout" Target="../slideLayouts/slideLayout33.xml"/><Relationship Id="rId16" Type="http://schemas.openxmlformats.org/officeDocument/2006/relationships/oleObject" Target="../embeddings/oleObject271.bin"/><Relationship Id="rId20" Type="http://schemas.openxmlformats.org/officeDocument/2006/relationships/oleObject" Target="../embeddings/oleObject273.bin"/><Relationship Id="rId29" Type="http://schemas.openxmlformats.org/officeDocument/2006/relationships/image" Target="../media/image350.wmf"/><Relationship Id="rId41" Type="http://schemas.openxmlformats.org/officeDocument/2006/relationships/image" Target="../media/image356.wmf"/><Relationship Id="rId1" Type="http://schemas.openxmlformats.org/officeDocument/2006/relationships/vmlDrawing" Target="../drawings/vmlDrawing28.vml"/><Relationship Id="rId6" Type="http://schemas.openxmlformats.org/officeDocument/2006/relationships/oleObject" Target="../embeddings/oleObject266.bin"/><Relationship Id="rId11" Type="http://schemas.openxmlformats.org/officeDocument/2006/relationships/image" Target="../media/image341.wmf"/><Relationship Id="rId24" Type="http://schemas.openxmlformats.org/officeDocument/2006/relationships/oleObject" Target="../embeddings/oleObject275.bin"/><Relationship Id="rId32" Type="http://schemas.openxmlformats.org/officeDocument/2006/relationships/oleObject" Target="../embeddings/oleObject279.bin"/><Relationship Id="rId37" Type="http://schemas.openxmlformats.org/officeDocument/2006/relationships/image" Target="../media/image354.wmf"/><Relationship Id="rId40" Type="http://schemas.openxmlformats.org/officeDocument/2006/relationships/oleObject" Target="../embeddings/oleObject283.bin"/><Relationship Id="rId5" Type="http://schemas.openxmlformats.org/officeDocument/2006/relationships/oleObject" Target="../embeddings/oleObject265.bin"/><Relationship Id="rId15" Type="http://schemas.openxmlformats.org/officeDocument/2006/relationships/image" Target="../media/image343.wmf"/><Relationship Id="rId23" Type="http://schemas.openxmlformats.org/officeDocument/2006/relationships/image" Target="../media/image347.wmf"/><Relationship Id="rId28" Type="http://schemas.openxmlformats.org/officeDocument/2006/relationships/oleObject" Target="../embeddings/oleObject277.bin"/><Relationship Id="rId36" Type="http://schemas.openxmlformats.org/officeDocument/2006/relationships/oleObject" Target="../embeddings/oleObject281.bin"/><Relationship Id="rId10" Type="http://schemas.openxmlformats.org/officeDocument/2006/relationships/oleObject" Target="../embeddings/oleObject268.bin"/><Relationship Id="rId19" Type="http://schemas.openxmlformats.org/officeDocument/2006/relationships/image" Target="../media/image345.wmf"/><Relationship Id="rId31" Type="http://schemas.openxmlformats.org/officeDocument/2006/relationships/image" Target="../media/image351.wmf"/><Relationship Id="rId4" Type="http://schemas.openxmlformats.org/officeDocument/2006/relationships/image" Target="../media/image338.wmf"/><Relationship Id="rId9" Type="http://schemas.openxmlformats.org/officeDocument/2006/relationships/image" Target="../media/image340.wmf"/><Relationship Id="rId14" Type="http://schemas.openxmlformats.org/officeDocument/2006/relationships/oleObject" Target="../embeddings/oleObject270.bin"/><Relationship Id="rId22" Type="http://schemas.openxmlformats.org/officeDocument/2006/relationships/oleObject" Target="../embeddings/oleObject274.bin"/><Relationship Id="rId27" Type="http://schemas.openxmlformats.org/officeDocument/2006/relationships/image" Target="../media/image349.wmf"/><Relationship Id="rId30" Type="http://schemas.openxmlformats.org/officeDocument/2006/relationships/oleObject" Target="../embeddings/oleObject278.bin"/><Relationship Id="rId35" Type="http://schemas.openxmlformats.org/officeDocument/2006/relationships/image" Target="../media/image353.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84.bin"/><Relationship Id="rId2" Type="http://schemas.openxmlformats.org/officeDocument/2006/relationships/slideLayout" Target="../slideLayouts/slideLayout22.xml"/><Relationship Id="rId1" Type="http://schemas.openxmlformats.org/officeDocument/2006/relationships/vmlDrawing" Target="../drawings/vmlDrawing29.vml"/><Relationship Id="rId4" Type="http://schemas.openxmlformats.org/officeDocument/2006/relationships/image" Target="../media/image131.wmf"/></Relationships>
</file>

<file path=ppt/slides/_rels/slide54.xml.rels><?xml version="1.0" encoding="UTF-8" standalone="yes"?>
<Relationships xmlns="http://schemas.openxmlformats.org/package/2006/relationships"><Relationship Id="rId8" Type="http://schemas.openxmlformats.org/officeDocument/2006/relationships/image" Target="../media/image359.wmf"/><Relationship Id="rId13" Type="http://schemas.openxmlformats.org/officeDocument/2006/relationships/oleObject" Target="../embeddings/oleObject290.bin"/><Relationship Id="rId18" Type="http://schemas.openxmlformats.org/officeDocument/2006/relationships/image" Target="../media/image364.wmf"/><Relationship Id="rId26" Type="http://schemas.openxmlformats.org/officeDocument/2006/relationships/image" Target="../media/image368.wmf"/><Relationship Id="rId39" Type="http://schemas.openxmlformats.org/officeDocument/2006/relationships/oleObject" Target="../embeddings/oleObject303.bin"/><Relationship Id="rId3" Type="http://schemas.openxmlformats.org/officeDocument/2006/relationships/oleObject" Target="../embeddings/oleObject285.bin"/><Relationship Id="rId21" Type="http://schemas.openxmlformats.org/officeDocument/2006/relationships/oleObject" Target="../embeddings/oleObject294.bin"/><Relationship Id="rId34" Type="http://schemas.openxmlformats.org/officeDocument/2006/relationships/image" Target="../media/image372.wmf"/><Relationship Id="rId42" Type="http://schemas.openxmlformats.org/officeDocument/2006/relationships/image" Target="../media/image376.wmf"/><Relationship Id="rId7" Type="http://schemas.openxmlformats.org/officeDocument/2006/relationships/oleObject" Target="../embeddings/oleObject287.bin"/><Relationship Id="rId12" Type="http://schemas.openxmlformats.org/officeDocument/2006/relationships/image" Target="../media/image361.wmf"/><Relationship Id="rId17" Type="http://schemas.openxmlformats.org/officeDocument/2006/relationships/oleObject" Target="../embeddings/oleObject292.bin"/><Relationship Id="rId25" Type="http://schemas.openxmlformats.org/officeDocument/2006/relationships/oleObject" Target="../embeddings/oleObject296.bin"/><Relationship Id="rId33" Type="http://schemas.openxmlformats.org/officeDocument/2006/relationships/oleObject" Target="../embeddings/oleObject300.bin"/><Relationship Id="rId38" Type="http://schemas.openxmlformats.org/officeDocument/2006/relationships/image" Target="../media/image374.wmf"/><Relationship Id="rId2" Type="http://schemas.openxmlformats.org/officeDocument/2006/relationships/slideLayout" Target="../slideLayouts/slideLayout34.xml"/><Relationship Id="rId16" Type="http://schemas.openxmlformats.org/officeDocument/2006/relationships/image" Target="../media/image363.wmf"/><Relationship Id="rId20" Type="http://schemas.openxmlformats.org/officeDocument/2006/relationships/image" Target="../media/image365.wmf"/><Relationship Id="rId29" Type="http://schemas.openxmlformats.org/officeDocument/2006/relationships/oleObject" Target="../embeddings/oleObject298.bin"/><Relationship Id="rId41" Type="http://schemas.openxmlformats.org/officeDocument/2006/relationships/oleObject" Target="../embeddings/oleObject304.bin"/><Relationship Id="rId1" Type="http://schemas.openxmlformats.org/officeDocument/2006/relationships/vmlDrawing" Target="../drawings/vmlDrawing30.vml"/><Relationship Id="rId6" Type="http://schemas.openxmlformats.org/officeDocument/2006/relationships/image" Target="../media/image358.wmf"/><Relationship Id="rId11" Type="http://schemas.openxmlformats.org/officeDocument/2006/relationships/oleObject" Target="../embeddings/oleObject289.bin"/><Relationship Id="rId24" Type="http://schemas.openxmlformats.org/officeDocument/2006/relationships/image" Target="../media/image367.wmf"/><Relationship Id="rId32" Type="http://schemas.openxmlformats.org/officeDocument/2006/relationships/image" Target="../media/image371.wmf"/><Relationship Id="rId37" Type="http://schemas.openxmlformats.org/officeDocument/2006/relationships/oleObject" Target="../embeddings/oleObject302.bin"/><Relationship Id="rId40" Type="http://schemas.openxmlformats.org/officeDocument/2006/relationships/image" Target="../media/image375.wmf"/><Relationship Id="rId5" Type="http://schemas.openxmlformats.org/officeDocument/2006/relationships/oleObject" Target="../embeddings/oleObject286.bin"/><Relationship Id="rId15" Type="http://schemas.openxmlformats.org/officeDocument/2006/relationships/oleObject" Target="../embeddings/oleObject291.bin"/><Relationship Id="rId23" Type="http://schemas.openxmlformats.org/officeDocument/2006/relationships/oleObject" Target="../embeddings/oleObject295.bin"/><Relationship Id="rId28" Type="http://schemas.openxmlformats.org/officeDocument/2006/relationships/image" Target="../media/image369.wmf"/><Relationship Id="rId36" Type="http://schemas.openxmlformats.org/officeDocument/2006/relationships/image" Target="../media/image373.wmf"/><Relationship Id="rId10" Type="http://schemas.openxmlformats.org/officeDocument/2006/relationships/image" Target="../media/image360.wmf"/><Relationship Id="rId19" Type="http://schemas.openxmlformats.org/officeDocument/2006/relationships/oleObject" Target="../embeddings/oleObject293.bin"/><Relationship Id="rId31" Type="http://schemas.openxmlformats.org/officeDocument/2006/relationships/oleObject" Target="../embeddings/oleObject299.bin"/><Relationship Id="rId44" Type="http://schemas.openxmlformats.org/officeDocument/2006/relationships/image" Target="../media/image377.wmf"/><Relationship Id="rId4" Type="http://schemas.openxmlformats.org/officeDocument/2006/relationships/image" Target="../media/image357.wmf"/><Relationship Id="rId9" Type="http://schemas.openxmlformats.org/officeDocument/2006/relationships/oleObject" Target="../embeddings/oleObject288.bin"/><Relationship Id="rId14" Type="http://schemas.openxmlformats.org/officeDocument/2006/relationships/image" Target="../media/image362.wmf"/><Relationship Id="rId22" Type="http://schemas.openxmlformats.org/officeDocument/2006/relationships/image" Target="../media/image366.wmf"/><Relationship Id="rId27" Type="http://schemas.openxmlformats.org/officeDocument/2006/relationships/oleObject" Target="../embeddings/oleObject297.bin"/><Relationship Id="rId30" Type="http://schemas.openxmlformats.org/officeDocument/2006/relationships/image" Target="../media/image370.wmf"/><Relationship Id="rId35" Type="http://schemas.openxmlformats.org/officeDocument/2006/relationships/oleObject" Target="../embeddings/oleObject301.bin"/><Relationship Id="rId43" Type="http://schemas.openxmlformats.org/officeDocument/2006/relationships/oleObject" Target="../embeddings/oleObject305.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06.bin"/><Relationship Id="rId2" Type="http://schemas.openxmlformats.org/officeDocument/2006/relationships/slideLayout" Target="../slideLayouts/slideLayout23.xml"/><Relationship Id="rId1" Type="http://schemas.openxmlformats.org/officeDocument/2006/relationships/vmlDrawing" Target="../drawings/vmlDrawing31.vml"/><Relationship Id="rId4" Type="http://schemas.openxmlformats.org/officeDocument/2006/relationships/image" Target="../media/image132.wmf"/></Relationships>
</file>

<file path=ppt/slides/_rels/slide56.xml.rels><?xml version="1.0" encoding="UTF-8" standalone="yes"?>
<Relationships xmlns="http://schemas.openxmlformats.org/package/2006/relationships"><Relationship Id="rId8" Type="http://schemas.openxmlformats.org/officeDocument/2006/relationships/image" Target="../media/image380.wmf"/><Relationship Id="rId13" Type="http://schemas.openxmlformats.org/officeDocument/2006/relationships/oleObject" Target="../embeddings/oleObject312.bin"/><Relationship Id="rId18" Type="http://schemas.openxmlformats.org/officeDocument/2006/relationships/image" Target="../media/image385.wmf"/><Relationship Id="rId26" Type="http://schemas.openxmlformats.org/officeDocument/2006/relationships/image" Target="../media/image389.wmf"/><Relationship Id="rId3" Type="http://schemas.openxmlformats.org/officeDocument/2006/relationships/oleObject" Target="../embeddings/oleObject307.bin"/><Relationship Id="rId21" Type="http://schemas.openxmlformats.org/officeDocument/2006/relationships/oleObject" Target="../embeddings/oleObject316.bin"/><Relationship Id="rId34" Type="http://schemas.openxmlformats.org/officeDocument/2006/relationships/oleObject" Target="../embeddings/oleObject323.bin"/><Relationship Id="rId7" Type="http://schemas.openxmlformats.org/officeDocument/2006/relationships/oleObject" Target="../embeddings/oleObject309.bin"/><Relationship Id="rId12" Type="http://schemas.openxmlformats.org/officeDocument/2006/relationships/image" Target="../media/image382.wmf"/><Relationship Id="rId17" Type="http://schemas.openxmlformats.org/officeDocument/2006/relationships/oleObject" Target="../embeddings/oleObject314.bin"/><Relationship Id="rId25" Type="http://schemas.openxmlformats.org/officeDocument/2006/relationships/oleObject" Target="../embeddings/oleObject318.bin"/><Relationship Id="rId33" Type="http://schemas.openxmlformats.org/officeDocument/2006/relationships/image" Target="../media/image392.wmf"/><Relationship Id="rId2" Type="http://schemas.openxmlformats.org/officeDocument/2006/relationships/slideLayout" Target="../slideLayouts/slideLayout35.xml"/><Relationship Id="rId16" Type="http://schemas.openxmlformats.org/officeDocument/2006/relationships/image" Target="../media/image384.wmf"/><Relationship Id="rId20" Type="http://schemas.openxmlformats.org/officeDocument/2006/relationships/image" Target="../media/image386.wmf"/><Relationship Id="rId29" Type="http://schemas.openxmlformats.org/officeDocument/2006/relationships/oleObject" Target="../embeddings/oleObject320.bin"/><Relationship Id="rId1" Type="http://schemas.openxmlformats.org/officeDocument/2006/relationships/vmlDrawing" Target="../drawings/vmlDrawing32.vml"/><Relationship Id="rId6" Type="http://schemas.openxmlformats.org/officeDocument/2006/relationships/image" Target="../media/image379.wmf"/><Relationship Id="rId11" Type="http://schemas.openxmlformats.org/officeDocument/2006/relationships/oleObject" Target="../embeddings/oleObject311.bin"/><Relationship Id="rId24" Type="http://schemas.openxmlformats.org/officeDocument/2006/relationships/image" Target="../media/image388.wmf"/><Relationship Id="rId32" Type="http://schemas.openxmlformats.org/officeDocument/2006/relationships/oleObject" Target="../embeddings/oleObject322.bin"/><Relationship Id="rId37" Type="http://schemas.openxmlformats.org/officeDocument/2006/relationships/image" Target="../media/image394.wmf"/><Relationship Id="rId5" Type="http://schemas.openxmlformats.org/officeDocument/2006/relationships/oleObject" Target="../embeddings/oleObject308.bin"/><Relationship Id="rId15" Type="http://schemas.openxmlformats.org/officeDocument/2006/relationships/oleObject" Target="../embeddings/oleObject313.bin"/><Relationship Id="rId23" Type="http://schemas.openxmlformats.org/officeDocument/2006/relationships/oleObject" Target="../embeddings/oleObject317.bin"/><Relationship Id="rId28" Type="http://schemas.openxmlformats.org/officeDocument/2006/relationships/image" Target="../media/image390.wmf"/><Relationship Id="rId36" Type="http://schemas.openxmlformats.org/officeDocument/2006/relationships/oleObject" Target="../embeddings/oleObject324.bin"/><Relationship Id="rId10" Type="http://schemas.openxmlformats.org/officeDocument/2006/relationships/image" Target="../media/image381.wmf"/><Relationship Id="rId19" Type="http://schemas.openxmlformats.org/officeDocument/2006/relationships/oleObject" Target="../embeddings/oleObject315.bin"/><Relationship Id="rId31" Type="http://schemas.openxmlformats.org/officeDocument/2006/relationships/image" Target="../media/image391.wmf"/><Relationship Id="rId4" Type="http://schemas.openxmlformats.org/officeDocument/2006/relationships/image" Target="../media/image378.wmf"/><Relationship Id="rId9" Type="http://schemas.openxmlformats.org/officeDocument/2006/relationships/oleObject" Target="../embeddings/oleObject310.bin"/><Relationship Id="rId14" Type="http://schemas.openxmlformats.org/officeDocument/2006/relationships/image" Target="../media/image383.wmf"/><Relationship Id="rId22" Type="http://schemas.openxmlformats.org/officeDocument/2006/relationships/image" Target="../media/image387.wmf"/><Relationship Id="rId27" Type="http://schemas.openxmlformats.org/officeDocument/2006/relationships/oleObject" Target="../embeddings/oleObject319.bin"/><Relationship Id="rId30" Type="http://schemas.openxmlformats.org/officeDocument/2006/relationships/oleObject" Target="../embeddings/oleObject321.bin"/><Relationship Id="rId35" Type="http://schemas.openxmlformats.org/officeDocument/2006/relationships/image" Target="../media/image393.wmf"/></Relationships>
</file>

<file path=ppt/slides/_rels/slide57.xml.rels><?xml version="1.0" encoding="UTF-8" standalone="yes"?>
<Relationships xmlns="http://schemas.openxmlformats.org/package/2006/relationships"><Relationship Id="rId8" Type="http://schemas.openxmlformats.org/officeDocument/2006/relationships/image" Target="../media/image397.wmf"/><Relationship Id="rId3" Type="http://schemas.openxmlformats.org/officeDocument/2006/relationships/oleObject" Target="../embeddings/oleObject325.bin"/><Relationship Id="rId7" Type="http://schemas.openxmlformats.org/officeDocument/2006/relationships/oleObject" Target="../embeddings/oleObject327.bin"/><Relationship Id="rId2" Type="http://schemas.openxmlformats.org/officeDocument/2006/relationships/slideLayout" Target="../slideLayouts/slideLayout36.xml"/><Relationship Id="rId1" Type="http://schemas.openxmlformats.org/officeDocument/2006/relationships/vmlDrawing" Target="../drawings/vmlDrawing33.vml"/><Relationship Id="rId6" Type="http://schemas.openxmlformats.org/officeDocument/2006/relationships/image" Target="../media/image396.wmf"/><Relationship Id="rId5" Type="http://schemas.openxmlformats.org/officeDocument/2006/relationships/oleObject" Target="../embeddings/oleObject326.bin"/><Relationship Id="rId10" Type="http://schemas.openxmlformats.org/officeDocument/2006/relationships/image" Target="../media/image398.wmf"/><Relationship Id="rId4" Type="http://schemas.openxmlformats.org/officeDocument/2006/relationships/image" Target="../media/image395.wmf"/><Relationship Id="rId9" Type="http://schemas.openxmlformats.org/officeDocument/2006/relationships/oleObject" Target="../embeddings/oleObject328.bin"/></Relationships>
</file>

<file path=ppt/slides/_rels/slide58.xml.rels><?xml version="1.0" encoding="UTF-8" standalone="yes"?>
<Relationships xmlns="http://schemas.openxmlformats.org/package/2006/relationships"><Relationship Id="rId8" Type="http://schemas.openxmlformats.org/officeDocument/2006/relationships/image" Target="../media/image401.wmf"/><Relationship Id="rId13" Type="http://schemas.openxmlformats.org/officeDocument/2006/relationships/oleObject" Target="../embeddings/oleObject334.bin"/><Relationship Id="rId18" Type="http://schemas.openxmlformats.org/officeDocument/2006/relationships/image" Target="../media/image403.wmf"/><Relationship Id="rId26" Type="http://schemas.openxmlformats.org/officeDocument/2006/relationships/image" Target="../media/image407.wmf"/><Relationship Id="rId39" Type="http://schemas.openxmlformats.org/officeDocument/2006/relationships/oleObject" Target="../embeddings/oleObject347.bin"/><Relationship Id="rId3" Type="http://schemas.openxmlformats.org/officeDocument/2006/relationships/oleObject" Target="../embeddings/oleObject329.bin"/><Relationship Id="rId21" Type="http://schemas.openxmlformats.org/officeDocument/2006/relationships/oleObject" Target="../embeddings/oleObject338.bin"/><Relationship Id="rId34" Type="http://schemas.openxmlformats.org/officeDocument/2006/relationships/image" Target="../media/image411.wmf"/><Relationship Id="rId42" Type="http://schemas.openxmlformats.org/officeDocument/2006/relationships/image" Target="../media/image415.wmf"/><Relationship Id="rId47" Type="http://schemas.openxmlformats.org/officeDocument/2006/relationships/oleObject" Target="../embeddings/oleObject351.bin"/><Relationship Id="rId7" Type="http://schemas.openxmlformats.org/officeDocument/2006/relationships/oleObject" Target="../embeddings/oleObject331.bin"/><Relationship Id="rId12" Type="http://schemas.openxmlformats.org/officeDocument/2006/relationships/image" Target="../media/image397.wmf"/><Relationship Id="rId17" Type="http://schemas.openxmlformats.org/officeDocument/2006/relationships/oleObject" Target="../embeddings/oleObject336.bin"/><Relationship Id="rId25" Type="http://schemas.openxmlformats.org/officeDocument/2006/relationships/oleObject" Target="../embeddings/oleObject340.bin"/><Relationship Id="rId33" Type="http://schemas.openxmlformats.org/officeDocument/2006/relationships/oleObject" Target="../embeddings/oleObject344.bin"/><Relationship Id="rId38" Type="http://schemas.openxmlformats.org/officeDocument/2006/relationships/image" Target="../media/image413.wmf"/><Relationship Id="rId46" Type="http://schemas.openxmlformats.org/officeDocument/2006/relationships/image" Target="../media/image417.wmf"/><Relationship Id="rId2" Type="http://schemas.openxmlformats.org/officeDocument/2006/relationships/slideLayout" Target="../slideLayouts/slideLayout37.xml"/><Relationship Id="rId16" Type="http://schemas.openxmlformats.org/officeDocument/2006/relationships/image" Target="../media/image402.wmf"/><Relationship Id="rId20" Type="http://schemas.openxmlformats.org/officeDocument/2006/relationships/image" Target="../media/image404.wmf"/><Relationship Id="rId29" Type="http://schemas.openxmlformats.org/officeDocument/2006/relationships/oleObject" Target="../embeddings/oleObject342.bin"/><Relationship Id="rId41" Type="http://schemas.openxmlformats.org/officeDocument/2006/relationships/oleObject" Target="../embeddings/oleObject348.bin"/><Relationship Id="rId1" Type="http://schemas.openxmlformats.org/officeDocument/2006/relationships/vmlDrawing" Target="../drawings/vmlDrawing34.vml"/><Relationship Id="rId6" Type="http://schemas.openxmlformats.org/officeDocument/2006/relationships/image" Target="../media/image400.wmf"/><Relationship Id="rId11" Type="http://schemas.openxmlformats.org/officeDocument/2006/relationships/oleObject" Target="../embeddings/oleObject333.bin"/><Relationship Id="rId24" Type="http://schemas.openxmlformats.org/officeDocument/2006/relationships/image" Target="../media/image406.wmf"/><Relationship Id="rId32" Type="http://schemas.openxmlformats.org/officeDocument/2006/relationships/image" Target="../media/image410.wmf"/><Relationship Id="rId37" Type="http://schemas.openxmlformats.org/officeDocument/2006/relationships/oleObject" Target="../embeddings/oleObject346.bin"/><Relationship Id="rId40" Type="http://schemas.openxmlformats.org/officeDocument/2006/relationships/image" Target="../media/image414.wmf"/><Relationship Id="rId45" Type="http://schemas.openxmlformats.org/officeDocument/2006/relationships/oleObject" Target="../embeddings/oleObject350.bin"/><Relationship Id="rId5" Type="http://schemas.openxmlformats.org/officeDocument/2006/relationships/oleObject" Target="../embeddings/oleObject330.bin"/><Relationship Id="rId15" Type="http://schemas.openxmlformats.org/officeDocument/2006/relationships/oleObject" Target="../embeddings/oleObject335.bin"/><Relationship Id="rId23" Type="http://schemas.openxmlformats.org/officeDocument/2006/relationships/oleObject" Target="../embeddings/oleObject339.bin"/><Relationship Id="rId28" Type="http://schemas.openxmlformats.org/officeDocument/2006/relationships/image" Target="../media/image408.wmf"/><Relationship Id="rId36" Type="http://schemas.openxmlformats.org/officeDocument/2006/relationships/image" Target="../media/image412.wmf"/><Relationship Id="rId10" Type="http://schemas.openxmlformats.org/officeDocument/2006/relationships/image" Target="../media/image396.wmf"/><Relationship Id="rId19" Type="http://schemas.openxmlformats.org/officeDocument/2006/relationships/oleObject" Target="../embeddings/oleObject337.bin"/><Relationship Id="rId31" Type="http://schemas.openxmlformats.org/officeDocument/2006/relationships/oleObject" Target="../embeddings/oleObject343.bin"/><Relationship Id="rId44" Type="http://schemas.openxmlformats.org/officeDocument/2006/relationships/image" Target="../media/image416.wmf"/><Relationship Id="rId4" Type="http://schemas.openxmlformats.org/officeDocument/2006/relationships/image" Target="../media/image399.wmf"/><Relationship Id="rId9" Type="http://schemas.openxmlformats.org/officeDocument/2006/relationships/oleObject" Target="../embeddings/oleObject332.bin"/><Relationship Id="rId14" Type="http://schemas.openxmlformats.org/officeDocument/2006/relationships/image" Target="../media/image398.wmf"/><Relationship Id="rId22" Type="http://schemas.openxmlformats.org/officeDocument/2006/relationships/image" Target="../media/image405.wmf"/><Relationship Id="rId27" Type="http://schemas.openxmlformats.org/officeDocument/2006/relationships/oleObject" Target="../embeddings/oleObject341.bin"/><Relationship Id="rId30" Type="http://schemas.openxmlformats.org/officeDocument/2006/relationships/image" Target="../media/image409.wmf"/><Relationship Id="rId35" Type="http://schemas.openxmlformats.org/officeDocument/2006/relationships/oleObject" Target="../embeddings/oleObject345.bin"/><Relationship Id="rId43" Type="http://schemas.openxmlformats.org/officeDocument/2006/relationships/oleObject" Target="../embeddings/oleObject349.bin"/><Relationship Id="rId48" Type="http://schemas.openxmlformats.org/officeDocument/2006/relationships/image" Target="../media/image418.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52.bin"/><Relationship Id="rId2" Type="http://schemas.openxmlformats.org/officeDocument/2006/relationships/slideLayout" Target="../slideLayouts/slideLayout38.xml"/><Relationship Id="rId1" Type="http://schemas.openxmlformats.org/officeDocument/2006/relationships/vmlDrawing" Target="../drawings/vmlDrawing35.vml"/><Relationship Id="rId4" Type="http://schemas.openxmlformats.org/officeDocument/2006/relationships/image" Target="../media/image419.wm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3" Type="http://schemas.openxmlformats.org/officeDocument/2006/relationships/oleObject" Target="../embeddings/oleObject358.bin"/><Relationship Id="rId18" Type="http://schemas.openxmlformats.org/officeDocument/2006/relationships/image" Target="../media/image427.wmf"/><Relationship Id="rId26" Type="http://schemas.openxmlformats.org/officeDocument/2006/relationships/image" Target="../media/image431.wmf"/><Relationship Id="rId39" Type="http://schemas.openxmlformats.org/officeDocument/2006/relationships/oleObject" Target="../embeddings/oleObject371.bin"/><Relationship Id="rId21" Type="http://schemas.openxmlformats.org/officeDocument/2006/relationships/oleObject" Target="../embeddings/oleObject362.bin"/><Relationship Id="rId34" Type="http://schemas.openxmlformats.org/officeDocument/2006/relationships/image" Target="../media/image435.wmf"/><Relationship Id="rId42" Type="http://schemas.openxmlformats.org/officeDocument/2006/relationships/image" Target="../media/image439.wmf"/><Relationship Id="rId47" Type="http://schemas.openxmlformats.org/officeDocument/2006/relationships/oleObject" Target="../embeddings/oleObject375.bin"/><Relationship Id="rId50" Type="http://schemas.openxmlformats.org/officeDocument/2006/relationships/image" Target="../media/image443.wmf"/><Relationship Id="rId55" Type="http://schemas.openxmlformats.org/officeDocument/2006/relationships/oleObject" Target="../embeddings/oleObject379.bin"/><Relationship Id="rId63" Type="http://schemas.openxmlformats.org/officeDocument/2006/relationships/oleObject" Target="../embeddings/oleObject383.bin"/><Relationship Id="rId7" Type="http://schemas.openxmlformats.org/officeDocument/2006/relationships/oleObject" Target="../embeddings/oleObject355.bin"/><Relationship Id="rId2" Type="http://schemas.openxmlformats.org/officeDocument/2006/relationships/slideLayout" Target="../slideLayouts/slideLayout39.xml"/><Relationship Id="rId16" Type="http://schemas.openxmlformats.org/officeDocument/2006/relationships/image" Target="../media/image426.wmf"/><Relationship Id="rId20" Type="http://schemas.openxmlformats.org/officeDocument/2006/relationships/image" Target="../media/image428.wmf"/><Relationship Id="rId29" Type="http://schemas.openxmlformats.org/officeDocument/2006/relationships/oleObject" Target="../embeddings/oleObject366.bin"/><Relationship Id="rId41" Type="http://schemas.openxmlformats.org/officeDocument/2006/relationships/oleObject" Target="../embeddings/oleObject372.bin"/><Relationship Id="rId54" Type="http://schemas.openxmlformats.org/officeDocument/2006/relationships/image" Target="../media/image445.wmf"/><Relationship Id="rId62" Type="http://schemas.openxmlformats.org/officeDocument/2006/relationships/image" Target="../media/image449.wmf"/><Relationship Id="rId1" Type="http://schemas.openxmlformats.org/officeDocument/2006/relationships/vmlDrawing" Target="../drawings/vmlDrawing36.vml"/><Relationship Id="rId6" Type="http://schemas.openxmlformats.org/officeDocument/2006/relationships/image" Target="../media/image421.wmf"/><Relationship Id="rId11" Type="http://schemas.openxmlformats.org/officeDocument/2006/relationships/oleObject" Target="../embeddings/oleObject357.bin"/><Relationship Id="rId24" Type="http://schemas.openxmlformats.org/officeDocument/2006/relationships/image" Target="../media/image430.wmf"/><Relationship Id="rId32" Type="http://schemas.openxmlformats.org/officeDocument/2006/relationships/image" Target="../media/image434.wmf"/><Relationship Id="rId37" Type="http://schemas.openxmlformats.org/officeDocument/2006/relationships/oleObject" Target="../embeddings/oleObject370.bin"/><Relationship Id="rId40" Type="http://schemas.openxmlformats.org/officeDocument/2006/relationships/image" Target="../media/image438.wmf"/><Relationship Id="rId45" Type="http://schemas.openxmlformats.org/officeDocument/2006/relationships/oleObject" Target="../embeddings/oleObject374.bin"/><Relationship Id="rId53" Type="http://schemas.openxmlformats.org/officeDocument/2006/relationships/oleObject" Target="../embeddings/oleObject378.bin"/><Relationship Id="rId58" Type="http://schemas.openxmlformats.org/officeDocument/2006/relationships/image" Target="../media/image447.wmf"/><Relationship Id="rId5" Type="http://schemas.openxmlformats.org/officeDocument/2006/relationships/oleObject" Target="../embeddings/oleObject354.bin"/><Relationship Id="rId15" Type="http://schemas.openxmlformats.org/officeDocument/2006/relationships/oleObject" Target="../embeddings/oleObject359.bin"/><Relationship Id="rId23" Type="http://schemas.openxmlformats.org/officeDocument/2006/relationships/oleObject" Target="../embeddings/oleObject363.bin"/><Relationship Id="rId28" Type="http://schemas.openxmlformats.org/officeDocument/2006/relationships/image" Target="../media/image432.wmf"/><Relationship Id="rId36" Type="http://schemas.openxmlformats.org/officeDocument/2006/relationships/image" Target="../media/image436.wmf"/><Relationship Id="rId49" Type="http://schemas.openxmlformats.org/officeDocument/2006/relationships/oleObject" Target="../embeddings/oleObject376.bin"/><Relationship Id="rId57" Type="http://schemas.openxmlformats.org/officeDocument/2006/relationships/oleObject" Target="../embeddings/oleObject380.bin"/><Relationship Id="rId61" Type="http://schemas.openxmlformats.org/officeDocument/2006/relationships/oleObject" Target="../embeddings/oleObject382.bin"/><Relationship Id="rId10" Type="http://schemas.openxmlformats.org/officeDocument/2006/relationships/image" Target="../media/image423.wmf"/><Relationship Id="rId19" Type="http://schemas.openxmlformats.org/officeDocument/2006/relationships/oleObject" Target="../embeddings/oleObject361.bin"/><Relationship Id="rId31" Type="http://schemas.openxmlformats.org/officeDocument/2006/relationships/oleObject" Target="../embeddings/oleObject367.bin"/><Relationship Id="rId44" Type="http://schemas.openxmlformats.org/officeDocument/2006/relationships/image" Target="../media/image440.wmf"/><Relationship Id="rId52" Type="http://schemas.openxmlformats.org/officeDocument/2006/relationships/image" Target="../media/image444.wmf"/><Relationship Id="rId60" Type="http://schemas.openxmlformats.org/officeDocument/2006/relationships/image" Target="../media/image448.wmf"/><Relationship Id="rId4" Type="http://schemas.openxmlformats.org/officeDocument/2006/relationships/image" Target="../media/image420.wmf"/><Relationship Id="rId9" Type="http://schemas.openxmlformats.org/officeDocument/2006/relationships/oleObject" Target="../embeddings/oleObject356.bin"/><Relationship Id="rId14" Type="http://schemas.openxmlformats.org/officeDocument/2006/relationships/image" Target="../media/image425.wmf"/><Relationship Id="rId22" Type="http://schemas.openxmlformats.org/officeDocument/2006/relationships/image" Target="../media/image429.wmf"/><Relationship Id="rId27" Type="http://schemas.openxmlformats.org/officeDocument/2006/relationships/oleObject" Target="../embeddings/oleObject365.bin"/><Relationship Id="rId30" Type="http://schemas.openxmlformats.org/officeDocument/2006/relationships/image" Target="../media/image433.wmf"/><Relationship Id="rId35" Type="http://schemas.openxmlformats.org/officeDocument/2006/relationships/oleObject" Target="../embeddings/oleObject369.bin"/><Relationship Id="rId43" Type="http://schemas.openxmlformats.org/officeDocument/2006/relationships/oleObject" Target="../embeddings/oleObject373.bin"/><Relationship Id="rId48" Type="http://schemas.openxmlformats.org/officeDocument/2006/relationships/image" Target="../media/image442.wmf"/><Relationship Id="rId56" Type="http://schemas.openxmlformats.org/officeDocument/2006/relationships/image" Target="../media/image446.wmf"/><Relationship Id="rId64" Type="http://schemas.openxmlformats.org/officeDocument/2006/relationships/image" Target="../media/image450.wmf"/><Relationship Id="rId8" Type="http://schemas.openxmlformats.org/officeDocument/2006/relationships/image" Target="../media/image422.wmf"/><Relationship Id="rId51" Type="http://schemas.openxmlformats.org/officeDocument/2006/relationships/oleObject" Target="../embeddings/oleObject377.bin"/><Relationship Id="rId3" Type="http://schemas.openxmlformats.org/officeDocument/2006/relationships/oleObject" Target="../embeddings/oleObject353.bin"/><Relationship Id="rId12" Type="http://schemas.openxmlformats.org/officeDocument/2006/relationships/image" Target="../media/image424.wmf"/><Relationship Id="rId17" Type="http://schemas.openxmlformats.org/officeDocument/2006/relationships/oleObject" Target="../embeddings/oleObject360.bin"/><Relationship Id="rId25" Type="http://schemas.openxmlformats.org/officeDocument/2006/relationships/oleObject" Target="../embeddings/oleObject364.bin"/><Relationship Id="rId33" Type="http://schemas.openxmlformats.org/officeDocument/2006/relationships/oleObject" Target="../embeddings/oleObject368.bin"/><Relationship Id="rId38" Type="http://schemas.openxmlformats.org/officeDocument/2006/relationships/image" Target="../media/image437.wmf"/><Relationship Id="rId46" Type="http://schemas.openxmlformats.org/officeDocument/2006/relationships/image" Target="../media/image441.wmf"/><Relationship Id="rId59" Type="http://schemas.openxmlformats.org/officeDocument/2006/relationships/oleObject" Target="../embeddings/oleObject381.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84.bin"/><Relationship Id="rId2" Type="http://schemas.openxmlformats.org/officeDocument/2006/relationships/slideLayout" Target="../slideLayouts/slideLayout24.xml"/><Relationship Id="rId1" Type="http://schemas.openxmlformats.org/officeDocument/2006/relationships/vmlDrawing" Target="../drawings/vmlDrawing37.vml"/><Relationship Id="rId4" Type="http://schemas.openxmlformats.org/officeDocument/2006/relationships/image" Target="../media/image133.wmf"/></Relationships>
</file>

<file path=ppt/slides/_rels/slide62.xml.rels><?xml version="1.0" encoding="UTF-8" standalone="yes"?>
<Relationships xmlns="http://schemas.openxmlformats.org/package/2006/relationships"><Relationship Id="rId13" Type="http://schemas.openxmlformats.org/officeDocument/2006/relationships/oleObject" Target="../embeddings/oleObject390.bin"/><Relationship Id="rId18" Type="http://schemas.openxmlformats.org/officeDocument/2006/relationships/image" Target="../media/image458.wmf"/><Relationship Id="rId26" Type="http://schemas.openxmlformats.org/officeDocument/2006/relationships/image" Target="../media/image462.wmf"/><Relationship Id="rId39" Type="http://schemas.openxmlformats.org/officeDocument/2006/relationships/oleObject" Target="../embeddings/oleObject403.bin"/><Relationship Id="rId21" Type="http://schemas.openxmlformats.org/officeDocument/2006/relationships/oleObject" Target="../embeddings/oleObject394.bin"/><Relationship Id="rId34" Type="http://schemas.openxmlformats.org/officeDocument/2006/relationships/image" Target="../media/image466.wmf"/><Relationship Id="rId42" Type="http://schemas.openxmlformats.org/officeDocument/2006/relationships/oleObject" Target="../embeddings/oleObject405.bin"/><Relationship Id="rId47" Type="http://schemas.openxmlformats.org/officeDocument/2006/relationships/image" Target="../media/image472.wmf"/><Relationship Id="rId50" Type="http://schemas.openxmlformats.org/officeDocument/2006/relationships/oleObject" Target="../embeddings/oleObject409.bin"/><Relationship Id="rId55" Type="http://schemas.openxmlformats.org/officeDocument/2006/relationships/image" Target="../media/image476.wmf"/><Relationship Id="rId7" Type="http://schemas.openxmlformats.org/officeDocument/2006/relationships/oleObject" Target="../embeddings/oleObject387.bin"/><Relationship Id="rId12" Type="http://schemas.openxmlformats.org/officeDocument/2006/relationships/image" Target="../media/image455.wmf"/><Relationship Id="rId17" Type="http://schemas.openxmlformats.org/officeDocument/2006/relationships/oleObject" Target="../embeddings/oleObject392.bin"/><Relationship Id="rId25" Type="http://schemas.openxmlformats.org/officeDocument/2006/relationships/oleObject" Target="../embeddings/oleObject396.bin"/><Relationship Id="rId33" Type="http://schemas.openxmlformats.org/officeDocument/2006/relationships/oleObject" Target="../embeddings/oleObject400.bin"/><Relationship Id="rId38" Type="http://schemas.openxmlformats.org/officeDocument/2006/relationships/image" Target="../media/image468.wmf"/><Relationship Id="rId46" Type="http://schemas.openxmlformats.org/officeDocument/2006/relationships/oleObject" Target="../embeddings/oleObject407.bin"/><Relationship Id="rId2" Type="http://schemas.openxmlformats.org/officeDocument/2006/relationships/slideLayout" Target="../slideLayouts/slideLayout40.xml"/><Relationship Id="rId16" Type="http://schemas.openxmlformats.org/officeDocument/2006/relationships/image" Target="../media/image457.wmf"/><Relationship Id="rId20" Type="http://schemas.openxmlformats.org/officeDocument/2006/relationships/image" Target="../media/image459.wmf"/><Relationship Id="rId29" Type="http://schemas.openxmlformats.org/officeDocument/2006/relationships/oleObject" Target="../embeddings/oleObject398.bin"/><Relationship Id="rId41" Type="http://schemas.openxmlformats.org/officeDocument/2006/relationships/image" Target="../media/image469.wmf"/><Relationship Id="rId54" Type="http://schemas.openxmlformats.org/officeDocument/2006/relationships/oleObject" Target="../embeddings/oleObject411.bin"/><Relationship Id="rId1" Type="http://schemas.openxmlformats.org/officeDocument/2006/relationships/vmlDrawing" Target="../drawings/vmlDrawing38.vml"/><Relationship Id="rId6" Type="http://schemas.openxmlformats.org/officeDocument/2006/relationships/image" Target="../media/image452.wmf"/><Relationship Id="rId11" Type="http://schemas.openxmlformats.org/officeDocument/2006/relationships/oleObject" Target="../embeddings/oleObject389.bin"/><Relationship Id="rId24" Type="http://schemas.openxmlformats.org/officeDocument/2006/relationships/image" Target="../media/image461.wmf"/><Relationship Id="rId32" Type="http://schemas.openxmlformats.org/officeDocument/2006/relationships/image" Target="../media/image465.wmf"/><Relationship Id="rId37" Type="http://schemas.openxmlformats.org/officeDocument/2006/relationships/oleObject" Target="../embeddings/oleObject402.bin"/><Relationship Id="rId40" Type="http://schemas.openxmlformats.org/officeDocument/2006/relationships/oleObject" Target="../embeddings/oleObject404.bin"/><Relationship Id="rId45" Type="http://schemas.openxmlformats.org/officeDocument/2006/relationships/image" Target="../media/image471.wmf"/><Relationship Id="rId53" Type="http://schemas.openxmlformats.org/officeDocument/2006/relationships/image" Target="../media/image475.wmf"/><Relationship Id="rId5" Type="http://schemas.openxmlformats.org/officeDocument/2006/relationships/oleObject" Target="../embeddings/oleObject386.bin"/><Relationship Id="rId15" Type="http://schemas.openxmlformats.org/officeDocument/2006/relationships/oleObject" Target="../embeddings/oleObject391.bin"/><Relationship Id="rId23" Type="http://schemas.openxmlformats.org/officeDocument/2006/relationships/oleObject" Target="../embeddings/oleObject395.bin"/><Relationship Id="rId28" Type="http://schemas.openxmlformats.org/officeDocument/2006/relationships/image" Target="../media/image463.wmf"/><Relationship Id="rId36" Type="http://schemas.openxmlformats.org/officeDocument/2006/relationships/image" Target="../media/image467.wmf"/><Relationship Id="rId49" Type="http://schemas.openxmlformats.org/officeDocument/2006/relationships/image" Target="../media/image473.wmf"/><Relationship Id="rId10" Type="http://schemas.openxmlformats.org/officeDocument/2006/relationships/image" Target="../media/image454.wmf"/><Relationship Id="rId19" Type="http://schemas.openxmlformats.org/officeDocument/2006/relationships/oleObject" Target="../embeddings/oleObject393.bin"/><Relationship Id="rId31" Type="http://schemas.openxmlformats.org/officeDocument/2006/relationships/oleObject" Target="../embeddings/oleObject399.bin"/><Relationship Id="rId44" Type="http://schemas.openxmlformats.org/officeDocument/2006/relationships/oleObject" Target="../embeddings/oleObject406.bin"/><Relationship Id="rId52" Type="http://schemas.openxmlformats.org/officeDocument/2006/relationships/oleObject" Target="../embeddings/oleObject410.bin"/><Relationship Id="rId4" Type="http://schemas.openxmlformats.org/officeDocument/2006/relationships/image" Target="../media/image451.wmf"/><Relationship Id="rId9" Type="http://schemas.openxmlformats.org/officeDocument/2006/relationships/oleObject" Target="../embeddings/oleObject388.bin"/><Relationship Id="rId14" Type="http://schemas.openxmlformats.org/officeDocument/2006/relationships/image" Target="../media/image456.wmf"/><Relationship Id="rId22" Type="http://schemas.openxmlformats.org/officeDocument/2006/relationships/image" Target="../media/image460.wmf"/><Relationship Id="rId27" Type="http://schemas.openxmlformats.org/officeDocument/2006/relationships/oleObject" Target="../embeddings/oleObject397.bin"/><Relationship Id="rId30" Type="http://schemas.openxmlformats.org/officeDocument/2006/relationships/image" Target="../media/image464.wmf"/><Relationship Id="rId35" Type="http://schemas.openxmlformats.org/officeDocument/2006/relationships/oleObject" Target="../embeddings/oleObject401.bin"/><Relationship Id="rId43" Type="http://schemas.openxmlformats.org/officeDocument/2006/relationships/image" Target="../media/image470.wmf"/><Relationship Id="rId48" Type="http://schemas.openxmlformats.org/officeDocument/2006/relationships/oleObject" Target="../embeddings/oleObject408.bin"/><Relationship Id="rId8" Type="http://schemas.openxmlformats.org/officeDocument/2006/relationships/image" Target="../media/image453.wmf"/><Relationship Id="rId51" Type="http://schemas.openxmlformats.org/officeDocument/2006/relationships/image" Target="../media/image474.wmf"/><Relationship Id="rId3" Type="http://schemas.openxmlformats.org/officeDocument/2006/relationships/oleObject" Target="../embeddings/oleObject385.bin"/></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003232" cy="562074"/>
          </a:xfrm>
        </p:spPr>
        <p:txBody>
          <a:bodyPr>
            <a:normAutofit fontScale="90000"/>
          </a:bodyPr>
          <a:lstStyle/>
          <a:p>
            <a:r>
              <a:rPr lang="en-IE" u="sng" dirty="0" smtClean="0"/>
              <a:t>Projectiles</a:t>
            </a:r>
            <a:endParaRPr lang="en-IE" u="sng" dirty="0"/>
          </a:p>
        </p:txBody>
      </p:sp>
      <p:sp>
        <p:nvSpPr>
          <p:cNvPr id="6" name="Oval 5"/>
          <p:cNvSpPr/>
          <p:nvPr/>
        </p:nvSpPr>
        <p:spPr>
          <a:xfrm>
            <a:off x="611560" y="385962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1475656" y="29235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2478606" y="234745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486718" y="201010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4494830" y="184482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6" name="Group 15"/>
          <p:cNvGrpSpPr/>
          <p:nvPr/>
        </p:nvGrpSpPr>
        <p:grpSpPr>
          <a:xfrm flipH="1">
            <a:off x="4494830" y="1845538"/>
            <a:ext cx="4171302" cy="2302828"/>
            <a:chOff x="1120778" y="3430428"/>
            <a:chExt cx="4171302" cy="2302828"/>
          </a:xfrm>
        </p:grpSpPr>
        <p:sp>
          <p:nvSpPr>
            <p:cNvPr id="11" name="Oval 10"/>
            <p:cNvSpPr/>
            <p:nvPr/>
          </p:nvSpPr>
          <p:spPr>
            <a:xfrm>
              <a:off x="1120778" y="544522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1984874" y="450912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2987824" y="393305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3995936" y="359571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5004048" y="34304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3822243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0"/>
            <a:ext cx="9324528" cy="764704"/>
          </a:xfrm>
        </p:spPr>
        <p:txBody>
          <a:bodyPr>
            <a:normAutofit/>
          </a:bodyPr>
          <a:lstStyle/>
          <a:p>
            <a:r>
              <a:rPr lang="en-IE" dirty="0" smtClean="0"/>
              <a:t>Question 12- Unknown angles</a:t>
            </a:r>
            <a:endParaRPr lang="en-IE" dirty="0"/>
          </a:p>
        </p:txBody>
      </p:sp>
      <p:sp>
        <p:nvSpPr>
          <p:cNvPr id="3" name="Content Placeholder 2"/>
          <p:cNvSpPr>
            <a:spLocks noGrp="1"/>
          </p:cNvSpPr>
          <p:nvPr>
            <p:ph idx="1"/>
          </p:nvPr>
        </p:nvSpPr>
        <p:spPr>
          <a:xfrm>
            <a:off x="107504" y="620688"/>
            <a:ext cx="8229600" cy="4525963"/>
          </a:xfrm>
        </p:spPr>
        <p:txBody>
          <a:bodyPr/>
          <a:lstStyle/>
          <a:p>
            <a:pPr marL="571500" indent="-571500">
              <a:buFont typeface="+mj-lt"/>
              <a:buAutoNum type="romanUcPeriod"/>
            </a:pPr>
            <a:r>
              <a:rPr lang="en-IE" dirty="0" smtClean="0"/>
              <a:t>See worked example page 42- You need to be able to do this proof.</a:t>
            </a:r>
          </a:p>
          <a:p>
            <a:pPr marL="571500" indent="-571500">
              <a:buFont typeface="+mj-lt"/>
              <a:buAutoNum type="romanUcPeriod"/>
            </a:pPr>
            <a:endParaRPr lang="en-IE"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4607801"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729" y="1124744"/>
            <a:ext cx="4295775"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36512" y="6508192"/>
                <a:ext cx="65662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b="0" i="1" smtClean="0">
                          <a:solidFill>
                            <a:srgbClr val="FF0000"/>
                          </a:solidFill>
                          <a:latin typeface="Cambria Math"/>
                        </a:rPr>
                        <m:t>𝑝𝑎𝑟𝑡</m:t>
                      </m:r>
                      <m:r>
                        <a:rPr lang="en-IE" b="0" i="1" smtClean="0">
                          <a:solidFill>
                            <a:srgbClr val="FF0000"/>
                          </a:solidFill>
                          <a:latin typeface="Cambria Math"/>
                        </a:rPr>
                        <m:t> </m:t>
                      </m:r>
                      <m:r>
                        <a:rPr lang="en-IE" b="0" i="1" smtClean="0">
                          <a:solidFill>
                            <a:srgbClr val="FF0000"/>
                          </a:solidFill>
                          <a:latin typeface="Cambria Math"/>
                        </a:rPr>
                        <m:t>𝑖𝑖𝑖</m:t>
                      </m:r>
                      <m:r>
                        <a:rPr lang="en-IE" b="0" i="1" smtClean="0">
                          <a:solidFill>
                            <a:srgbClr val="FF0000"/>
                          </a:solidFill>
                          <a:latin typeface="Cambria Math"/>
                        </a:rPr>
                        <m:t>) </m:t>
                      </m:r>
                      <m:r>
                        <a:rPr lang="en-IE" b="0" i="1" smtClean="0">
                          <a:solidFill>
                            <a:srgbClr val="FF0000"/>
                          </a:solidFill>
                          <a:latin typeface="Cambria Math"/>
                        </a:rPr>
                        <m:t>𝑗𝑢𝑠𝑡</m:t>
                      </m:r>
                      <m:r>
                        <a:rPr lang="en-IE" b="0" i="1" smtClean="0">
                          <a:solidFill>
                            <a:srgbClr val="FF0000"/>
                          </a:solidFill>
                          <a:latin typeface="Cambria Math"/>
                        </a:rPr>
                        <m:t> </m:t>
                      </m:r>
                      <m:r>
                        <a:rPr lang="en-IE" b="0" i="1" smtClean="0">
                          <a:solidFill>
                            <a:srgbClr val="FF0000"/>
                          </a:solidFill>
                          <a:latin typeface="Cambria Math"/>
                        </a:rPr>
                        <m:t>𝑠𝑢𝑏</m:t>
                      </m:r>
                      <m:r>
                        <a:rPr lang="en-IE" b="0" i="1" smtClean="0">
                          <a:solidFill>
                            <a:srgbClr val="FF0000"/>
                          </a:solidFill>
                          <a:latin typeface="Cambria Math"/>
                        </a:rPr>
                        <m:t> </m:t>
                      </m:r>
                      <m:r>
                        <a:rPr lang="en-IE" b="0" i="1" smtClean="0">
                          <a:solidFill>
                            <a:srgbClr val="FF0000"/>
                          </a:solidFill>
                          <a:latin typeface="Cambria Math"/>
                        </a:rPr>
                        <m:t>𝑓𝑜𝑟</m:t>
                      </m:r>
                      <m:r>
                        <a:rPr lang="en-IE" b="0" i="1" smtClean="0">
                          <a:solidFill>
                            <a:srgbClr val="FF0000"/>
                          </a:solidFill>
                          <a:latin typeface="Cambria Math"/>
                        </a:rPr>
                        <m:t> </m:t>
                      </m:r>
                      <m:r>
                        <a:rPr lang="en-IE" b="0" i="1" smtClean="0">
                          <a:solidFill>
                            <a:srgbClr val="FF0000"/>
                          </a:solidFill>
                          <a:latin typeface="Cambria Math"/>
                        </a:rPr>
                        <m:t>𝐻</m:t>
                      </m:r>
                      <m:r>
                        <a:rPr lang="en-IE" b="0" i="1" smtClean="0">
                          <a:solidFill>
                            <a:srgbClr val="FF0000"/>
                          </a:solidFill>
                          <a:latin typeface="Cambria Math"/>
                        </a:rPr>
                        <m:t> </m:t>
                      </m:r>
                      <m:r>
                        <a:rPr lang="en-IE" b="0" i="1" smtClean="0">
                          <a:solidFill>
                            <a:srgbClr val="FF0000"/>
                          </a:solidFill>
                          <a:latin typeface="Cambria Math"/>
                        </a:rPr>
                        <m:t>𝑎𝑛𝑑</m:t>
                      </m:r>
                      <m:r>
                        <a:rPr lang="en-IE" b="0" i="1" smtClean="0">
                          <a:solidFill>
                            <a:srgbClr val="FF0000"/>
                          </a:solidFill>
                          <a:latin typeface="Cambria Math"/>
                        </a:rPr>
                        <m:t> </m:t>
                      </m:r>
                      <m:r>
                        <a:rPr lang="en-IE" b="0" i="1" smtClean="0">
                          <a:solidFill>
                            <a:srgbClr val="FF0000"/>
                          </a:solidFill>
                          <a:latin typeface="Cambria Math"/>
                        </a:rPr>
                        <m:t>𝑢</m:t>
                      </m:r>
                      <m:r>
                        <a:rPr lang="en-IE" b="0" i="1" smtClean="0">
                          <a:solidFill>
                            <a:srgbClr val="FF0000"/>
                          </a:solidFill>
                          <a:latin typeface="Cambria Math"/>
                        </a:rPr>
                        <m:t> </m:t>
                      </m:r>
                      <m:r>
                        <a:rPr lang="en-IE" b="0" i="1" smtClean="0">
                          <a:solidFill>
                            <a:srgbClr val="FF0000"/>
                          </a:solidFill>
                          <a:latin typeface="Cambria Math"/>
                        </a:rPr>
                        <m:t>𝑖𝑛</m:t>
                      </m:r>
                      <m:r>
                        <a:rPr lang="en-IE" b="0" i="1" smtClean="0">
                          <a:solidFill>
                            <a:srgbClr val="FF0000"/>
                          </a:solidFill>
                          <a:latin typeface="Cambria Math"/>
                        </a:rPr>
                        <m:t> </m:t>
                      </m:r>
                      <m:r>
                        <a:rPr lang="en-IE" b="0" i="1" smtClean="0">
                          <a:solidFill>
                            <a:srgbClr val="FF0000"/>
                          </a:solidFill>
                          <a:latin typeface="Cambria Math"/>
                        </a:rPr>
                        <m:t>𝑡h𝑒</m:t>
                      </m:r>
                      <m:r>
                        <a:rPr lang="en-IE" b="0" i="1" smtClean="0">
                          <a:solidFill>
                            <a:srgbClr val="FF0000"/>
                          </a:solidFill>
                          <a:latin typeface="Cambria Math"/>
                        </a:rPr>
                        <m:t> </m:t>
                      </m:r>
                      <m:r>
                        <a:rPr lang="en-IE" b="0" i="1" smtClean="0">
                          <a:solidFill>
                            <a:srgbClr val="FF0000"/>
                          </a:solidFill>
                          <a:latin typeface="Cambria Math"/>
                        </a:rPr>
                        <m:t>𝑓𝑖𝑟𝑠𝑡</m:t>
                      </m:r>
                      <m:r>
                        <a:rPr lang="en-IE" b="0" i="1" smtClean="0">
                          <a:solidFill>
                            <a:srgbClr val="FF0000"/>
                          </a:solidFill>
                          <a:latin typeface="Cambria Math"/>
                        </a:rPr>
                        <m:t> </m:t>
                      </m:r>
                      <m:r>
                        <a:rPr lang="en-IE" b="0" i="1" smtClean="0">
                          <a:solidFill>
                            <a:srgbClr val="FF0000"/>
                          </a:solidFill>
                          <a:latin typeface="Cambria Math"/>
                        </a:rPr>
                        <m:t>𝐸𝑞</m:t>
                      </m:r>
                      <m:r>
                        <a:rPr lang="en-IE" b="0" i="1" smtClean="0">
                          <a:solidFill>
                            <a:srgbClr val="FF0000"/>
                          </a:solidFill>
                          <a:latin typeface="Cambria Math"/>
                        </a:rPr>
                        <m:t>. </m:t>
                      </m:r>
                      <m:r>
                        <a:rPr lang="en-IE" b="0" i="1" smtClean="0">
                          <a:solidFill>
                            <a:srgbClr val="FF0000"/>
                          </a:solidFill>
                          <a:latin typeface="Cambria Math"/>
                        </a:rPr>
                        <m:t>𝑡h𝑒𝑛</m:t>
                      </m:r>
                      <m:r>
                        <a:rPr lang="en-IE" b="0" i="1" smtClean="0">
                          <a:solidFill>
                            <a:srgbClr val="FF0000"/>
                          </a:solidFill>
                          <a:latin typeface="Cambria Math"/>
                        </a:rPr>
                        <m:t> </m:t>
                      </m:r>
                      <m:r>
                        <a:rPr lang="en-IE" b="0" i="1" smtClean="0">
                          <a:solidFill>
                            <a:srgbClr val="FF0000"/>
                          </a:solidFill>
                          <a:latin typeface="Cambria Math"/>
                        </a:rPr>
                        <m:t>𝑠𝑜𝑙𝑣𝑒</m:t>
                      </m:r>
                      <m:r>
                        <a:rPr lang="en-IE" b="0" i="1" smtClean="0">
                          <a:solidFill>
                            <a:srgbClr val="FF0000"/>
                          </a:solidFill>
                          <a:latin typeface="Cambria Math"/>
                        </a:rPr>
                        <m:t> </m:t>
                      </m:r>
                      <m:r>
                        <a:rPr lang="en-IE" b="0" i="1" smtClean="0">
                          <a:solidFill>
                            <a:srgbClr val="FF0000"/>
                          </a:solidFill>
                          <a:latin typeface="Cambria Math"/>
                        </a:rPr>
                        <m:t>𝑓𝑜𝑟</m:t>
                      </m:r>
                      <m:r>
                        <a:rPr lang="en-IE" b="0" i="1" smtClean="0">
                          <a:solidFill>
                            <a:srgbClr val="FF0000"/>
                          </a:solidFill>
                          <a:latin typeface="Cambria Math"/>
                        </a:rPr>
                        <m:t> </m:t>
                      </m:r>
                      <m:r>
                        <a:rPr lang="en-IE" b="0" i="1" smtClean="0">
                          <a:solidFill>
                            <a:srgbClr val="FF0000"/>
                          </a:solidFill>
                          <a:latin typeface="Cambria Math"/>
                          <a:ea typeface="Cambria Math"/>
                        </a:rPr>
                        <m:t>𝛼</m:t>
                      </m:r>
                    </m:oMath>
                  </m:oMathPara>
                </a14:m>
                <a:endParaRPr lang="en-IE"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512" y="6508192"/>
                <a:ext cx="6566221" cy="369332"/>
              </a:xfrm>
              <a:prstGeom prst="rect">
                <a:avLst/>
              </a:prstGeom>
              <a:blipFill rotWithShape="1">
                <a:blip r:embed="rId4"/>
                <a:stretch>
                  <a:fillRect b="-13333"/>
                </a:stretch>
              </a:blipFill>
            </p:spPr>
            <p:txBody>
              <a:bodyPr/>
              <a:lstStyle/>
              <a:p>
                <a:r>
                  <a:rPr lang="en-IE">
                    <a:noFill/>
                  </a:rPr>
                  <a:t> </a:t>
                </a:r>
              </a:p>
            </p:txBody>
          </p:sp>
        </mc:Fallback>
      </mc:AlternateContent>
    </p:spTree>
    <p:extLst>
      <p:ext uri="{BB962C8B-B14F-4D97-AF65-F5344CB8AC3E}">
        <p14:creationId xmlns:p14="http://schemas.microsoft.com/office/powerpoint/2010/main" val="22986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3715" y="0"/>
            <a:ext cx="9110286" cy="830997"/>
          </a:xfrm>
          <a:prstGeom prst="rect">
            <a:avLst/>
          </a:prstGeom>
          <a:noFill/>
        </p:spPr>
        <p:txBody>
          <a:bodyPr wrap="square" rtlCol="0">
            <a:spAutoFit/>
          </a:bodyPr>
          <a:lstStyle/>
          <a:p>
            <a:r>
              <a:rPr lang="en-IE" sz="2400" dirty="0" smtClean="0"/>
              <a:t>Ex 3b Q13: Use the derivations from the worked example on page 44 and q12.</a:t>
            </a:r>
            <a:endParaRPr lang="en-IE" sz="2400" b="0" dirty="0" smtClean="0"/>
          </a:p>
        </p:txBody>
      </p:sp>
      <mc:AlternateContent xmlns:mc="http://schemas.openxmlformats.org/markup-compatibility/2006" xmlns:a14="http://schemas.microsoft.com/office/drawing/2010/main">
        <mc:Choice Requires="a14">
          <p:sp>
            <p:nvSpPr>
              <p:cNvPr id="28" name="Rectangle 27"/>
              <p:cNvSpPr/>
              <p:nvPr/>
            </p:nvSpPr>
            <p:spPr>
              <a:xfrm>
                <a:off x="5180138" y="653207"/>
                <a:ext cx="3643112" cy="8982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0" i="1" smtClean="0">
                          <a:latin typeface="Cambria Math"/>
                        </a:rPr>
                        <m:t>𝑅𝑎𝑛𝑔𝑒</m:t>
                      </m:r>
                      <m:r>
                        <a:rPr lang="en-IE" sz="2400" b="0" i="1" smtClean="0">
                          <a:latin typeface="Cambria Math"/>
                        </a:rPr>
                        <m:t>=</m:t>
                      </m:r>
                      <m:f>
                        <m:fPr>
                          <m:ctrlPr>
                            <a:rPr lang="en-IE" sz="2400" b="0" i="1" smtClean="0">
                              <a:latin typeface="Cambria Math"/>
                              <a:ea typeface="Cambria Math"/>
                            </a:rPr>
                          </m:ctrlPr>
                        </m:fPr>
                        <m:num>
                          <m:sSup>
                            <m:sSupPr>
                              <m:ctrlPr>
                                <a:rPr lang="en-IE" sz="2400" i="1">
                                  <a:latin typeface="Cambria Math"/>
                                </a:rPr>
                              </m:ctrlPr>
                            </m:sSupPr>
                            <m:e>
                              <m:r>
                                <a:rPr lang="en-IE" sz="2400" i="1">
                                  <a:latin typeface="Cambria Math"/>
                                </a:rPr>
                                <m:t>2</m:t>
                              </m:r>
                              <m:r>
                                <a:rPr lang="en-IE" sz="2400" i="1">
                                  <a:latin typeface="Cambria Math"/>
                                </a:rPr>
                                <m:t>𝑢</m:t>
                              </m:r>
                            </m:e>
                            <m:sup>
                              <m:r>
                                <a:rPr lang="en-IE" sz="2400" i="1">
                                  <a:latin typeface="Cambria Math"/>
                                </a:rPr>
                                <m:t>2</m:t>
                              </m:r>
                            </m:sup>
                          </m:sSup>
                          <m:func>
                            <m:funcPr>
                              <m:ctrlPr>
                                <a:rPr lang="en-IE" sz="2400" i="1">
                                  <a:latin typeface="Cambria Math"/>
                                </a:rPr>
                              </m:ctrlPr>
                            </m:funcPr>
                            <m:fName>
                              <m:r>
                                <a:rPr lang="en-IE" sz="2400" i="1">
                                  <a:latin typeface="Cambria Math"/>
                                </a:rPr>
                                <m:t>𝑠𝑖𝑛</m:t>
                              </m:r>
                            </m:fName>
                            <m:e>
                              <m:r>
                                <a:rPr lang="en-IE" sz="2400" i="1">
                                  <a:latin typeface="Cambria Math"/>
                                  <a:ea typeface="Cambria Math"/>
                                </a:rPr>
                                <m:t>𝛼</m:t>
                              </m:r>
                              <m:r>
                                <a:rPr lang="en-IE" sz="2400" i="1">
                                  <a:latin typeface="Cambria Math"/>
                                  <a:ea typeface="Cambria Math"/>
                                </a:rPr>
                                <m:t> </m:t>
                              </m:r>
                            </m:e>
                          </m:func>
                          <m:func>
                            <m:funcPr>
                              <m:ctrlPr>
                                <a:rPr lang="en-IE" sz="2400" i="1">
                                  <a:latin typeface="Cambria Math"/>
                                </a:rPr>
                              </m:ctrlPr>
                            </m:funcPr>
                            <m:fName>
                              <m:r>
                                <a:rPr lang="en-IE" sz="2400" i="1">
                                  <a:latin typeface="Cambria Math"/>
                                </a:rPr>
                                <m:t>𝑐𝑜𝑠</m:t>
                              </m:r>
                            </m:fName>
                            <m:e>
                              <m:r>
                                <a:rPr lang="en-IE" sz="2400" i="1">
                                  <a:latin typeface="Cambria Math"/>
                                  <a:ea typeface="Cambria Math"/>
                                </a:rPr>
                                <m:t>𝛼</m:t>
                              </m:r>
                              <m:r>
                                <a:rPr lang="en-IE" sz="2400" i="1">
                                  <a:latin typeface="Cambria Math"/>
                                  <a:ea typeface="Cambria Math"/>
                                </a:rPr>
                                <m:t> </m:t>
                              </m:r>
                            </m:e>
                          </m:func>
                        </m:num>
                        <m:den>
                          <m:r>
                            <a:rPr lang="en-IE" sz="2400" b="0" i="1" smtClean="0">
                              <a:latin typeface="Cambria Math"/>
                              <a:ea typeface="Cambria Math"/>
                            </a:rPr>
                            <m:t>𝑔</m:t>
                          </m:r>
                        </m:den>
                      </m:f>
                    </m:oMath>
                  </m:oMathPara>
                </a14:m>
                <a:endParaRPr lang="en-IE" sz="2400" dirty="0"/>
              </a:p>
            </p:txBody>
          </p:sp>
        </mc:Choice>
        <mc:Fallback xmlns="">
          <p:sp>
            <p:nvSpPr>
              <p:cNvPr id="28" name="Rectangle 27"/>
              <p:cNvSpPr>
                <a:spLocks noRot="1" noChangeAspect="1" noMove="1" noResize="1" noEditPoints="1" noAdjustHandles="1" noChangeArrowheads="1" noChangeShapeType="1" noTextEdit="1"/>
              </p:cNvSpPr>
              <p:nvPr/>
            </p:nvSpPr>
            <p:spPr>
              <a:xfrm>
                <a:off x="5180138" y="653207"/>
                <a:ext cx="3643112" cy="898259"/>
              </a:xfrm>
              <a:prstGeom prst="rect">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65471" y="720405"/>
                <a:ext cx="3512051" cy="8982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i="1" smtClean="0">
                          <a:latin typeface="Cambria Math"/>
                        </a:rPr>
                        <m:t>𝑀</m:t>
                      </m:r>
                      <m:r>
                        <a:rPr lang="en-IE" sz="2400" b="0" i="1" smtClean="0">
                          <a:latin typeface="Cambria Math"/>
                        </a:rPr>
                        <m:t>𝑎𝑥</m:t>
                      </m:r>
                      <m:r>
                        <a:rPr lang="en-IE" sz="2400" b="0" i="1" smtClean="0">
                          <a:latin typeface="Cambria Math"/>
                        </a:rPr>
                        <m:t> </m:t>
                      </m:r>
                      <m:r>
                        <a:rPr lang="en-IE" sz="2400" b="0" i="1" smtClean="0">
                          <a:latin typeface="Cambria Math"/>
                        </a:rPr>
                        <m:t>𝐻𝑒𝑖𝑔h𝑡</m:t>
                      </m:r>
                      <m:r>
                        <a:rPr lang="en-IE" sz="2400" i="1">
                          <a:latin typeface="Cambria Math"/>
                        </a:rPr>
                        <m:t>=</m:t>
                      </m:r>
                      <m:f>
                        <m:fPr>
                          <m:ctrlPr>
                            <a:rPr lang="en-IE" sz="2400" b="0" i="1" smtClean="0">
                              <a:latin typeface="Cambria Math"/>
                            </a:rPr>
                          </m:ctrlPr>
                        </m:fPr>
                        <m:num>
                          <m:sSup>
                            <m:sSupPr>
                              <m:ctrlPr>
                                <a:rPr lang="en-IE" sz="2400" b="0" i="1" smtClean="0">
                                  <a:latin typeface="Cambria Math"/>
                                </a:rPr>
                              </m:ctrlPr>
                            </m:sSupPr>
                            <m:e>
                              <m:r>
                                <a:rPr lang="en-IE" sz="2400" b="0" i="1" smtClean="0">
                                  <a:latin typeface="Cambria Math"/>
                                </a:rPr>
                                <m:t>𝑢</m:t>
                              </m:r>
                            </m:e>
                            <m:sup>
                              <m:r>
                                <a:rPr lang="en-IE" sz="2400" b="0" i="1" smtClean="0">
                                  <a:latin typeface="Cambria Math"/>
                                </a:rPr>
                                <m:t>2</m:t>
                              </m:r>
                            </m:sup>
                          </m:sSup>
                          <m:func>
                            <m:funcPr>
                              <m:ctrlPr>
                                <a:rPr lang="en-IE" sz="2400" b="0" i="1" smtClean="0">
                                  <a:latin typeface="Cambria Math"/>
                                </a:rPr>
                              </m:ctrlPr>
                            </m:funcPr>
                            <m:fName>
                              <m:sSup>
                                <m:sSupPr>
                                  <m:ctrlPr>
                                    <a:rPr lang="en-IE" sz="2400" b="0" i="1" smtClean="0">
                                      <a:latin typeface="Cambria Math"/>
                                    </a:rPr>
                                  </m:ctrlPr>
                                </m:sSupPr>
                                <m:e>
                                  <m:r>
                                    <m:rPr>
                                      <m:sty m:val="p"/>
                                    </m:rPr>
                                    <a:rPr lang="en-IE" sz="2400" b="0" i="0" smtClean="0">
                                      <a:latin typeface="Cambria Math"/>
                                    </a:rPr>
                                    <m:t>sin</m:t>
                                  </m:r>
                                </m:e>
                                <m:sup>
                                  <m:r>
                                    <a:rPr lang="en-IE" sz="2400" b="0" i="1" smtClean="0">
                                      <a:latin typeface="Cambria Math"/>
                                    </a:rPr>
                                    <m:t>2</m:t>
                                  </m:r>
                                </m:sup>
                              </m:sSup>
                            </m:fName>
                            <m:e>
                              <m:r>
                                <a:rPr lang="en-IE" sz="2400" b="0" i="1" smtClean="0">
                                  <a:latin typeface="Cambria Math"/>
                                  <a:ea typeface="Cambria Math"/>
                                </a:rPr>
                                <m:t>𝛼</m:t>
                              </m:r>
                              <m:r>
                                <a:rPr lang="en-IE" sz="2400" b="0" i="1" smtClean="0">
                                  <a:latin typeface="Cambria Math"/>
                                  <a:ea typeface="Cambria Math"/>
                                </a:rPr>
                                <m:t> </m:t>
                              </m:r>
                            </m:e>
                          </m:func>
                        </m:num>
                        <m:den>
                          <m:r>
                            <a:rPr lang="en-IE" sz="2400" b="0" i="1" smtClean="0">
                              <a:latin typeface="Cambria Math"/>
                            </a:rPr>
                            <m:t>2</m:t>
                          </m:r>
                          <m:r>
                            <a:rPr lang="en-IE" sz="2400" b="0" i="1" smtClean="0">
                              <a:latin typeface="Cambria Math"/>
                            </a:rPr>
                            <m:t>𝑔</m:t>
                          </m:r>
                        </m:den>
                      </m:f>
                    </m:oMath>
                  </m:oMathPara>
                </a14:m>
                <a:endParaRPr lang="en-IE" sz="2400" dirty="0"/>
              </a:p>
            </p:txBody>
          </p:sp>
        </mc:Choice>
        <mc:Fallback xmlns="">
          <p:sp>
            <p:nvSpPr>
              <p:cNvPr id="5" name="Rectangle 4"/>
              <p:cNvSpPr>
                <a:spLocks noRot="1" noChangeAspect="1" noMove="1" noResize="1" noEditPoints="1" noAdjustHandles="1" noChangeArrowheads="1" noChangeShapeType="1" noTextEdit="1"/>
              </p:cNvSpPr>
              <p:nvPr/>
            </p:nvSpPr>
            <p:spPr>
              <a:xfrm>
                <a:off x="465471" y="720405"/>
                <a:ext cx="3512051" cy="898259"/>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3715" y="4407716"/>
                <a:ext cx="9110286" cy="629660"/>
              </a:xfrm>
              <a:prstGeom prst="rect">
                <a:avLst/>
              </a:prstGeom>
              <a:noFill/>
            </p:spPr>
            <p:txBody>
              <a:bodyPr wrap="square" rtlCol="0">
                <a:spAutoFit/>
              </a:bodyPr>
              <a:lstStyle/>
              <a:p>
                <a:r>
                  <a:rPr lang="en-IE" sz="2400" dirty="0" smtClean="0"/>
                  <a:t>Now note that </a:t>
                </a:r>
                <a14:m>
                  <m:oMath xmlns:m="http://schemas.openxmlformats.org/officeDocument/2006/math">
                    <m:f>
                      <m:fPr>
                        <m:ctrlPr>
                          <a:rPr lang="en-IE" sz="2400" i="1">
                            <a:latin typeface="Cambria Math"/>
                          </a:rPr>
                        </m:ctrlPr>
                      </m:fPr>
                      <m:num>
                        <m:func>
                          <m:funcPr>
                            <m:ctrlPr>
                              <a:rPr lang="en-IE" sz="2400" i="1">
                                <a:latin typeface="Cambria Math"/>
                              </a:rPr>
                            </m:ctrlPr>
                          </m:funcPr>
                          <m:fName>
                            <m:r>
                              <a:rPr lang="en-IE" sz="2400" i="1">
                                <a:latin typeface="Cambria Math"/>
                              </a:rPr>
                              <m:t>𝑠𝑖𝑛</m:t>
                            </m:r>
                          </m:fName>
                          <m:e>
                            <m:r>
                              <a:rPr lang="en-IE" sz="2400" i="1">
                                <a:latin typeface="Cambria Math"/>
                                <a:ea typeface="Cambria Math"/>
                              </a:rPr>
                              <m:t>𝛼</m:t>
                            </m:r>
                            <m:r>
                              <a:rPr lang="en-IE" sz="2400" i="1">
                                <a:latin typeface="Cambria Math"/>
                                <a:ea typeface="Cambria Math"/>
                              </a:rPr>
                              <m:t> </m:t>
                            </m:r>
                          </m:e>
                        </m:func>
                      </m:num>
                      <m:den>
                        <m:func>
                          <m:funcPr>
                            <m:ctrlPr>
                              <a:rPr lang="en-IE" sz="2400" i="1">
                                <a:latin typeface="Cambria Math"/>
                              </a:rPr>
                            </m:ctrlPr>
                          </m:funcPr>
                          <m:fName>
                            <m:r>
                              <a:rPr lang="en-IE" sz="2400" i="1">
                                <a:latin typeface="Cambria Math"/>
                              </a:rPr>
                              <m:t>𝑐𝑜𝑠</m:t>
                            </m:r>
                          </m:fName>
                          <m:e>
                            <m:r>
                              <a:rPr lang="en-IE" sz="2400" i="1">
                                <a:latin typeface="Cambria Math"/>
                                <a:ea typeface="Cambria Math"/>
                              </a:rPr>
                              <m:t>𝛼</m:t>
                            </m:r>
                            <m:r>
                              <a:rPr lang="en-IE" sz="2400" i="1">
                                <a:latin typeface="Cambria Math"/>
                                <a:ea typeface="Cambria Math"/>
                              </a:rPr>
                              <m:t> </m:t>
                            </m:r>
                          </m:e>
                        </m:func>
                      </m:den>
                    </m:f>
                    <m:r>
                      <a:rPr lang="en-IE" sz="2400">
                        <a:latin typeface="Cambria Math"/>
                      </a:rPr>
                      <m:t>=</m:t>
                    </m:r>
                    <m:r>
                      <a:rPr lang="en-IE" sz="2400" b="0" i="1" smtClean="0">
                        <a:latin typeface="Cambria Math"/>
                        <a:ea typeface="Cambria Math"/>
                      </a:rPr>
                      <m:t>𝑡𝑎𝑛</m:t>
                    </m:r>
                    <m:r>
                      <a:rPr lang="en-IE" sz="2400" i="1">
                        <a:latin typeface="Cambria Math"/>
                        <a:ea typeface="Cambria Math"/>
                      </a:rPr>
                      <m:t>𝛼</m:t>
                    </m:r>
                  </m:oMath>
                </a14:m>
                <a:endParaRPr lang="en-IE" sz="2400" b="0" dirty="0" smtClean="0"/>
              </a:p>
            </p:txBody>
          </p:sp>
        </mc:Choice>
        <mc:Fallback xmlns="">
          <p:sp>
            <p:nvSpPr>
              <p:cNvPr id="32" name="TextBox 31"/>
              <p:cNvSpPr txBox="1">
                <a:spLocks noRot="1" noChangeAspect="1" noMove="1" noResize="1" noEditPoints="1" noAdjustHandles="1" noChangeArrowheads="1" noChangeShapeType="1" noTextEdit="1"/>
              </p:cNvSpPr>
              <p:nvPr/>
            </p:nvSpPr>
            <p:spPr>
              <a:xfrm>
                <a:off x="33715" y="4407716"/>
                <a:ext cx="9110286" cy="629660"/>
              </a:xfrm>
              <a:prstGeom prst="rect">
                <a:avLst/>
              </a:prstGeom>
              <a:blipFill rotWithShape="1">
                <a:blip r:embed="rId5"/>
                <a:stretch>
                  <a:fillRect l="-1071" b="-97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781661" y="1547500"/>
                <a:ext cx="264072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i="1" smtClean="0">
                          <a:latin typeface="Cambria Math"/>
                        </a:rPr>
                        <m:t>𝑀𝑎𝑥</m:t>
                      </m:r>
                      <m:r>
                        <a:rPr lang="en-IE" sz="2000" i="1" smtClean="0">
                          <a:latin typeface="Cambria Math"/>
                        </a:rPr>
                        <m:t> </m:t>
                      </m:r>
                      <m:r>
                        <a:rPr lang="en-IE" sz="2000" i="1" smtClean="0">
                          <a:latin typeface="Cambria Math"/>
                        </a:rPr>
                        <m:t>𝐻𝑒𝑖𝑔h𝑡</m:t>
                      </m:r>
                      <m:r>
                        <a:rPr lang="en-IE" sz="2000" b="0" i="1" smtClean="0">
                          <a:latin typeface="Cambria Math"/>
                        </a:rPr>
                        <m:t>=</m:t>
                      </m:r>
                      <m:r>
                        <a:rPr lang="en-IE" sz="2000" b="0" i="1" smtClean="0">
                          <a:latin typeface="Cambria Math"/>
                        </a:rPr>
                        <m:t>𝑟𝑎𝑛𝑔𝑒</m:t>
                      </m:r>
                    </m:oMath>
                  </m:oMathPara>
                </a14:m>
                <a:endParaRPr lang="en-IE" sz="2000" dirty="0"/>
              </a:p>
            </p:txBody>
          </p:sp>
        </mc:Choice>
        <mc:Fallback xmlns="">
          <p:sp>
            <p:nvSpPr>
              <p:cNvPr id="2" name="Rectangle 1"/>
              <p:cNvSpPr>
                <a:spLocks noRot="1" noChangeAspect="1" noMove="1" noResize="1" noEditPoints="1" noAdjustHandles="1" noChangeArrowheads="1" noChangeShapeType="1" noTextEdit="1"/>
              </p:cNvSpPr>
              <p:nvPr/>
            </p:nvSpPr>
            <p:spPr>
              <a:xfrm>
                <a:off x="2781661" y="1547500"/>
                <a:ext cx="2640723" cy="400110"/>
              </a:xfrm>
              <a:prstGeom prst="rect">
                <a:avLst/>
              </a:prstGeom>
              <a:blipFill rotWithShape="1">
                <a:blip r:embed="rId6"/>
                <a:stretch>
                  <a:fillRect b="-1538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555776" y="1959450"/>
                <a:ext cx="3037498" cy="696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i="1" smtClean="0">
                              <a:latin typeface="Cambria Math"/>
                            </a:rPr>
                          </m:ctrlPr>
                        </m:fPr>
                        <m:num>
                          <m:sSup>
                            <m:sSupPr>
                              <m:ctrlPr>
                                <a:rPr lang="en-IE" i="1">
                                  <a:latin typeface="Cambria Math"/>
                                </a:rPr>
                              </m:ctrlPr>
                            </m:sSupPr>
                            <m:e>
                              <m:r>
                                <a:rPr lang="en-IE" i="1">
                                  <a:latin typeface="Cambria Math"/>
                                </a:rPr>
                                <m:t>𝑢</m:t>
                              </m:r>
                            </m:e>
                            <m:sup>
                              <m:r>
                                <a:rPr lang="en-IE" i="1">
                                  <a:latin typeface="Cambria Math"/>
                                </a:rPr>
                                <m:t>2</m:t>
                              </m:r>
                            </m:sup>
                          </m:sSup>
                          <m:func>
                            <m:funcPr>
                              <m:ctrlPr>
                                <a:rPr lang="en-IE" i="1">
                                  <a:latin typeface="Cambria Math"/>
                                </a:rPr>
                              </m:ctrlPr>
                            </m:funcPr>
                            <m:fName>
                              <m:sSup>
                                <m:sSupPr>
                                  <m:ctrlPr>
                                    <a:rPr lang="en-IE" i="1">
                                      <a:latin typeface="Cambria Math"/>
                                    </a:rPr>
                                  </m:ctrlPr>
                                </m:sSupPr>
                                <m:e>
                                  <m:r>
                                    <m:rPr>
                                      <m:sty m:val="p"/>
                                    </m:rPr>
                                    <a:rPr lang="en-IE">
                                      <a:latin typeface="Cambria Math"/>
                                    </a:rPr>
                                    <m:t>sin</m:t>
                                  </m:r>
                                </m:e>
                                <m:sup>
                                  <m:r>
                                    <a:rPr lang="en-IE" i="1">
                                      <a:latin typeface="Cambria Math"/>
                                    </a:rPr>
                                    <m:t>2</m:t>
                                  </m:r>
                                </m:sup>
                              </m:sSup>
                            </m:fName>
                            <m:e>
                              <m:r>
                                <a:rPr lang="en-IE" i="1">
                                  <a:latin typeface="Cambria Math"/>
                                  <a:ea typeface="Cambria Math"/>
                                </a:rPr>
                                <m:t>𝛼</m:t>
                              </m:r>
                              <m:r>
                                <a:rPr lang="en-IE" i="1">
                                  <a:latin typeface="Cambria Math"/>
                                  <a:ea typeface="Cambria Math"/>
                                </a:rPr>
                                <m:t> </m:t>
                              </m:r>
                            </m:e>
                          </m:func>
                        </m:num>
                        <m:den>
                          <m:r>
                            <a:rPr lang="en-IE" i="1">
                              <a:latin typeface="Cambria Math"/>
                            </a:rPr>
                            <m:t>2</m:t>
                          </m:r>
                          <m:r>
                            <a:rPr lang="en-IE" b="0" i="1" smtClean="0">
                              <a:latin typeface="Cambria Math"/>
                            </a:rPr>
                            <m:t>𝑔</m:t>
                          </m:r>
                        </m:den>
                      </m:f>
                      <m:r>
                        <a:rPr lang="en-IE" b="0" i="0" smtClean="0">
                          <a:latin typeface="Cambria Math"/>
                        </a:rPr>
                        <m:t>=</m:t>
                      </m:r>
                      <m:f>
                        <m:fPr>
                          <m:ctrlPr>
                            <a:rPr lang="en-IE" i="1">
                              <a:latin typeface="Cambria Math"/>
                              <a:ea typeface="Cambria Math"/>
                            </a:rPr>
                          </m:ctrlPr>
                        </m:fPr>
                        <m:num>
                          <m:sSup>
                            <m:sSupPr>
                              <m:ctrlPr>
                                <a:rPr lang="en-IE" i="1">
                                  <a:latin typeface="Cambria Math"/>
                                </a:rPr>
                              </m:ctrlPr>
                            </m:sSupPr>
                            <m:e>
                              <m:r>
                                <a:rPr lang="en-IE" i="1">
                                  <a:latin typeface="Cambria Math"/>
                                </a:rPr>
                                <m:t>2</m:t>
                              </m:r>
                              <m:r>
                                <a:rPr lang="en-IE" i="1">
                                  <a:latin typeface="Cambria Math"/>
                                </a:rPr>
                                <m:t>𝑢</m:t>
                              </m:r>
                            </m:e>
                            <m:sup>
                              <m:r>
                                <a:rPr lang="en-IE" i="1">
                                  <a:latin typeface="Cambria Math"/>
                                </a:rPr>
                                <m:t>2</m:t>
                              </m:r>
                            </m:sup>
                          </m:sSup>
                          <m:func>
                            <m:funcPr>
                              <m:ctrlPr>
                                <a:rPr lang="en-IE" i="1">
                                  <a:latin typeface="Cambria Math"/>
                                </a:rPr>
                              </m:ctrlPr>
                            </m:funcPr>
                            <m:fName>
                              <m:r>
                                <a:rPr lang="en-IE" i="1">
                                  <a:latin typeface="Cambria Math"/>
                                </a:rPr>
                                <m:t>𝑠𝑖𝑛</m:t>
                              </m:r>
                            </m:fName>
                            <m:e>
                              <m:r>
                                <a:rPr lang="en-IE" i="1">
                                  <a:latin typeface="Cambria Math"/>
                                  <a:ea typeface="Cambria Math"/>
                                </a:rPr>
                                <m:t>𝛼</m:t>
                              </m:r>
                              <m:r>
                                <a:rPr lang="en-IE" i="1">
                                  <a:latin typeface="Cambria Math"/>
                                  <a:ea typeface="Cambria Math"/>
                                </a:rPr>
                                <m:t> </m:t>
                              </m:r>
                            </m:e>
                          </m:func>
                          <m:func>
                            <m:funcPr>
                              <m:ctrlPr>
                                <a:rPr lang="en-IE" i="1">
                                  <a:latin typeface="Cambria Math"/>
                                </a:rPr>
                              </m:ctrlPr>
                            </m:funcPr>
                            <m:fName>
                              <m:r>
                                <a:rPr lang="en-IE" i="1">
                                  <a:latin typeface="Cambria Math"/>
                                </a:rPr>
                                <m:t>𝑐𝑜𝑠</m:t>
                              </m:r>
                            </m:fName>
                            <m:e>
                              <m:r>
                                <a:rPr lang="en-IE" i="1">
                                  <a:latin typeface="Cambria Math"/>
                                  <a:ea typeface="Cambria Math"/>
                                </a:rPr>
                                <m:t>𝛼</m:t>
                              </m:r>
                              <m:r>
                                <a:rPr lang="en-IE" i="1">
                                  <a:latin typeface="Cambria Math"/>
                                  <a:ea typeface="Cambria Math"/>
                                </a:rPr>
                                <m:t> </m:t>
                              </m:r>
                            </m:e>
                          </m:func>
                        </m:num>
                        <m:den>
                          <m:r>
                            <a:rPr lang="en-IE" i="1">
                              <a:latin typeface="Cambria Math"/>
                              <a:ea typeface="Cambria Math"/>
                            </a:rPr>
                            <m:t>𝑔</m:t>
                          </m:r>
                        </m:den>
                      </m:f>
                    </m:oMath>
                  </m:oMathPara>
                </a14:m>
                <a:endParaRPr lang="en-IE" dirty="0"/>
              </a:p>
            </p:txBody>
          </p:sp>
        </mc:Choice>
        <mc:Fallback xmlns="">
          <p:sp>
            <p:nvSpPr>
              <p:cNvPr id="3" name="Rectangle 2"/>
              <p:cNvSpPr>
                <a:spLocks noRot="1" noChangeAspect="1" noMove="1" noResize="1" noEditPoints="1" noAdjustHandles="1" noChangeArrowheads="1" noChangeShapeType="1" noTextEdit="1"/>
              </p:cNvSpPr>
              <p:nvPr/>
            </p:nvSpPr>
            <p:spPr>
              <a:xfrm>
                <a:off x="2555776" y="1959450"/>
                <a:ext cx="3037498" cy="696729"/>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700120" y="2797899"/>
                <a:ext cx="2597571" cy="697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i="1" smtClean="0">
                              <a:latin typeface="Cambria Math"/>
                            </a:rPr>
                          </m:ctrlPr>
                        </m:fPr>
                        <m:num>
                          <m:func>
                            <m:funcPr>
                              <m:ctrlPr>
                                <a:rPr lang="en-IE" i="1">
                                  <a:latin typeface="Cambria Math"/>
                                </a:rPr>
                              </m:ctrlPr>
                            </m:funcPr>
                            <m:fName>
                              <m:sSup>
                                <m:sSupPr>
                                  <m:ctrlPr>
                                    <a:rPr lang="en-IE" i="1">
                                      <a:latin typeface="Cambria Math"/>
                                    </a:rPr>
                                  </m:ctrlPr>
                                </m:sSupPr>
                                <m:e>
                                  <m:r>
                                    <m:rPr>
                                      <m:sty m:val="p"/>
                                    </m:rPr>
                                    <a:rPr lang="en-IE">
                                      <a:latin typeface="Cambria Math"/>
                                    </a:rPr>
                                    <m:t>sin</m:t>
                                  </m:r>
                                </m:e>
                                <m:sup>
                                  <m:r>
                                    <a:rPr lang="en-IE" i="1">
                                      <a:latin typeface="Cambria Math"/>
                                    </a:rPr>
                                    <m:t>2</m:t>
                                  </m:r>
                                </m:sup>
                              </m:sSup>
                            </m:fName>
                            <m:e>
                              <m:r>
                                <a:rPr lang="en-IE" i="1">
                                  <a:latin typeface="Cambria Math"/>
                                  <a:ea typeface="Cambria Math"/>
                                </a:rPr>
                                <m:t>𝛼</m:t>
                              </m:r>
                              <m:r>
                                <a:rPr lang="en-IE" i="1">
                                  <a:latin typeface="Cambria Math"/>
                                  <a:ea typeface="Cambria Math"/>
                                </a:rPr>
                                <m:t> </m:t>
                              </m:r>
                            </m:e>
                          </m:func>
                        </m:num>
                        <m:den>
                          <m:func>
                            <m:funcPr>
                              <m:ctrlPr>
                                <a:rPr lang="en-IE" i="1">
                                  <a:latin typeface="Cambria Math"/>
                                </a:rPr>
                              </m:ctrlPr>
                            </m:funcPr>
                            <m:fName>
                              <m:r>
                                <a:rPr lang="en-IE" i="1">
                                  <a:latin typeface="Cambria Math"/>
                                </a:rPr>
                                <m:t>𝑠𝑖𝑛</m:t>
                              </m:r>
                            </m:fName>
                            <m:e>
                              <m:r>
                                <a:rPr lang="en-IE" i="1">
                                  <a:latin typeface="Cambria Math"/>
                                  <a:ea typeface="Cambria Math"/>
                                </a:rPr>
                                <m:t>𝛼</m:t>
                              </m:r>
                              <m:r>
                                <a:rPr lang="en-IE" i="1">
                                  <a:latin typeface="Cambria Math"/>
                                  <a:ea typeface="Cambria Math"/>
                                </a:rPr>
                                <m:t> </m:t>
                              </m:r>
                            </m:e>
                          </m:func>
                          <m:func>
                            <m:funcPr>
                              <m:ctrlPr>
                                <a:rPr lang="en-IE" i="1">
                                  <a:latin typeface="Cambria Math"/>
                                </a:rPr>
                              </m:ctrlPr>
                            </m:funcPr>
                            <m:fName>
                              <m:r>
                                <a:rPr lang="en-IE" i="1">
                                  <a:latin typeface="Cambria Math"/>
                                </a:rPr>
                                <m:t>𝑐𝑜𝑠</m:t>
                              </m:r>
                            </m:fName>
                            <m:e>
                              <m:r>
                                <a:rPr lang="en-IE" i="1">
                                  <a:latin typeface="Cambria Math"/>
                                  <a:ea typeface="Cambria Math"/>
                                </a:rPr>
                                <m:t>𝛼</m:t>
                              </m:r>
                              <m:r>
                                <a:rPr lang="en-IE" i="1">
                                  <a:latin typeface="Cambria Math"/>
                                  <a:ea typeface="Cambria Math"/>
                                </a:rPr>
                                <m:t> </m:t>
                              </m:r>
                            </m:e>
                          </m:func>
                        </m:den>
                      </m:f>
                      <m:r>
                        <a:rPr lang="en-IE" b="0" i="0" smtClean="0">
                          <a:latin typeface="Cambria Math"/>
                        </a:rPr>
                        <m:t>=</m:t>
                      </m:r>
                      <m:f>
                        <m:fPr>
                          <m:ctrlPr>
                            <a:rPr lang="en-IE" i="1">
                              <a:latin typeface="Cambria Math"/>
                              <a:ea typeface="Cambria Math"/>
                            </a:rPr>
                          </m:ctrlPr>
                        </m:fPr>
                        <m:num>
                          <m:r>
                            <a:rPr lang="en-IE" b="0" i="1" smtClean="0">
                              <a:latin typeface="Cambria Math"/>
                              <a:ea typeface="Cambria Math"/>
                            </a:rPr>
                            <m:t>(2)</m:t>
                          </m:r>
                          <m:sSup>
                            <m:sSupPr>
                              <m:ctrlPr>
                                <a:rPr lang="en-IE" i="1">
                                  <a:latin typeface="Cambria Math"/>
                                </a:rPr>
                              </m:ctrlPr>
                            </m:sSupPr>
                            <m:e>
                              <m:r>
                                <a:rPr lang="en-IE" b="0" i="1" smtClean="0">
                                  <a:latin typeface="Cambria Math"/>
                                </a:rPr>
                                <m:t>𝑔</m:t>
                              </m:r>
                              <m:r>
                                <a:rPr lang="en-IE" b="0" i="1" smtClean="0">
                                  <a:latin typeface="Cambria Math"/>
                                </a:rPr>
                                <m:t> 2</m:t>
                              </m:r>
                              <m:r>
                                <a:rPr lang="en-IE" i="1">
                                  <a:latin typeface="Cambria Math"/>
                                </a:rPr>
                                <m:t>𝑢</m:t>
                              </m:r>
                            </m:e>
                            <m:sup>
                              <m:r>
                                <a:rPr lang="en-IE" i="1">
                                  <a:latin typeface="Cambria Math"/>
                                </a:rPr>
                                <m:t>2</m:t>
                              </m:r>
                            </m:sup>
                          </m:sSup>
                        </m:num>
                        <m:den>
                          <m:r>
                            <a:rPr lang="en-IE" b="0" i="1" smtClean="0">
                              <a:latin typeface="Cambria Math"/>
                              <a:ea typeface="Cambria Math"/>
                            </a:rPr>
                            <m:t>(</m:t>
                          </m:r>
                          <m:sSup>
                            <m:sSupPr>
                              <m:ctrlPr>
                                <a:rPr lang="en-IE" b="0" i="1" smtClean="0">
                                  <a:latin typeface="Cambria Math"/>
                                  <a:ea typeface="Cambria Math"/>
                                </a:rPr>
                              </m:ctrlPr>
                            </m:sSupPr>
                            <m:e>
                              <m:r>
                                <a:rPr lang="en-IE" b="0" i="1" smtClean="0">
                                  <a:latin typeface="Cambria Math"/>
                                  <a:ea typeface="Cambria Math"/>
                                </a:rPr>
                                <m:t>𝑢</m:t>
                              </m:r>
                            </m:e>
                            <m:sup>
                              <m:r>
                                <a:rPr lang="en-IE" b="0" i="1" smtClean="0">
                                  <a:latin typeface="Cambria Math"/>
                                  <a:ea typeface="Cambria Math"/>
                                </a:rPr>
                                <m:t>2</m:t>
                              </m:r>
                            </m:sup>
                          </m:sSup>
                          <m:r>
                            <a:rPr lang="en-IE" b="0" i="1" smtClean="0">
                              <a:latin typeface="Cambria Math"/>
                              <a:ea typeface="Cambria Math"/>
                            </a:rPr>
                            <m:t>)</m:t>
                          </m:r>
                          <m:r>
                            <a:rPr lang="en-IE" i="1">
                              <a:latin typeface="Cambria Math"/>
                              <a:ea typeface="Cambria Math"/>
                            </a:rPr>
                            <m:t>𝑔</m:t>
                          </m:r>
                        </m:den>
                      </m:f>
                    </m:oMath>
                  </m:oMathPara>
                </a14:m>
                <a:endParaRPr lang="en-IE" dirty="0"/>
              </a:p>
            </p:txBody>
          </p:sp>
        </mc:Choice>
        <mc:Fallback xmlns="">
          <p:sp>
            <p:nvSpPr>
              <p:cNvPr id="15" name="Rectangle 14"/>
              <p:cNvSpPr>
                <a:spLocks noRot="1" noChangeAspect="1" noMove="1" noResize="1" noEditPoints="1" noAdjustHandles="1" noChangeArrowheads="1" noChangeShapeType="1" noTextEdit="1"/>
              </p:cNvSpPr>
              <p:nvPr/>
            </p:nvSpPr>
            <p:spPr>
              <a:xfrm>
                <a:off x="2700120" y="2797899"/>
                <a:ext cx="2597571" cy="697307"/>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699792" y="3647606"/>
                <a:ext cx="1243161"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i="1" smtClean="0">
                              <a:latin typeface="Cambria Math"/>
                            </a:rPr>
                          </m:ctrlPr>
                        </m:fPr>
                        <m:num>
                          <m:func>
                            <m:funcPr>
                              <m:ctrlPr>
                                <a:rPr lang="en-IE" i="1">
                                  <a:latin typeface="Cambria Math"/>
                                </a:rPr>
                              </m:ctrlPr>
                            </m:funcPr>
                            <m:fName>
                              <m:r>
                                <a:rPr lang="en-IE" i="1">
                                  <a:latin typeface="Cambria Math"/>
                                </a:rPr>
                                <m:t>𝑠𝑖𝑛</m:t>
                              </m:r>
                            </m:fName>
                            <m:e>
                              <m:r>
                                <a:rPr lang="en-IE" i="1">
                                  <a:latin typeface="Cambria Math"/>
                                  <a:ea typeface="Cambria Math"/>
                                </a:rPr>
                                <m:t>𝛼</m:t>
                              </m:r>
                              <m:r>
                                <a:rPr lang="en-IE" i="1">
                                  <a:latin typeface="Cambria Math"/>
                                  <a:ea typeface="Cambria Math"/>
                                </a:rPr>
                                <m:t> </m:t>
                              </m:r>
                            </m:e>
                          </m:func>
                        </m:num>
                        <m:den>
                          <m:func>
                            <m:funcPr>
                              <m:ctrlPr>
                                <a:rPr lang="en-IE" i="1">
                                  <a:latin typeface="Cambria Math"/>
                                </a:rPr>
                              </m:ctrlPr>
                            </m:funcPr>
                            <m:fName>
                              <m:r>
                                <a:rPr lang="en-IE" i="1">
                                  <a:latin typeface="Cambria Math"/>
                                </a:rPr>
                                <m:t>𝑐𝑜𝑠</m:t>
                              </m:r>
                            </m:fName>
                            <m:e>
                              <m:r>
                                <a:rPr lang="en-IE" i="1">
                                  <a:latin typeface="Cambria Math"/>
                                  <a:ea typeface="Cambria Math"/>
                                </a:rPr>
                                <m:t>𝛼</m:t>
                              </m:r>
                              <m:r>
                                <a:rPr lang="en-IE" i="1">
                                  <a:latin typeface="Cambria Math"/>
                                  <a:ea typeface="Cambria Math"/>
                                </a:rPr>
                                <m:t> </m:t>
                              </m:r>
                            </m:e>
                          </m:func>
                        </m:den>
                      </m:f>
                      <m:r>
                        <a:rPr lang="en-IE" b="0" i="0" smtClean="0">
                          <a:latin typeface="Cambria Math"/>
                        </a:rPr>
                        <m:t>=</m:t>
                      </m:r>
                      <m:r>
                        <a:rPr lang="en-IE" i="1" smtClean="0">
                          <a:latin typeface="Cambria Math"/>
                          <a:ea typeface="Cambria Math"/>
                        </a:rPr>
                        <m:t>4</m:t>
                      </m:r>
                    </m:oMath>
                  </m:oMathPara>
                </a14:m>
                <a:endParaRPr lang="en-IE" dirty="0"/>
              </a:p>
            </p:txBody>
          </p:sp>
        </mc:Choice>
        <mc:Fallback xmlns="">
          <p:sp>
            <p:nvSpPr>
              <p:cNvPr id="18" name="Rectangle 17"/>
              <p:cNvSpPr>
                <a:spLocks noRot="1" noChangeAspect="1" noMove="1" noResize="1" noEditPoints="1" noAdjustHandles="1" noChangeArrowheads="1" noChangeShapeType="1" noTextEdit="1"/>
              </p:cNvSpPr>
              <p:nvPr/>
            </p:nvSpPr>
            <p:spPr>
              <a:xfrm>
                <a:off x="2699792" y="3647606"/>
                <a:ext cx="1243161" cy="609077"/>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220072" y="4479503"/>
                <a:ext cx="1949383" cy="461665"/>
              </a:xfrm>
              <a:prstGeom prst="rect">
                <a:avLst/>
              </a:prstGeom>
              <a:noFill/>
            </p:spPr>
            <p:txBody>
              <a:bodyPr wrap="square" rtlCol="0">
                <a:spAutoFit/>
              </a:bodyPr>
              <a:lstStyle/>
              <a:p>
                <a:r>
                  <a:rPr lang="en-IE" sz="2400" dirty="0" smtClean="0"/>
                  <a:t>So</a:t>
                </a:r>
                <a14:m>
                  <m:oMath xmlns:m="http://schemas.openxmlformats.org/officeDocument/2006/math">
                    <m:r>
                      <a:rPr lang="en-IE" sz="2400" b="0" i="0" smtClean="0">
                        <a:latin typeface="Cambria Math"/>
                        <a:ea typeface="Cambria Math"/>
                      </a:rPr>
                      <m:t> </m:t>
                    </m:r>
                    <m:r>
                      <a:rPr lang="en-IE" sz="2400" b="0" i="1" smtClean="0">
                        <a:latin typeface="Cambria Math"/>
                        <a:ea typeface="Cambria Math"/>
                      </a:rPr>
                      <m:t>𝑡𝑎𝑛</m:t>
                    </m:r>
                    <m:r>
                      <a:rPr lang="en-IE" sz="2400" i="1">
                        <a:latin typeface="Cambria Math"/>
                        <a:ea typeface="Cambria Math"/>
                      </a:rPr>
                      <m:t>𝛼</m:t>
                    </m:r>
                    <m:r>
                      <a:rPr lang="en-IE" sz="2400" b="0" i="1" smtClean="0">
                        <a:latin typeface="Cambria Math"/>
                        <a:ea typeface="Cambria Math"/>
                      </a:rPr>
                      <m:t>=4</m:t>
                    </m:r>
                  </m:oMath>
                </a14:m>
                <a:endParaRPr lang="en-IE" sz="2400" b="0"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5220072" y="4479503"/>
                <a:ext cx="1949383" cy="461665"/>
              </a:xfrm>
              <a:prstGeom prst="rect">
                <a:avLst/>
              </a:prstGeom>
              <a:blipFill rotWithShape="1">
                <a:blip r:embed="rId10"/>
                <a:stretch>
                  <a:fillRect l="-4688" t="-10526" b="-2894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524318" y="5301208"/>
                <a:ext cx="3487842" cy="461665"/>
              </a:xfrm>
              <a:prstGeom prst="rect">
                <a:avLst/>
              </a:prstGeom>
              <a:noFill/>
            </p:spPr>
            <p:txBody>
              <a:bodyPr wrap="square" rtlCol="0">
                <a:spAutoFit/>
              </a:bodyPr>
              <a:lstStyle/>
              <a:p>
                <a:r>
                  <a:rPr lang="en-IE" sz="2400" dirty="0" smtClean="0"/>
                  <a:t>So</a:t>
                </a:r>
                <a14:m>
                  <m:oMath xmlns:m="http://schemas.openxmlformats.org/officeDocument/2006/math">
                    <m:func>
                      <m:funcPr>
                        <m:ctrlPr>
                          <a:rPr lang="en-IE" sz="2400" b="0" i="1" smtClean="0">
                            <a:latin typeface="Cambria Math"/>
                            <a:ea typeface="Cambria Math"/>
                          </a:rPr>
                        </m:ctrlPr>
                      </m:funcPr>
                      <m:fName>
                        <m:r>
                          <a:rPr lang="en-IE" sz="2400" b="0" i="1" smtClean="0">
                            <a:latin typeface="Cambria Math"/>
                            <a:ea typeface="Cambria Math"/>
                          </a:rPr>
                          <m:t>  </m:t>
                        </m:r>
                        <m:sSup>
                          <m:sSupPr>
                            <m:ctrlPr>
                              <a:rPr lang="en-IE" sz="2400" b="0" i="1" smtClean="0">
                                <a:latin typeface="Cambria Math"/>
                                <a:ea typeface="Cambria Math"/>
                              </a:rPr>
                            </m:ctrlPr>
                          </m:sSupPr>
                          <m:e>
                            <m:r>
                              <m:rPr>
                                <m:sty m:val="p"/>
                              </m:rPr>
                              <a:rPr lang="en-IE" sz="2400" b="0" i="0" smtClean="0">
                                <a:latin typeface="Cambria Math"/>
                                <a:ea typeface="Cambria Math"/>
                              </a:rPr>
                              <m:t>tan</m:t>
                            </m:r>
                          </m:e>
                          <m:sup>
                            <m:r>
                              <a:rPr lang="en-IE" sz="2400" b="0" i="1" smtClean="0">
                                <a:latin typeface="Cambria Math"/>
                                <a:ea typeface="Cambria Math"/>
                              </a:rPr>
                              <m:t>−1</m:t>
                            </m:r>
                          </m:sup>
                        </m:sSup>
                      </m:fName>
                      <m:e>
                        <m:r>
                          <a:rPr lang="en-IE" sz="2400" b="0" i="0" smtClean="0">
                            <a:latin typeface="Cambria Math"/>
                            <a:ea typeface="Cambria Math"/>
                          </a:rPr>
                          <m:t>4=</m:t>
                        </m:r>
                      </m:e>
                    </m:func>
                    <m:r>
                      <a:rPr lang="en-IE" sz="2400" i="1">
                        <a:latin typeface="Cambria Math"/>
                        <a:ea typeface="Cambria Math"/>
                      </a:rPr>
                      <m:t>𝛼</m:t>
                    </m:r>
                  </m:oMath>
                </a14:m>
                <a:endParaRPr lang="en-IE" sz="2400" b="0" dirty="0" smtClean="0"/>
              </a:p>
            </p:txBody>
          </p:sp>
        </mc:Choice>
        <mc:Fallback xmlns="">
          <p:sp>
            <p:nvSpPr>
              <p:cNvPr id="20" name="TextBox 19"/>
              <p:cNvSpPr txBox="1">
                <a:spLocks noRot="1" noChangeAspect="1" noMove="1" noResize="1" noEditPoints="1" noAdjustHandles="1" noChangeArrowheads="1" noChangeShapeType="1" noTextEdit="1"/>
              </p:cNvSpPr>
              <p:nvPr/>
            </p:nvSpPr>
            <p:spPr>
              <a:xfrm>
                <a:off x="2524318" y="5301208"/>
                <a:ext cx="3487842" cy="461665"/>
              </a:xfrm>
              <a:prstGeom prst="rect">
                <a:avLst/>
              </a:prstGeom>
              <a:blipFill rotWithShape="1">
                <a:blip r:embed="rId11"/>
                <a:stretch>
                  <a:fillRect l="-2622" t="-10667" b="-3066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524318" y="6093296"/>
                <a:ext cx="3487842" cy="4700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400" i="1" smtClean="0">
                          <a:latin typeface="Cambria Math"/>
                          <a:ea typeface="Cambria Math"/>
                        </a:rPr>
                        <m:t>𝛼</m:t>
                      </m:r>
                      <m:r>
                        <a:rPr lang="en-IE" sz="2400" b="0" i="1" smtClean="0">
                          <a:latin typeface="Cambria Math"/>
                          <a:ea typeface="Cambria Math"/>
                        </a:rPr>
                        <m:t>=75.96=</m:t>
                      </m:r>
                      <m:sSup>
                        <m:sSupPr>
                          <m:ctrlPr>
                            <a:rPr lang="en-IE" sz="2400" b="0" i="1" smtClean="0">
                              <a:latin typeface="Cambria Math"/>
                              <a:ea typeface="Cambria Math"/>
                            </a:rPr>
                          </m:ctrlPr>
                        </m:sSupPr>
                        <m:e>
                          <m:r>
                            <a:rPr lang="en-IE" sz="2400" b="0" i="1" smtClean="0">
                              <a:latin typeface="Cambria Math"/>
                              <a:ea typeface="Cambria Math"/>
                            </a:rPr>
                            <m:t>76</m:t>
                          </m:r>
                        </m:e>
                        <m:sup>
                          <m:r>
                            <a:rPr lang="en-IE" sz="2400" b="0" i="1" smtClean="0">
                              <a:latin typeface="Cambria Math"/>
                              <a:ea typeface="Cambria Math"/>
                            </a:rPr>
                            <m:t>°</m:t>
                          </m:r>
                        </m:sup>
                      </m:sSup>
                    </m:oMath>
                  </m:oMathPara>
                </a14:m>
                <a:endParaRPr lang="en-IE" sz="2400" b="0" dirty="0" smtClean="0"/>
              </a:p>
            </p:txBody>
          </p:sp>
        </mc:Choice>
        <mc:Fallback xmlns="">
          <p:sp>
            <p:nvSpPr>
              <p:cNvPr id="23" name="TextBox 22"/>
              <p:cNvSpPr txBox="1">
                <a:spLocks noRot="1" noChangeAspect="1" noMove="1" noResize="1" noEditPoints="1" noAdjustHandles="1" noChangeArrowheads="1" noChangeShapeType="1" noTextEdit="1"/>
              </p:cNvSpPr>
              <p:nvPr/>
            </p:nvSpPr>
            <p:spPr>
              <a:xfrm>
                <a:off x="2524318" y="6093296"/>
                <a:ext cx="3487842" cy="470000"/>
              </a:xfrm>
              <a:prstGeom prst="rect">
                <a:avLst/>
              </a:prstGeom>
              <a:blipFill rotWithShape="1">
                <a:blip r:embed="rId12"/>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1486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32" grpId="0"/>
      <p:bldP spid="2" grpId="0"/>
      <p:bldP spid="3" grpId="0"/>
      <p:bldP spid="15" grpId="0"/>
      <p:bldP spid="18" grpId="0"/>
      <p:bldP spid="19" grpId="0"/>
      <p:bldP spid="20"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3715" y="0"/>
            <a:ext cx="9110286" cy="830997"/>
          </a:xfrm>
          <a:prstGeom prst="rect">
            <a:avLst/>
          </a:prstGeom>
          <a:noFill/>
        </p:spPr>
        <p:txBody>
          <a:bodyPr wrap="square" rtlCol="0">
            <a:spAutoFit/>
          </a:bodyPr>
          <a:lstStyle/>
          <a:p>
            <a:r>
              <a:rPr lang="en-IE" sz="2400" dirty="0" smtClean="0"/>
              <a:t>Ex 3b Q14: Use the derivations from the worked example on page 44 and q12.</a:t>
            </a:r>
            <a:endParaRPr lang="en-IE" sz="2400" b="0" dirty="0" smtClean="0"/>
          </a:p>
        </p:txBody>
      </p:sp>
      <mc:AlternateContent xmlns:mc="http://schemas.openxmlformats.org/markup-compatibility/2006" xmlns:a14="http://schemas.microsoft.com/office/drawing/2010/main">
        <mc:Choice Requires="a14">
          <p:sp>
            <p:nvSpPr>
              <p:cNvPr id="28" name="Rectangle 27"/>
              <p:cNvSpPr/>
              <p:nvPr/>
            </p:nvSpPr>
            <p:spPr>
              <a:xfrm>
                <a:off x="5180138" y="653207"/>
                <a:ext cx="3643112" cy="8982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0" i="1" smtClean="0">
                          <a:latin typeface="Cambria Math"/>
                        </a:rPr>
                        <m:t>𝑅𝑎𝑛𝑔𝑒</m:t>
                      </m:r>
                      <m:r>
                        <a:rPr lang="en-IE" sz="2400" b="0" i="1" smtClean="0">
                          <a:latin typeface="Cambria Math"/>
                        </a:rPr>
                        <m:t>=</m:t>
                      </m:r>
                      <m:f>
                        <m:fPr>
                          <m:ctrlPr>
                            <a:rPr lang="en-IE" sz="2400" b="0" i="1" smtClean="0">
                              <a:latin typeface="Cambria Math"/>
                              <a:ea typeface="Cambria Math"/>
                            </a:rPr>
                          </m:ctrlPr>
                        </m:fPr>
                        <m:num>
                          <m:sSup>
                            <m:sSupPr>
                              <m:ctrlPr>
                                <a:rPr lang="en-IE" sz="2400" i="1">
                                  <a:latin typeface="Cambria Math"/>
                                </a:rPr>
                              </m:ctrlPr>
                            </m:sSupPr>
                            <m:e>
                              <m:r>
                                <a:rPr lang="en-IE" sz="2400" i="1">
                                  <a:latin typeface="Cambria Math"/>
                                </a:rPr>
                                <m:t>2</m:t>
                              </m:r>
                              <m:r>
                                <a:rPr lang="en-IE" sz="2400" i="1">
                                  <a:latin typeface="Cambria Math"/>
                                </a:rPr>
                                <m:t>𝑢</m:t>
                              </m:r>
                            </m:e>
                            <m:sup>
                              <m:r>
                                <a:rPr lang="en-IE" sz="2400" i="1">
                                  <a:latin typeface="Cambria Math"/>
                                </a:rPr>
                                <m:t>2</m:t>
                              </m:r>
                            </m:sup>
                          </m:sSup>
                          <m:func>
                            <m:funcPr>
                              <m:ctrlPr>
                                <a:rPr lang="en-IE" sz="2400" i="1">
                                  <a:latin typeface="Cambria Math"/>
                                </a:rPr>
                              </m:ctrlPr>
                            </m:funcPr>
                            <m:fName>
                              <m:r>
                                <a:rPr lang="en-IE" sz="2400" i="1">
                                  <a:latin typeface="Cambria Math"/>
                                </a:rPr>
                                <m:t>𝑠𝑖𝑛</m:t>
                              </m:r>
                            </m:fName>
                            <m:e>
                              <m:r>
                                <a:rPr lang="en-IE" sz="2400" i="1">
                                  <a:latin typeface="Cambria Math"/>
                                  <a:ea typeface="Cambria Math"/>
                                </a:rPr>
                                <m:t>𝛼</m:t>
                              </m:r>
                              <m:r>
                                <a:rPr lang="en-IE" sz="2400" i="1">
                                  <a:latin typeface="Cambria Math"/>
                                  <a:ea typeface="Cambria Math"/>
                                </a:rPr>
                                <m:t> </m:t>
                              </m:r>
                            </m:e>
                          </m:func>
                          <m:func>
                            <m:funcPr>
                              <m:ctrlPr>
                                <a:rPr lang="en-IE" sz="2400" i="1">
                                  <a:latin typeface="Cambria Math"/>
                                </a:rPr>
                              </m:ctrlPr>
                            </m:funcPr>
                            <m:fName>
                              <m:r>
                                <a:rPr lang="en-IE" sz="2400" i="1">
                                  <a:latin typeface="Cambria Math"/>
                                </a:rPr>
                                <m:t>𝑐𝑜𝑠</m:t>
                              </m:r>
                            </m:fName>
                            <m:e>
                              <m:r>
                                <a:rPr lang="en-IE" sz="2400" i="1">
                                  <a:latin typeface="Cambria Math"/>
                                  <a:ea typeface="Cambria Math"/>
                                </a:rPr>
                                <m:t>𝛼</m:t>
                              </m:r>
                              <m:r>
                                <a:rPr lang="en-IE" sz="2400" i="1">
                                  <a:latin typeface="Cambria Math"/>
                                  <a:ea typeface="Cambria Math"/>
                                </a:rPr>
                                <m:t> </m:t>
                              </m:r>
                            </m:e>
                          </m:func>
                        </m:num>
                        <m:den>
                          <m:r>
                            <a:rPr lang="en-IE" sz="2400" b="0" i="1" smtClean="0">
                              <a:latin typeface="Cambria Math"/>
                              <a:ea typeface="Cambria Math"/>
                            </a:rPr>
                            <m:t>𝑔</m:t>
                          </m:r>
                        </m:den>
                      </m:f>
                    </m:oMath>
                  </m:oMathPara>
                </a14:m>
                <a:endParaRPr lang="en-IE" sz="2400" dirty="0"/>
              </a:p>
            </p:txBody>
          </p:sp>
        </mc:Choice>
        <mc:Fallback xmlns="">
          <p:sp>
            <p:nvSpPr>
              <p:cNvPr id="28" name="Rectangle 27"/>
              <p:cNvSpPr>
                <a:spLocks noRot="1" noChangeAspect="1" noMove="1" noResize="1" noEditPoints="1" noAdjustHandles="1" noChangeArrowheads="1" noChangeShapeType="1" noTextEdit="1"/>
              </p:cNvSpPr>
              <p:nvPr/>
            </p:nvSpPr>
            <p:spPr>
              <a:xfrm>
                <a:off x="5180138" y="653207"/>
                <a:ext cx="3643112" cy="898259"/>
              </a:xfrm>
              <a:prstGeom prst="rect">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65471" y="720405"/>
                <a:ext cx="3512051" cy="8982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i="1" smtClean="0">
                          <a:latin typeface="Cambria Math"/>
                        </a:rPr>
                        <m:t>𝑀</m:t>
                      </m:r>
                      <m:r>
                        <a:rPr lang="en-IE" sz="2400" b="0" i="1" smtClean="0">
                          <a:latin typeface="Cambria Math"/>
                        </a:rPr>
                        <m:t>𝑎𝑥</m:t>
                      </m:r>
                      <m:r>
                        <a:rPr lang="en-IE" sz="2400" b="0" i="1" smtClean="0">
                          <a:latin typeface="Cambria Math"/>
                        </a:rPr>
                        <m:t> </m:t>
                      </m:r>
                      <m:r>
                        <a:rPr lang="en-IE" sz="2400" b="0" i="1" smtClean="0">
                          <a:latin typeface="Cambria Math"/>
                        </a:rPr>
                        <m:t>𝐻𝑒𝑖𝑔h𝑡</m:t>
                      </m:r>
                      <m:r>
                        <a:rPr lang="en-IE" sz="2400" i="1">
                          <a:latin typeface="Cambria Math"/>
                        </a:rPr>
                        <m:t>=</m:t>
                      </m:r>
                      <m:f>
                        <m:fPr>
                          <m:ctrlPr>
                            <a:rPr lang="en-IE" sz="2400" b="0" i="1" smtClean="0">
                              <a:latin typeface="Cambria Math"/>
                            </a:rPr>
                          </m:ctrlPr>
                        </m:fPr>
                        <m:num>
                          <m:sSup>
                            <m:sSupPr>
                              <m:ctrlPr>
                                <a:rPr lang="en-IE" sz="2400" b="0" i="1" smtClean="0">
                                  <a:latin typeface="Cambria Math"/>
                                </a:rPr>
                              </m:ctrlPr>
                            </m:sSupPr>
                            <m:e>
                              <m:r>
                                <a:rPr lang="en-IE" sz="2400" b="0" i="1" smtClean="0">
                                  <a:latin typeface="Cambria Math"/>
                                </a:rPr>
                                <m:t>𝑢</m:t>
                              </m:r>
                            </m:e>
                            <m:sup>
                              <m:r>
                                <a:rPr lang="en-IE" sz="2400" b="0" i="1" smtClean="0">
                                  <a:latin typeface="Cambria Math"/>
                                </a:rPr>
                                <m:t>2</m:t>
                              </m:r>
                            </m:sup>
                          </m:sSup>
                          <m:func>
                            <m:funcPr>
                              <m:ctrlPr>
                                <a:rPr lang="en-IE" sz="2400" b="0" i="1" smtClean="0">
                                  <a:latin typeface="Cambria Math"/>
                                </a:rPr>
                              </m:ctrlPr>
                            </m:funcPr>
                            <m:fName>
                              <m:sSup>
                                <m:sSupPr>
                                  <m:ctrlPr>
                                    <a:rPr lang="en-IE" sz="2400" b="0" i="1" smtClean="0">
                                      <a:latin typeface="Cambria Math"/>
                                    </a:rPr>
                                  </m:ctrlPr>
                                </m:sSupPr>
                                <m:e>
                                  <m:r>
                                    <m:rPr>
                                      <m:sty m:val="p"/>
                                    </m:rPr>
                                    <a:rPr lang="en-IE" sz="2400" b="0" i="0" smtClean="0">
                                      <a:latin typeface="Cambria Math"/>
                                    </a:rPr>
                                    <m:t>sin</m:t>
                                  </m:r>
                                </m:e>
                                <m:sup>
                                  <m:r>
                                    <a:rPr lang="en-IE" sz="2400" b="0" i="1" smtClean="0">
                                      <a:latin typeface="Cambria Math"/>
                                    </a:rPr>
                                    <m:t>2</m:t>
                                  </m:r>
                                </m:sup>
                              </m:sSup>
                            </m:fName>
                            <m:e>
                              <m:r>
                                <a:rPr lang="en-IE" sz="2400" b="0" i="1" smtClean="0">
                                  <a:latin typeface="Cambria Math"/>
                                  <a:ea typeface="Cambria Math"/>
                                </a:rPr>
                                <m:t>𝛼</m:t>
                              </m:r>
                              <m:r>
                                <a:rPr lang="en-IE" sz="2400" b="0" i="1" smtClean="0">
                                  <a:latin typeface="Cambria Math"/>
                                  <a:ea typeface="Cambria Math"/>
                                </a:rPr>
                                <m:t> </m:t>
                              </m:r>
                            </m:e>
                          </m:func>
                        </m:num>
                        <m:den>
                          <m:r>
                            <a:rPr lang="en-IE" sz="2400" b="0" i="1" smtClean="0">
                              <a:latin typeface="Cambria Math"/>
                            </a:rPr>
                            <m:t>2</m:t>
                          </m:r>
                          <m:r>
                            <a:rPr lang="en-IE" sz="2400" b="0" i="1" smtClean="0">
                              <a:latin typeface="Cambria Math"/>
                            </a:rPr>
                            <m:t>𝑔</m:t>
                          </m:r>
                        </m:den>
                      </m:f>
                    </m:oMath>
                  </m:oMathPara>
                </a14:m>
                <a:endParaRPr lang="en-IE" sz="2400" dirty="0"/>
              </a:p>
            </p:txBody>
          </p:sp>
        </mc:Choice>
        <mc:Fallback xmlns="">
          <p:sp>
            <p:nvSpPr>
              <p:cNvPr id="5" name="Rectangle 4"/>
              <p:cNvSpPr>
                <a:spLocks noRot="1" noChangeAspect="1" noMove="1" noResize="1" noEditPoints="1" noAdjustHandles="1" noChangeArrowheads="1" noChangeShapeType="1" noTextEdit="1"/>
              </p:cNvSpPr>
              <p:nvPr/>
            </p:nvSpPr>
            <p:spPr>
              <a:xfrm>
                <a:off x="465471" y="720405"/>
                <a:ext cx="3512051" cy="898259"/>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3715" y="4407716"/>
                <a:ext cx="9110286" cy="629660"/>
              </a:xfrm>
              <a:prstGeom prst="rect">
                <a:avLst/>
              </a:prstGeom>
              <a:noFill/>
            </p:spPr>
            <p:txBody>
              <a:bodyPr wrap="square" rtlCol="0">
                <a:spAutoFit/>
              </a:bodyPr>
              <a:lstStyle/>
              <a:p>
                <a:r>
                  <a:rPr lang="en-IE" sz="2400" dirty="0" smtClean="0"/>
                  <a:t>Now note that </a:t>
                </a:r>
                <a14:m>
                  <m:oMath xmlns:m="http://schemas.openxmlformats.org/officeDocument/2006/math">
                    <m:f>
                      <m:fPr>
                        <m:ctrlPr>
                          <a:rPr lang="en-IE" sz="2400" i="1">
                            <a:latin typeface="Cambria Math"/>
                          </a:rPr>
                        </m:ctrlPr>
                      </m:fPr>
                      <m:num>
                        <m:func>
                          <m:funcPr>
                            <m:ctrlPr>
                              <a:rPr lang="en-IE" sz="2400" i="1">
                                <a:latin typeface="Cambria Math"/>
                              </a:rPr>
                            </m:ctrlPr>
                          </m:funcPr>
                          <m:fName>
                            <m:r>
                              <a:rPr lang="en-IE" sz="2400" i="1">
                                <a:latin typeface="Cambria Math"/>
                              </a:rPr>
                              <m:t>𝑠𝑖𝑛</m:t>
                            </m:r>
                          </m:fName>
                          <m:e>
                            <m:r>
                              <a:rPr lang="en-IE" sz="2400" i="1">
                                <a:latin typeface="Cambria Math"/>
                                <a:ea typeface="Cambria Math"/>
                              </a:rPr>
                              <m:t>𝛼</m:t>
                            </m:r>
                            <m:r>
                              <a:rPr lang="en-IE" sz="2400" i="1">
                                <a:latin typeface="Cambria Math"/>
                                <a:ea typeface="Cambria Math"/>
                              </a:rPr>
                              <m:t> </m:t>
                            </m:r>
                          </m:e>
                        </m:func>
                      </m:num>
                      <m:den>
                        <m:func>
                          <m:funcPr>
                            <m:ctrlPr>
                              <a:rPr lang="en-IE" sz="2400" i="1">
                                <a:latin typeface="Cambria Math"/>
                              </a:rPr>
                            </m:ctrlPr>
                          </m:funcPr>
                          <m:fName>
                            <m:r>
                              <a:rPr lang="en-IE" sz="2400" i="1">
                                <a:latin typeface="Cambria Math"/>
                              </a:rPr>
                              <m:t>𝑐𝑜𝑠</m:t>
                            </m:r>
                          </m:fName>
                          <m:e>
                            <m:r>
                              <a:rPr lang="en-IE" sz="2400" i="1">
                                <a:latin typeface="Cambria Math"/>
                                <a:ea typeface="Cambria Math"/>
                              </a:rPr>
                              <m:t>𝛼</m:t>
                            </m:r>
                            <m:r>
                              <a:rPr lang="en-IE" sz="2400" i="1">
                                <a:latin typeface="Cambria Math"/>
                                <a:ea typeface="Cambria Math"/>
                              </a:rPr>
                              <m:t> </m:t>
                            </m:r>
                          </m:e>
                        </m:func>
                      </m:den>
                    </m:f>
                    <m:r>
                      <a:rPr lang="en-IE" sz="2400">
                        <a:latin typeface="Cambria Math"/>
                      </a:rPr>
                      <m:t>=</m:t>
                    </m:r>
                    <m:r>
                      <a:rPr lang="en-IE" sz="2400" b="0" i="1" smtClean="0">
                        <a:latin typeface="Cambria Math"/>
                        <a:ea typeface="Cambria Math"/>
                      </a:rPr>
                      <m:t>𝑡𝑎𝑛</m:t>
                    </m:r>
                    <m:r>
                      <a:rPr lang="en-IE" sz="2400" i="1">
                        <a:latin typeface="Cambria Math"/>
                        <a:ea typeface="Cambria Math"/>
                      </a:rPr>
                      <m:t>𝛼</m:t>
                    </m:r>
                  </m:oMath>
                </a14:m>
                <a:endParaRPr lang="en-IE" sz="2400" b="0" dirty="0" smtClean="0"/>
              </a:p>
            </p:txBody>
          </p:sp>
        </mc:Choice>
        <mc:Fallback xmlns="">
          <p:sp>
            <p:nvSpPr>
              <p:cNvPr id="32" name="TextBox 31"/>
              <p:cNvSpPr txBox="1">
                <a:spLocks noRot="1" noChangeAspect="1" noMove="1" noResize="1" noEditPoints="1" noAdjustHandles="1" noChangeArrowheads="1" noChangeShapeType="1" noTextEdit="1"/>
              </p:cNvSpPr>
              <p:nvPr/>
            </p:nvSpPr>
            <p:spPr>
              <a:xfrm>
                <a:off x="33715" y="4407716"/>
                <a:ext cx="9110286" cy="629660"/>
              </a:xfrm>
              <a:prstGeom prst="rect">
                <a:avLst/>
              </a:prstGeom>
              <a:blipFill rotWithShape="1">
                <a:blip r:embed="rId5"/>
                <a:stretch>
                  <a:fillRect l="-1071" b="-97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781661" y="1547500"/>
                <a:ext cx="308013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i="1" smtClean="0">
                          <a:latin typeface="Cambria Math"/>
                        </a:rPr>
                        <m:t>𝑀𝑎𝑥</m:t>
                      </m:r>
                      <m:r>
                        <a:rPr lang="en-IE" sz="2000" i="1" smtClean="0">
                          <a:latin typeface="Cambria Math"/>
                        </a:rPr>
                        <m:t> </m:t>
                      </m:r>
                      <m:r>
                        <a:rPr lang="en-IE" sz="2000" i="1" smtClean="0">
                          <a:latin typeface="Cambria Math"/>
                        </a:rPr>
                        <m:t>𝐻𝑒𝑖𝑔h𝑡</m:t>
                      </m:r>
                      <m:r>
                        <a:rPr lang="en-IE" sz="2000" b="0" i="1" smtClean="0">
                          <a:latin typeface="Cambria Math"/>
                        </a:rPr>
                        <m:t>=2</m:t>
                      </m:r>
                      <m:r>
                        <a:rPr lang="en-IE" sz="2000" b="0" i="1" smtClean="0">
                          <a:latin typeface="Cambria Math"/>
                          <a:ea typeface="Cambria Math"/>
                        </a:rPr>
                        <m:t>×</m:t>
                      </m:r>
                      <m:r>
                        <a:rPr lang="en-IE" sz="2000" b="0" i="1" smtClean="0">
                          <a:latin typeface="Cambria Math"/>
                        </a:rPr>
                        <m:t>𝑟𝑎𝑛𝑔𝑒</m:t>
                      </m:r>
                    </m:oMath>
                  </m:oMathPara>
                </a14:m>
                <a:endParaRPr lang="en-IE" sz="2000" dirty="0"/>
              </a:p>
            </p:txBody>
          </p:sp>
        </mc:Choice>
        <mc:Fallback xmlns="">
          <p:sp>
            <p:nvSpPr>
              <p:cNvPr id="2" name="Rectangle 1"/>
              <p:cNvSpPr>
                <a:spLocks noRot="1" noChangeAspect="1" noMove="1" noResize="1" noEditPoints="1" noAdjustHandles="1" noChangeArrowheads="1" noChangeShapeType="1" noTextEdit="1"/>
              </p:cNvSpPr>
              <p:nvPr/>
            </p:nvSpPr>
            <p:spPr>
              <a:xfrm>
                <a:off x="2781661" y="1547500"/>
                <a:ext cx="3080139" cy="400110"/>
              </a:xfrm>
              <a:prstGeom prst="rect">
                <a:avLst/>
              </a:prstGeom>
              <a:blipFill rotWithShape="1">
                <a:blip r:embed="rId6"/>
                <a:stretch>
                  <a:fillRect b="-1538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555776" y="1959450"/>
                <a:ext cx="3319627" cy="696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i="1" smtClean="0">
                              <a:latin typeface="Cambria Math"/>
                            </a:rPr>
                          </m:ctrlPr>
                        </m:fPr>
                        <m:num>
                          <m:sSup>
                            <m:sSupPr>
                              <m:ctrlPr>
                                <a:rPr lang="en-IE" i="1">
                                  <a:latin typeface="Cambria Math"/>
                                </a:rPr>
                              </m:ctrlPr>
                            </m:sSupPr>
                            <m:e>
                              <m:r>
                                <a:rPr lang="en-IE" i="1">
                                  <a:latin typeface="Cambria Math"/>
                                </a:rPr>
                                <m:t>𝑢</m:t>
                              </m:r>
                            </m:e>
                            <m:sup>
                              <m:r>
                                <a:rPr lang="en-IE" i="1">
                                  <a:latin typeface="Cambria Math"/>
                                </a:rPr>
                                <m:t>2</m:t>
                              </m:r>
                            </m:sup>
                          </m:sSup>
                          <m:func>
                            <m:funcPr>
                              <m:ctrlPr>
                                <a:rPr lang="en-IE" i="1">
                                  <a:latin typeface="Cambria Math"/>
                                </a:rPr>
                              </m:ctrlPr>
                            </m:funcPr>
                            <m:fName>
                              <m:sSup>
                                <m:sSupPr>
                                  <m:ctrlPr>
                                    <a:rPr lang="en-IE" i="1">
                                      <a:latin typeface="Cambria Math"/>
                                    </a:rPr>
                                  </m:ctrlPr>
                                </m:sSupPr>
                                <m:e>
                                  <m:r>
                                    <m:rPr>
                                      <m:sty m:val="p"/>
                                    </m:rPr>
                                    <a:rPr lang="en-IE">
                                      <a:latin typeface="Cambria Math"/>
                                    </a:rPr>
                                    <m:t>sin</m:t>
                                  </m:r>
                                </m:e>
                                <m:sup>
                                  <m:r>
                                    <a:rPr lang="en-IE" i="1">
                                      <a:latin typeface="Cambria Math"/>
                                    </a:rPr>
                                    <m:t>2</m:t>
                                  </m:r>
                                </m:sup>
                              </m:sSup>
                            </m:fName>
                            <m:e>
                              <m:r>
                                <a:rPr lang="en-IE" i="1">
                                  <a:latin typeface="Cambria Math"/>
                                  <a:ea typeface="Cambria Math"/>
                                </a:rPr>
                                <m:t>𝛼</m:t>
                              </m:r>
                              <m:r>
                                <a:rPr lang="en-IE" i="1">
                                  <a:latin typeface="Cambria Math"/>
                                  <a:ea typeface="Cambria Math"/>
                                </a:rPr>
                                <m:t> </m:t>
                              </m:r>
                            </m:e>
                          </m:func>
                        </m:num>
                        <m:den>
                          <m:r>
                            <a:rPr lang="en-IE" i="1">
                              <a:latin typeface="Cambria Math"/>
                            </a:rPr>
                            <m:t>2</m:t>
                          </m:r>
                          <m:r>
                            <a:rPr lang="en-IE" b="0" i="1" smtClean="0">
                              <a:latin typeface="Cambria Math"/>
                            </a:rPr>
                            <m:t>𝑔</m:t>
                          </m:r>
                        </m:den>
                      </m:f>
                      <m:r>
                        <a:rPr lang="en-IE" b="0" i="0" smtClean="0">
                          <a:latin typeface="Cambria Math"/>
                        </a:rPr>
                        <m:t>=</m:t>
                      </m:r>
                      <m:f>
                        <m:fPr>
                          <m:ctrlPr>
                            <a:rPr lang="en-IE" i="1">
                              <a:latin typeface="Cambria Math"/>
                              <a:ea typeface="Cambria Math"/>
                            </a:rPr>
                          </m:ctrlPr>
                        </m:fPr>
                        <m:num>
                          <m:sSup>
                            <m:sSupPr>
                              <m:ctrlPr>
                                <a:rPr lang="en-IE" i="1">
                                  <a:latin typeface="Cambria Math"/>
                                </a:rPr>
                              </m:ctrlPr>
                            </m:sSupPr>
                            <m:e>
                              <m:r>
                                <a:rPr lang="en-IE" b="0" i="1" smtClean="0">
                                  <a:latin typeface="Cambria Math"/>
                                </a:rPr>
                                <m:t>(2)</m:t>
                              </m:r>
                              <m:r>
                                <a:rPr lang="en-IE" i="1">
                                  <a:latin typeface="Cambria Math"/>
                                </a:rPr>
                                <m:t>2</m:t>
                              </m:r>
                              <m:r>
                                <a:rPr lang="en-IE" i="1">
                                  <a:latin typeface="Cambria Math"/>
                                </a:rPr>
                                <m:t>𝑢</m:t>
                              </m:r>
                            </m:e>
                            <m:sup>
                              <m:r>
                                <a:rPr lang="en-IE" i="1">
                                  <a:latin typeface="Cambria Math"/>
                                </a:rPr>
                                <m:t>2</m:t>
                              </m:r>
                            </m:sup>
                          </m:sSup>
                          <m:func>
                            <m:funcPr>
                              <m:ctrlPr>
                                <a:rPr lang="en-IE" i="1">
                                  <a:latin typeface="Cambria Math"/>
                                </a:rPr>
                              </m:ctrlPr>
                            </m:funcPr>
                            <m:fName>
                              <m:r>
                                <a:rPr lang="en-IE" i="1">
                                  <a:latin typeface="Cambria Math"/>
                                </a:rPr>
                                <m:t>𝑠𝑖𝑛</m:t>
                              </m:r>
                            </m:fName>
                            <m:e>
                              <m:r>
                                <a:rPr lang="en-IE" i="1">
                                  <a:latin typeface="Cambria Math"/>
                                  <a:ea typeface="Cambria Math"/>
                                </a:rPr>
                                <m:t>𝛼</m:t>
                              </m:r>
                              <m:r>
                                <a:rPr lang="en-IE" i="1">
                                  <a:latin typeface="Cambria Math"/>
                                  <a:ea typeface="Cambria Math"/>
                                </a:rPr>
                                <m:t> </m:t>
                              </m:r>
                            </m:e>
                          </m:func>
                          <m:func>
                            <m:funcPr>
                              <m:ctrlPr>
                                <a:rPr lang="en-IE" i="1">
                                  <a:latin typeface="Cambria Math"/>
                                </a:rPr>
                              </m:ctrlPr>
                            </m:funcPr>
                            <m:fName>
                              <m:r>
                                <a:rPr lang="en-IE" i="1">
                                  <a:latin typeface="Cambria Math"/>
                                </a:rPr>
                                <m:t>𝑐𝑜𝑠</m:t>
                              </m:r>
                            </m:fName>
                            <m:e>
                              <m:r>
                                <a:rPr lang="en-IE" i="1">
                                  <a:latin typeface="Cambria Math"/>
                                  <a:ea typeface="Cambria Math"/>
                                </a:rPr>
                                <m:t>𝛼</m:t>
                              </m:r>
                              <m:r>
                                <a:rPr lang="en-IE" i="1">
                                  <a:latin typeface="Cambria Math"/>
                                  <a:ea typeface="Cambria Math"/>
                                </a:rPr>
                                <m:t> </m:t>
                              </m:r>
                            </m:e>
                          </m:func>
                        </m:num>
                        <m:den>
                          <m:r>
                            <a:rPr lang="en-IE" i="1">
                              <a:latin typeface="Cambria Math"/>
                              <a:ea typeface="Cambria Math"/>
                            </a:rPr>
                            <m:t>𝑔</m:t>
                          </m:r>
                        </m:den>
                      </m:f>
                    </m:oMath>
                  </m:oMathPara>
                </a14:m>
                <a:endParaRPr lang="en-IE" dirty="0"/>
              </a:p>
            </p:txBody>
          </p:sp>
        </mc:Choice>
        <mc:Fallback xmlns="">
          <p:sp>
            <p:nvSpPr>
              <p:cNvPr id="3" name="Rectangle 2"/>
              <p:cNvSpPr>
                <a:spLocks noRot="1" noChangeAspect="1" noMove="1" noResize="1" noEditPoints="1" noAdjustHandles="1" noChangeArrowheads="1" noChangeShapeType="1" noTextEdit="1"/>
              </p:cNvSpPr>
              <p:nvPr/>
            </p:nvSpPr>
            <p:spPr>
              <a:xfrm>
                <a:off x="2555776" y="1959450"/>
                <a:ext cx="3319627" cy="696729"/>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700120" y="2797899"/>
                <a:ext cx="2405210" cy="697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i="1" smtClean="0">
                              <a:latin typeface="Cambria Math"/>
                            </a:rPr>
                          </m:ctrlPr>
                        </m:fPr>
                        <m:num>
                          <m:func>
                            <m:funcPr>
                              <m:ctrlPr>
                                <a:rPr lang="en-IE" i="1">
                                  <a:latin typeface="Cambria Math"/>
                                </a:rPr>
                              </m:ctrlPr>
                            </m:funcPr>
                            <m:fName>
                              <m:sSup>
                                <m:sSupPr>
                                  <m:ctrlPr>
                                    <a:rPr lang="en-IE" i="1">
                                      <a:latin typeface="Cambria Math"/>
                                    </a:rPr>
                                  </m:ctrlPr>
                                </m:sSupPr>
                                <m:e>
                                  <m:r>
                                    <m:rPr>
                                      <m:sty m:val="p"/>
                                    </m:rPr>
                                    <a:rPr lang="en-IE">
                                      <a:latin typeface="Cambria Math"/>
                                    </a:rPr>
                                    <m:t>sin</m:t>
                                  </m:r>
                                </m:e>
                                <m:sup>
                                  <m:r>
                                    <a:rPr lang="en-IE" i="1">
                                      <a:latin typeface="Cambria Math"/>
                                    </a:rPr>
                                    <m:t>2</m:t>
                                  </m:r>
                                </m:sup>
                              </m:sSup>
                            </m:fName>
                            <m:e>
                              <m:r>
                                <a:rPr lang="en-IE" i="1">
                                  <a:latin typeface="Cambria Math"/>
                                  <a:ea typeface="Cambria Math"/>
                                </a:rPr>
                                <m:t>𝛼</m:t>
                              </m:r>
                              <m:r>
                                <a:rPr lang="en-IE" i="1">
                                  <a:latin typeface="Cambria Math"/>
                                  <a:ea typeface="Cambria Math"/>
                                </a:rPr>
                                <m:t> </m:t>
                              </m:r>
                            </m:e>
                          </m:func>
                        </m:num>
                        <m:den>
                          <m:func>
                            <m:funcPr>
                              <m:ctrlPr>
                                <a:rPr lang="en-IE" i="1">
                                  <a:latin typeface="Cambria Math"/>
                                </a:rPr>
                              </m:ctrlPr>
                            </m:funcPr>
                            <m:fName>
                              <m:r>
                                <a:rPr lang="en-IE" i="1">
                                  <a:latin typeface="Cambria Math"/>
                                </a:rPr>
                                <m:t>𝑠𝑖𝑛</m:t>
                              </m:r>
                            </m:fName>
                            <m:e>
                              <m:r>
                                <a:rPr lang="en-IE" i="1">
                                  <a:latin typeface="Cambria Math"/>
                                  <a:ea typeface="Cambria Math"/>
                                </a:rPr>
                                <m:t>𝛼</m:t>
                              </m:r>
                              <m:r>
                                <a:rPr lang="en-IE" i="1">
                                  <a:latin typeface="Cambria Math"/>
                                  <a:ea typeface="Cambria Math"/>
                                </a:rPr>
                                <m:t> </m:t>
                              </m:r>
                            </m:e>
                          </m:func>
                          <m:func>
                            <m:funcPr>
                              <m:ctrlPr>
                                <a:rPr lang="en-IE" i="1">
                                  <a:latin typeface="Cambria Math"/>
                                </a:rPr>
                              </m:ctrlPr>
                            </m:funcPr>
                            <m:fName>
                              <m:r>
                                <a:rPr lang="en-IE" i="1">
                                  <a:latin typeface="Cambria Math"/>
                                </a:rPr>
                                <m:t>𝑐𝑜𝑠</m:t>
                              </m:r>
                            </m:fName>
                            <m:e>
                              <m:r>
                                <a:rPr lang="en-IE" i="1">
                                  <a:latin typeface="Cambria Math"/>
                                  <a:ea typeface="Cambria Math"/>
                                </a:rPr>
                                <m:t>𝛼</m:t>
                              </m:r>
                              <m:r>
                                <a:rPr lang="en-IE" i="1">
                                  <a:latin typeface="Cambria Math"/>
                                  <a:ea typeface="Cambria Math"/>
                                </a:rPr>
                                <m:t> </m:t>
                              </m:r>
                            </m:e>
                          </m:func>
                        </m:den>
                      </m:f>
                      <m:r>
                        <a:rPr lang="en-IE" b="0" i="0" smtClean="0">
                          <a:latin typeface="Cambria Math"/>
                        </a:rPr>
                        <m:t>=</m:t>
                      </m:r>
                      <m:f>
                        <m:fPr>
                          <m:ctrlPr>
                            <a:rPr lang="en-IE" i="1">
                              <a:latin typeface="Cambria Math"/>
                              <a:ea typeface="Cambria Math"/>
                            </a:rPr>
                          </m:ctrlPr>
                        </m:fPr>
                        <m:num>
                          <m:r>
                            <a:rPr lang="en-IE" b="0" i="1" smtClean="0">
                              <a:latin typeface="Cambria Math"/>
                              <a:ea typeface="Cambria Math"/>
                            </a:rPr>
                            <m:t>4</m:t>
                          </m:r>
                          <m:sSup>
                            <m:sSupPr>
                              <m:ctrlPr>
                                <a:rPr lang="en-IE" i="1">
                                  <a:latin typeface="Cambria Math"/>
                                </a:rPr>
                              </m:ctrlPr>
                            </m:sSupPr>
                            <m:e>
                              <m:r>
                                <a:rPr lang="en-IE" b="0" i="1" smtClean="0">
                                  <a:latin typeface="Cambria Math"/>
                                </a:rPr>
                                <m:t>𝑔</m:t>
                              </m:r>
                              <m:r>
                                <a:rPr lang="en-IE" b="0" i="1" smtClean="0">
                                  <a:latin typeface="Cambria Math"/>
                                </a:rPr>
                                <m:t> 2</m:t>
                              </m:r>
                              <m:r>
                                <a:rPr lang="en-IE" i="1">
                                  <a:latin typeface="Cambria Math"/>
                                </a:rPr>
                                <m:t>𝑢</m:t>
                              </m:r>
                            </m:e>
                            <m:sup>
                              <m:r>
                                <a:rPr lang="en-IE" i="1">
                                  <a:latin typeface="Cambria Math"/>
                                </a:rPr>
                                <m:t>2</m:t>
                              </m:r>
                            </m:sup>
                          </m:sSup>
                        </m:num>
                        <m:den>
                          <m:r>
                            <a:rPr lang="en-IE" b="0" i="1" smtClean="0">
                              <a:latin typeface="Cambria Math"/>
                              <a:ea typeface="Cambria Math"/>
                            </a:rPr>
                            <m:t>(</m:t>
                          </m:r>
                          <m:sSup>
                            <m:sSupPr>
                              <m:ctrlPr>
                                <a:rPr lang="en-IE" b="0" i="1" smtClean="0">
                                  <a:latin typeface="Cambria Math"/>
                                  <a:ea typeface="Cambria Math"/>
                                </a:rPr>
                              </m:ctrlPr>
                            </m:sSupPr>
                            <m:e>
                              <m:r>
                                <a:rPr lang="en-IE" b="0" i="1" smtClean="0">
                                  <a:latin typeface="Cambria Math"/>
                                  <a:ea typeface="Cambria Math"/>
                                </a:rPr>
                                <m:t>𝑢</m:t>
                              </m:r>
                            </m:e>
                            <m:sup>
                              <m:r>
                                <a:rPr lang="en-IE" b="0" i="1" smtClean="0">
                                  <a:latin typeface="Cambria Math"/>
                                  <a:ea typeface="Cambria Math"/>
                                </a:rPr>
                                <m:t>2</m:t>
                              </m:r>
                            </m:sup>
                          </m:sSup>
                          <m:r>
                            <a:rPr lang="en-IE" b="0" i="1" smtClean="0">
                              <a:latin typeface="Cambria Math"/>
                              <a:ea typeface="Cambria Math"/>
                            </a:rPr>
                            <m:t>)</m:t>
                          </m:r>
                          <m:r>
                            <a:rPr lang="en-IE" i="1">
                              <a:latin typeface="Cambria Math"/>
                              <a:ea typeface="Cambria Math"/>
                            </a:rPr>
                            <m:t>𝑔</m:t>
                          </m:r>
                        </m:den>
                      </m:f>
                    </m:oMath>
                  </m:oMathPara>
                </a14:m>
                <a:endParaRPr lang="en-IE" dirty="0"/>
              </a:p>
            </p:txBody>
          </p:sp>
        </mc:Choice>
        <mc:Fallback xmlns="">
          <p:sp>
            <p:nvSpPr>
              <p:cNvPr id="15" name="Rectangle 14"/>
              <p:cNvSpPr>
                <a:spLocks noRot="1" noChangeAspect="1" noMove="1" noResize="1" noEditPoints="1" noAdjustHandles="1" noChangeArrowheads="1" noChangeShapeType="1" noTextEdit="1"/>
              </p:cNvSpPr>
              <p:nvPr/>
            </p:nvSpPr>
            <p:spPr>
              <a:xfrm>
                <a:off x="2700120" y="2797899"/>
                <a:ext cx="2405210" cy="697307"/>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699792" y="3647606"/>
                <a:ext cx="1243161"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i="1" smtClean="0">
                              <a:latin typeface="Cambria Math"/>
                            </a:rPr>
                          </m:ctrlPr>
                        </m:fPr>
                        <m:num>
                          <m:func>
                            <m:funcPr>
                              <m:ctrlPr>
                                <a:rPr lang="en-IE" i="1">
                                  <a:latin typeface="Cambria Math"/>
                                </a:rPr>
                              </m:ctrlPr>
                            </m:funcPr>
                            <m:fName>
                              <m:r>
                                <a:rPr lang="en-IE" i="1">
                                  <a:latin typeface="Cambria Math"/>
                                </a:rPr>
                                <m:t>𝑠𝑖𝑛</m:t>
                              </m:r>
                            </m:fName>
                            <m:e>
                              <m:r>
                                <a:rPr lang="en-IE" i="1">
                                  <a:latin typeface="Cambria Math"/>
                                  <a:ea typeface="Cambria Math"/>
                                </a:rPr>
                                <m:t>𝛼</m:t>
                              </m:r>
                              <m:r>
                                <a:rPr lang="en-IE" i="1">
                                  <a:latin typeface="Cambria Math"/>
                                  <a:ea typeface="Cambria Math"/>
                                </a:rPr>
                                <m:t> </m:t>
                              </m:r>
                            </m:e>
                          </m:func>
                        </m:num>
                        <m:den>
                          <m:func>
                            <m:funcPr>
                              <m:ctrlPr>
                                <a:rPr lang="en-IE" i="1">
                                  <a:latin typeface="Cambria Math"/>
                                </a:rPr>
                              </m:ctrlPr>
                            </m:funcPr>
                            <m:fName>
                              <m:r>
                                <a:rPr lang="en-IE" i="1">
                                  <a:latin typeface="Cambria Math"/>
                                </a:rPr>
                                <m:t>𝑐𝑜𝑠</m:t>
                              </m:r>
                            </m:fName>
                            <m:e>
                              <m:r>
                                <a:rPr lang="en-IE" i="1">
                                  <a:latin typeface="Cambria Math"/>
                                  <a:ea typeface="Cambria Math"/>
                                </a:rPr>
                                <m:t>𝛼</m:t>
                              </m:r>
                              <m:r>
                                <a:rPr lang="en-IE" i="1">
                                  <a:latin typeface="Cambria Math"/>
                                  <a:ea typeface="Cambria Math"/>
                                </a:rPr>
                                <m:t> </m:t>
                              </m:r>
                            </m:e>
                          </m:func>
                        </m:den>
                      </m:f>
                      <m:r>
                        <a:rPr lang="en-IE" b="0" i="0" smtClean="0">
                          <a:latin typeface="Cambria Math"/>
                        </a:rPr>
                        <m:t>=</m:t>
                      </m:r>
                      <m:r>
                        <a:rPr lang="en-IE" b="0" i="1" smtClean="0">
                          <a:latin typeface="Cambria Math"/>
                          <a:ea typeface="Cambria Math"/>
                        </a:rPr>
                        <m:t>8</m:t>
                      </m:r>
                    </m:oMath>
                  </m:oMathPara>
                </a14:m>
                <a:endParaRPr lang="en-IE" dirty="0"/>
              </a:p>
            </p:txBody>
          </p:sp>
        </mc:Choice>
        <mc:Fallback xmlns="">
          <p:sp>
            <p:nvSpPr>
              <p:cNvPr id="18" name="Rectangle 17"/>
              <p:cNvSpPr>
                <a:spLocks noRot="1" noChangeAspect="1" noMove="1" noResize="1" noEditPoints="1" noAdjustHandles="1" noChangeArrowheads="1" noChangeShapeType="1" noTextEdit="1"/>
              </p:cNvSpPr>
              <p:nvPr/>
            </p:nvSpPr>
            <p:spPr>
              <a:xfrm>
                <a:off x="2699792" y="3647606"/>
                <a:ext cx="1243161" cy="609077"/>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220072" y="4479503"/>
                <a:ext cx="1949383" cy="461665"/>
              </a:xfrm>
              <a:prstGeom prst="rect">
                <a:avLst/>
              </a:prstGeom>
              <a:noFill/>
            </p:spPr>
            <p:txBody>
              <a:bodyPr wrap="square" rtlCol="0">
                <a:spAutoFit/>
              </a:bodyPr>
              <a:lstStyle/>
              <a:p>
                <a:r>
                  <a:rPr lang="en-IE" sz="2400" dirty="0" smtClean="0"/>
                  <a:t>So</a:t>
                </a:r>
                <a14:m>
                  <m:oMath xmlns:m="http://schemas.openxmlformats.org/officeDocument/2006/math">
                    <m:r>
                      <a:rPr lang="en-IE" sz="2400" b="0" i="0" smtClean="0">
                        <a:latin typeface="Cambria Math"/>
                        <a:ea typeface="Cambria Math"/>
                      </a:rPr>
                      <m:t> </m:t>
                    </m:r>
                    <m:r>
                      <a:rPr lang="en-IE" sz="2400" b="0" i="1" smtClean="0">
                        <a:latin typeface="Cambria Math"/>
                        <a:ea typeface="Cambria Math"/>
                      </a:rPr>
                      <m:t>𝑡𝑎𝑛</m:t>
                    </m:r>
                    <m:r>
                      <a:rPr lang="en-IE" sz="2400" i="1">
                        <a:latin typeface="Cambria Math"/>
                        <a:ea typeface="Cambria Math"/>
                      </a:rPr>
                      <m:t>𝛼</m:t>
                    </m:r>
                    <m:r>
                      <a:rPr lang="en-IE" sz="2400" b="0" i="1" smtClean="0">
                        <a:latin typeface="Cambria Math"/>
                        <a:ea typeface="Cambria Math"/>
                      </a:rPr>
                      <m:t>=8</m:t>
                    </m:r>
                  </m:oMath>
                </a14:m>
                <a:endParaRPr lang="en-IE" sz="2400" b="0"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5220072" y="4479503"/>
                <a:ext cx="1949383" cy="461665"/>
              </a:xfrm>
              <a:prstGeom prst="rect">
                <a:avLst/>
              </a:prstGeom>
              <a:blipFill rotWithShape="1">
                <a:blip r:embed="rId10"/>
                <a:stretch>
                  <a:fillRect l="-4688" t="-10526" b="-2894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524318" y="5301208"/>
                <a:ext cx="3487842" cy="461665"/>
              </a:xfrm>
              <a:prstGeom prst="rect">
                <a:avLst/>
              </a:prstGeom>
              <a:noFill/>
            </p:spPr>
            <p:txBody>
              <a:bodyPr wrap="square" rtlCol="0">
                <a:spAutoFit/>
              </a:bodyPr>
              <a:lstStyle/>
              <a:p>
                <a:r>
                  <a:rPr lang="en-IE" sz="2400" dirty="0" smtClean="0"/>
                  <a:t>So</a:t>
                </a:r>
                <a14:m>
                  <m:oMath xmlns:m="http://schemas.openxmlformats.org/officeDocument/2006/math">
                    <m:func>
                      <m:funcPr>
                        <m:ctrlPr>
                          <a:rPr lang="en-IE" sz="2400" b="0" i="1" smtClean="0">
                            <a:latin typeface="Cambria Math"/>
                            <a:ea typeface="Cambria Math"/>
                          </a:rPr>
                        </m:ctrlPr>
                      </m:funcPr>
                      <m:fName>
                        <m:r>
                          <a:rPr lang="en-IE" sz="2400" b="0" i="1" smtClean="0">
                            <a:latin typeface="Cambria Math"/>
                            <a:ea typeface="Cambria Math"/>
                          </a:rPr>
                          <m:t>  </m:t>
                        </m:r>
                        <m:sSup>
                          <m:sSupPr>
                            <m:ctrlPr>
                              <a:rPr lang="en-IE" sz="2400" b="0" i="1" smtClean="0">
                                <a:latin typeface="Cambria Math"/>
                                <a:ea typeface="Cambria Math"/>
                              </a:rPr>
                            </m:ctrlPr>
                          </m:sSupPr>
                          <m:e>
                            <m:r>
                              <m:rPr>
                                <m:sty m:val="p"/>
                              </m:rPr>
                              <a:rPr lang="en-IE" sz="2400" b="0" i="0" smtClean="0">
                                <a:latin typeface="Cambria Math"/>
                                <a:ea typeface="Cambria Math"/>
                              </a:rPr>
                              <m:t>tan</m:t>
                            </m:r>
                          </m:e>
                          <m:sup>
                            <m:r>
                              <a:rPr lang="en-IE" sz="2400" b="0" i="1" smtClean="0">
                                <a:latin typeface="Cambria Math"/>
                                <a:ea typeface="Cambria Math"/>
                              </a:rPr>
                              <m:t>−1</m:t>
                            </m:r>
                          </m:sup>
                        </m:sSup>
                      </m:fName>
                      <m:e>
                        <m:r>
                          <a:rPr lang="en-IE" sz="2400" b="0" i="0" smtClean="0">
                            <a:latin typeface="Cambria Math"/>
                            <a:ea typeface="Cambria Math"/>
                          </a:rPr>
                          <m:t>8=</m:t>
                        </m:r>
                      </m:e>
                    </m:func>
                    <m:r>
                      <a:rPr lang="en-IE" sz="2400" i="1">
                        <a:latin typeface="Cambria Math"/>
                        <a:ea typeface="Cambria Math"/>
                      </a:rPr>
                      <m:t>𝛼</m:t>
                    </m:r>
                  </m:oMath>
                </a14:m>
                <a:endParaRPr lang="en-IE" sz="2400" b="0" dirty="0" smtClean="0"/>
              </a:p>
            </p:txBody>
          </p:sp>
        </mc:Choice>
        <mc:Fallback xmlns="">
          <p:sp>
            <p:nvSpPr>
              <p:cNvPr id="20" name="TextBox 19"/>
              <p:cNvSpPr txBox="1">
                <a:spLocks noRot="1" noChangeAspect="1" noMove="1" noResize="1" noEditPoints="1" noAdjustHandles="1" noChangeArrowheads="1" noChangeShapeType="1" noTextEdit="1"/>
              </p:cNvSpPr>
              <p:nvPr/>
            </p:nvSpPr>
            <p:spPr>
              <a:xfrm>
                <a:off x="2524318" y="5301208"/>
                <a:ext cx="3487842" cy="461665"/>
              </a:xfrm>
              <a:prstGeom prst="rect">
                <a:avLst/>
              </a:prstGeom>
              <a:blipFill rotWithShape="1">
                <a:blip r:embed="rId11"/>
                <a:stretch>
                  <a:fillRect l="-2622" t="-10667" b="-3066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524318" y="6093296"/>
                <a:ext cx="3487842" cy="4700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400" i="1" smtClean="0">
                          <a:latin typeface="Cambria Math"/>
                          <a:ea typeface="Cambria Math"/>
                        </a:rPr>
                        <m:t>𝛼</m:t>
                      </m:r>
                      <m:r>
                        <a:rPr lang="en-IE" sz="2400" b="0" i="1" smtClean="0">
                          <a:latin typeface="Cambria Math"/>
                          <a:ea typeface="Cambria Math"/>
                        </a:rPr>
                        <m:t>=82.87=</m:t>
                      </m:r>
                      <m:sSup>
                        <m:sSupPr>
                          <m:ctrlPr>
                            <a:rPr lang="en-IE" sz="2400" b="0" i="1" smtClean="0">
                              <a:latin typeface="Cambria Math"/>
                              <a:ea typeface="Cambria Math"/>
                            </a:rPr>
                          </m:ctrlPr>
                        </m:sSupPr>
                        <m:e>
                          <m:r>
                            <a:rPr lang="en-IE" sz="2400" b="0" i="1" smtClean="0">
                              <a:latin typeface="Cambria Math"/>
                              <a:ea typeface="Cambria Math"/>
                            </a:rPr>
                            <m:t>83</m:t>
                          </m:r>
                        </m:e>
                        <m:sup>
                          <m:r>
                            <a:rPr lang="en-IE" sz="2400" b="0" i="1" smtClean="0">
                              <a:latin typeface="Cambria Math"/>
                              <a:ea typeface="Cambria Math"/>
                            </a:rPr>
                            <m:t>°</m:t>
                          </m:r>
                        </m:sup>
                      </m:sSup>
                    </m:oMath>
                  </m:oMathPara>
                </a14:m>
                <a:endParaRPr lang="en-IE" sz="2400" b="0" dirty="0" smtClean="0"/>
              </a:p>
            </p:txBody>
          </p:sp>
        </mc:Choice>
        <mc:Fallback xmlns="">
          <p:sp>
            <p:nvSpPr>
              <p:cNvPr id="23" name="TextBox 22"/>
              <p:cNvSpPr txBox="1">
                <a:spLocks noRot="1" noChangeAspect="1" noMove="1" noResize="1" noEditPoints="1" noAdjustHandles="1" noChangeArrowheads="1" noChangeShapeType="1" noTextEdit="1"/>
              </p:cNvSpPr>
              <p:nvPr/>
            </p:nvSpPr>
            <p:spPr>
              <a:xfrm>
                <a:off x="2524318" y="6093296"/>
                <a:ext cx="3487842" cy="470000"/>
              </a:xfrm>
              <a:prstGeom prst="rect">
                <a:avLst/>
              </a:prstGeom>
              <a:blipFill rotWithShape="1">
                <a:blip r:embed="rId12"/>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331460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32" grpId="0"/>
      <p:bldP spid="2" grpId="0"/>
      <p:bldP spid="3" grpId="0"/>
      <p:bldP spid="15" grpId="0"/>
      <p:bldP spid="18" grpId="0"/>
      <p:bldP spid="19" grpId="0"/>
      <p:bldP spid="2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3715" y="0"/>
            <a:ext cx="9110286" cy="830997"/>
          </a:xfrm>
          <a:prstGeom prst="rect">
            <a:avLst/>
          </a:prstGeom>
          <a:noFill/>
        </p:spPr>
        <p:txBody>
          <a:bodyPr wrap="square" rtlCol="0">
            <a:spAutoFit/>
          </a:bodyPr>
          <a:lstStyle/>
          <a:p>
            <a:r>
              <a:rPr lang="en-IE" sz="2400" dirty="0" smtClean="0"/>
              <a:t>Ex 3b Q15: Use the derivations from the worked example on page 44 and q12.</a:t>
            </a:r>
            <a:endParaRPr lang="en-IE" sz="2400" b="0" dirty="0" smtClean="0"/>
          </a:p>
        </p:txBody>
      </p:sp>
      <mc:AlternateContent xmlns:mc="http://schemas.openxmlformats.org/markup-compatibility/2006" xmlns:a14="http://schemas.microsoft.com/office/drawing/2010/main">
        <mc:Choice Requires="a14">
          <p:sp>
            <p:nvSpPr>
              <p:cNvPr id="28" name="Rectangle 27"/>
              <p:cNvSpPr/>
              <p:nvPr/>
            </p:nvSpPr>
            <p:spPr>
              <a:xfrm>
                <a:off x="5180138" y="653207"/>
                <a:ext cx="3643112" cy="8982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0" i="1" smtClean="0">
                          <a:latin typeface="Cambria Math"/>
                        </a:rPr>
                        <m:t>𝑅𝑎𝑛𝑔𝑒</m:t>
                      </m:r>
                      <m:r>
                        <a:rPr lang="en-IE" sz="2400" b="0" i="1" smtClean="0">
                          <a:latin typeface="Cambria Math"/>
                        </a:rPr>
                        <m:t>=</m:t>
                      </m:r>
                      <m:f>
                        <m:fPr>
                          <m:ctrlPr>
                            <a:rPr lang="en-IE" sz="2400" b="0" i="1" smtClean="0">
                              <a:latin typeface="Cambria Math"/>
                              <a:ea typeface="Cambria Math"/>
                            </a:rPr>
                          </m:ctrlPr>
                        </m:fPr>
                        <m:num>
                          <m:sSup>
                            <m:sSupPr>
                              <m:ctrlPr>
                                <a:rPr lang="en-IE" sz="2400" i="1">
                                  <a:latin typeface="Cambria Math"/>
                                </a:rPr>
                              </m:ctrlPr>
                            </m:sSupPr>
                            <m:e>
                              <m:r>
                                <a:rPr lang="en-IE" sz="2400" i="1" smtClean="0">
                                  <a:latin typeface="Cambria Math"/>
                                </a:rPr>
                                <m:t>2</m:t>
                              </m:r>
                              <m:r>
                                <a:rPr lang="en-IE" sz="2400" i="1">
                                  <a:latin typeface="Cambria Math"/>
                                </a:rPr>
                                <m:t>𝑢</m:t>
                              </m:r>
                            </m:e>
                            <m:sup>
                              <m:r>
                                <a:rPr lang="en-IE" sz="2400" i="1">
                                  <a:latin typeface="Cambria Math"/>
                                </a:rPr>
                                <m:t>2</m:t>
                              </m:r>
                            </m:sup>
                          </m:sSup>
                          <m:func>
                            <m:funcPr>
                              <m:ctrlPr>
                                <a:rPr lang="en-IE" sz="2400" i="1">
                                  <a:latin typeface="Cambria Math"/>
                                </a:rPr>
                              </m:ctrlPr>
                            </m:funcPr>
                            <m:fName>
                              <m:r>
                                <a:rPr lang="en-IE" sz="2400" i="1">
                                  <a:latin typeface="Cambria Math"/>
                                </a:rPr>
                                <m:t>𝑠𝑖𝑛</m:t>
                              </m:r>
                            </m:fName>
                            <m:e>
                              <m:r>
                                <a:rPr lang="en-IE" sz="2400" i="1">
                                  <a:latin typeface="Cambria Math"/>
                                  <a:ea typeface="Cambria Math"/>
                                </a:rPr>
                                <m:t>𝛼</m:t>
                              </m:r>
                              <m:r>
                                <a:rPr lang="en-IE" sz="2400" i="1">
                                  <a:latin typeface="Cambria Math"/>
                                  <a:ea typeface="Cambria Math"/>
                                </a:rPr>
                                <m:t> </m:t>
                              </m:r>
                            </m:e>
                          </m:func>
                          <m:func>
                            <m:funcPr>
                              <m:ctrlPr>
                                <a:rPr lang="en-IE" sz="2400" i="1">
                                  <a:latin typeface="Cambria Math"/>
                                </a:rPr>
                              </m:ctrlPr>
                            </m:funcPr>
                            <m:fName>
                              <m:r>
                                <a:rPr lang="en-IE" sz="2400" i="1">
                                  <a:latin typeface="Cambria Math"/>
                                </a:rPr>
                                <m:t>𝑐𝑜𝑠</m:t>
                              </m:r>
                            </m:fName>
                            <m:e>
                              <m:r>
                                <a:rPr lang="en-IE" sz="2400" i="1">
                                  <a:latin typeface="Cambria Math"/>
                                  <a:ea typeface="Cambria Math"/>
                                </a:rPr>
                                <m:t>𝛼</m:t>
                              </m:r>
                              <m:r>
                                <a:rPr lang="en-IE" sz="2400" i="1">
                                  <a:latin typeface="Cambria Math"/>
                                  <a:ea typeface="Cambria Math"/>
                                </a:rPr>
                                <m:t> </m:t>
                              </m:r>
                            </m:e>
                          </m:func>
                        </m:num>
                        <m:den>
                          <m:r>
                            <a:rPr lang="en-IE" sz="2400" b="0" i="1" smtClean="0">
                              <a:latin typeface="Cambria Math"/>
                              <a:ea typeface="Cambria Math"/>
                            </a:rPr>
                            <m:t>𝑔</m:t>
                          </m:r>
                        </m:den>
                      </m:f>
                    </m:oMath>
                  </m:oMathPara>
                </a14:m>
                <a:endParaRPr lang="en-IE" sz="2400" dirty="0"/>
              </a:p>
            </p:txBody>
          </p:sp>
        </mc:Choice>
        <mc:Fallback xmlns="">
          <p:sp>
            <p:nvSpPr>
              <p:cNvPr id="28" name="Rectangle 27"/>
              <p:cNvSpPr>
                <a:spLocks noRot="1" noChangeAspect="1" noMove="1" noResize="1" noEditPoints="1" noAdjustHandles="1" noChangeArrowheads="1" noChangeShapeType="1" noTextEdit="1"/>
              </p:cNvSpPr>
              <p:nvPr/>
            </p:nvSpPr>
            <p:spPr>
              <a:xfrm>
                <a:off x="5180138" y="653207"/>
                <a:ext cx="3643112" cy="898259"/>
              </a:xfrm>
              <a:prstGeom prst="rect">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65471" y="720405"/>
                <a:ext cx="3512051" cy="8982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i="1" smtClean="0">
                          <a:latin typeface="Cambria Math"/>
                        </a:rPr>
                        <m:t>𝑀</m:t>
                      </m:r>
                      <m:r>
                        <a:rPr lang="en-IE" sz="2400" b="0" i="1" smtClean="0">
                          <a:latin typeface="Cambria Math"/>
                        </a:rPr>
                        <m:t>𝑎𝑥</m:t>
                      </m:r>
                      <m:r>
                        <a:rPr lang="en-IE" sz="2400" b="0" i="1" smtClean="0">
                          <a:latin typeface="Cambria Math"/>
                        </a:rPr>
                        <m:t> </m:t>
                      </m:r>
                      <m:r>
                        <a:rPr lang="en-IE" sz="2400" b="0" i="1" smtClean="0">
                          <a:latin typeface="Cambria Math"/>
                        </a:rPr>
                        <m:t>𝐻𝑒𝑖𝑔h𝑡</m:t>
                      </m:r>
                      <m:r>
                        <a:rPr lang="en-IE" sz="2400" i="1">
                          <a:latin typeface="Cambria Math"/>
                        </a:rPr>
                        <m:t>=</m:t>
                      </m:r>
                      <m:f>
                        <m:fPr>
                          <m:ctrlPr>
                            <a:rPr lang="en-IE" sz="2400" b="0" i="1" smtClean="0">
                              <a:latin typeface="Cambria Math"/>
                            </a:rPr>
                          </m:ctrlPr>
                        </m:fPr>
                        <m:num>
                          <m:sSup>
                            <m:sSupPr>
                              <m:ctrlPr>
                                <a:rPr lang="en-IE" sz="2400" b="0" i="1" smtClean="0">
                                  <a:latin typeface="Cambria Math"/>
                                </a:rPr>
                              </m:ctrlPr>
                            </m:sSupPr>
                            <m:e>
                              <m:r>
                                <a:rPr lang="en-IE" sz="2400" b="0" i="1" smtClean="0">
                                  <a:latin typeface="Cambria Math"/>
                                </a:rPr>
                                <m:t>𝑢</m:t>
                              </m:r>
                            </m:e>
                            <m:sup>
                              <m:r>
                                <a:rPr lang="en-IE" sz="2400" b="0" i="1" smtClean="0">
                                  <a:latin typeface="Cambria Math"/>
                                </a:rPr>
                                <m:t>2</m:t>
                              </m:r>
                            </m:sup>
                          </m:sSup>
                          <m:func>
                            <m:funcPr>
                              <m:ctrlPr>
                                <a:rPr lang="en-IE" sz="2400" b="0" i="1" smtClean="0">
                                  <a:latin typeface="Cambria Math"/>
                                </a:rPr>
                              </m:ctrlPr>
                            </m:funcPr>
                            <m:fName>
                              <m:sSup>
                                <m:sSupPr>
                                  <m:ctrlPr>
                                    <a:rPr lang="en-IE" sz="2400" b="0" i="1" smtClean="0">
                                      <a:latin typeface="Cambria Math"/>
                                    </a:rPr>
                                  </m:ctrlPr>
                                </m:sSupPr>
                                <m:e>
                                  <m:r>
                                    <m:rPr>
                                      <m:sty m:val="p"/>
                                    </m:rPr>
                                    <a:rPr lang="en-IE" sz="2400" b="0" i="0" smtClean="0">
                                      <a:latin typeface="Cambria Math"/>
                                    </a:rPr>
                                    <m:t>sin</m:t>
                                  </m:r>
                                </m:e>
                                <m:sup>
                                  <m:r>
                                    <a:rPr lang="en-IE" sz="2400" b="0" i="1" smtClean="0">
                                      <a:latin typeface="Cambria Math"/>
                                    </a:rPr>
                                    <m:t>2</m:t>
                                  </m:r>
                                </m:sup>
                              </m:sSup>
                            </m:fName>
                            <m:e>
                              <m:r>
                                <a:rPr lang="en-IE" sz="2400" b="0" i="1" smtClean="0">
                                  <a:latin typeface="Cambria Math"/>
                                  <a:ea typeface="Cambria Math"/>
                                </a:rPr>
                                <m:t>𝛼</m:t>
                              </m:r>
                              <m:r>
                                <a:rPr lang="en-IE" sz="2400" b="0" i="1" smtClean="0">
                                  <a:latin typeface="Cambria Math"/>
                                  <a:ea typeface="Cambria Math"/>
                                </a:rPr>
                                <m:t> </m:t>
                              </m:r>
                            </m:e>
                          </m:func>
                        </m:num>
                        <m:den>
                          <m:r>
                            <a:rPr lang="en-IE" sz="2400" b="0" i="1" smtClean="0">
                              <a:latin typeface="Cambria Math"/>
                            </a:rPr>
                            <m:t>2</m:t>
                          </m:r>
                          <m:r>
                            <a:rPr lang="en-IE" sz="2400" b="0" i="1" smtClean="0">
                              <a:latin typeface="Cambria Math"/>
                            </a:rPr>
                            <m:t>𝑔</m:t>
                          </m:r>
                        </m:den>
                      </m:f>
                    </m:oMath>
                  </m:oMathPara>
                </a14:m>
                <a:endParaRPr lang="en-IE" sz="2400" dirty="0"/>
              </a:p>
            </p:txBody>
          </p:sp>
        </mc:Choice>
        <mc:Fallback xmlns="">
          <p:sp>
            <p:nvSpPr>
              <p:cNvPr id="5" name="Rectangle 4"/>
              <p:cNvSpPr>
                <a:spLocks noRot="1" noChangeAspect="1" noMove="1" noResize="1" noEditPoints="1" noAdjustHandles="1" noChangeArrowheads="1" noChangeShapeType="1" noTextEdit="1"/>
              </p:cNvSpPr>
              <p:nvPr/>
            </p:nvSpPr>
            <p:spPr>
              <a:xfrm>
                <a:off x="465471" y="720405"/>
                <a:ext cx="3512051" cy="898259"/>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835696" y="5527952"/>
                <a:ext cx="2666076" cy="781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E" sz="2400" i="1">
                              <a:latin typeface="Cambria Math"/>
                            </a:rPr>
                          </m:ctrlPr>
                        </m:fPr>
                        <m:num>
                          <m:func>
                            <m:funcPr>
                              <m:ctrlPr>
                                <a:rPr lang="en-IE" sz="2400" i="1">
                                  <a:latin typeface="Cambria Math"/>
                                </a:rPr>
                              </m:ctrlPr>
                            </m:funcPr>
                            <m:fName>
                              <m:r>
                                <a:rPr lang="en-IE" sz="2400" i="1">
                                  <a:latin typeface="Cambria Math"/>
                                </a:rPr>
                                <m:t>𝑠𝑖𝑛</m:t>
                              </m:r>
                            </m:fName>
                            <m:e>
                              <m:r>
                                <a:rPr lang="en-IE" sz="2400" i="1">
                                  <a:latin typeface="Cambria Math"/>
                                  <a:ea typeface="Cambria Math"/>
                                </a:rPr>
                                <m:t>𝛼</m:t>
                              </m:r>
                              <m:r>
                                <a:rPr lang="en-IE" sz="2400" i="1">
                                  <a:latin typeface="Cambria Math"/>
                                  <a:ea typeface="Cambria Math"/>
                                </a:rPr>
                                <m:t> </m:t>
                              </m:r>
                            </m:e>
                          </m:func>
                        </m:num>
                        <m:den>
                          <m:func>
                            <m:funcPr>
                              <m:ctrlPr>
                                <a:rPr lang="en-IE" sz="2400" i="1">
                                  <a:latin typeface="Cambria Math"/>
                                </a:rPr>
                              </m:ctrlPr>
                            </m:funcPr>
                            <m:fName>
                              <m:r>
                                <a:rPr lang="en-IE" sz="2400" i="1">
                                  <a:latin typeface="Cambria Math"/>
                                </a:rPr>
                                <m:t>𝑐𝑜𝑠</m:t>
                              </m:r>
                            </m:fName>
                            <m:e>
                              <m:r>
                                <a:rPr lang="en-IE" sz="2400" i="1">
                                  <a:latin typeface="Cambria Math"/>
                                  <a:ea typeface="Cambria Math"/>
                                </a:rPr>
                                <m:t>𝛼</m:t>
                              </m:r>
                              <m:r>
                                <a:rPr lang="en-IE" sz="2400" i="1">
                                  <a:latin typeface="Cambria Math"/>
                                  <a:ea typeface="Cambria Math"/>
                                </a:rPr>
                                <m:t> </m:t>
                              </m:r>
                            </m:e>
                          </m:func>
                        </m:den>
                      </m:f>
                      <m:r>
                        <a:rPr lang="en-IE" sz="2400">
                          <a:latin typeface="Cambria Math"/>
                        </a:rPr>
                        <m:t>=</m:t>
                      </m:r>
                      <m:r>
                        <a:rPr lang="en-IE" sz="2400" b="0" i="1" smtClean="0">
                          <a:latin typeface="Cambria Math"/>
                          <a:ea typeface="Cambria Math"/>
                        </a:rPr>
                        <m:t>𝑡𝑎𝑛</m:t>
                      </m:r>
                      <m:r>
                        <a:rPr lang="en-IE" sz="2400" i="1">
                          <a:latin typeface="Cambria Math"/>
                          <a:ea typeface="Cambria Math"/>
                        </a:rPr>
                        <m:t>𝛼</m:t>
                      </m:r>
                    </m:oMath>
                  </m:oMathPara>
                </a14:m>
                <a:endParaRPr lang="en-IE" sz="2400" b="0" dirty="0" smtClean="0"/>
              </a:p>
            </p:txBody>
          </p:sp>
        </mc:Choice>
        <mc:Fallback xmlns="">
          <p:sp>
            <p:nvSpPr>
              <p:cNvPr id="32" name="TextBox 31"/>
              <p:cNvSpPr txBox="1">
                <a:spLocks noRot="1" noChangeAspect="1" noMove="1" noResize="1" noEditPoints="1" noAdjustHandles="1" noChangeArrowheads="1" noChangeShapeType="1" noTextEdit="1"/>
              </p:cNvSpPr>
              <p:nvPr/>
            </p:nvSpPr>
            <p:spPr>
              <a:xfrm>
                <a:off x="1835696" y="5527952"/>
                <a:ext cx="2666076" cy="781368"/>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823849" y="3406375"/>
                <a:ext cx="366222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b="0" i="1" smtClean="0">
                          <a:latin typeface="Cambria Math"/>
                        </a:rPr>
                        <m:t>16</m:t>
                      </m:r>
                      <m:r>
                        <a:rPr lang="en-IE" sz="2000" b="0" i="1" smtClean="0">
                          <a:latin typeface="Cambria Math"/>
                          <a:ea typeface="Cambria Math"/>
                        </a:rPr>
                        <m:t>×</m:t>
                      </m:r>
                      <m:r>
                        <a:rPr lang="en-IE" sz="2000" i="1" smtClean="0">
                          <a:latin typeface="Cambria Math"/>
                        </a:rPr>
                        <m:t>𝑀𝑎𝑥</m:t>
                      </m:r>
                      <m:r>
                        <a:rPr lang="en-IE" sz="2000" i="1" smtClean="0">
                          <a:latin typeface="Cambria Math"/>
                        </a:rPr>
                        <m:t> </m:t>
                      </m:r>
                      <m:r>
                        <a:rPr lang="en-IE" sz="2000" i="1" smtClean="0">
                          <a:latin typeface="Cambria Math"/>
                        </a:rPr>
                        <m:t>𝐻𝑒𝑖𝑔h𝑡</m:t>
                      </m:r>
                      <m:r>
                        <a:rPr lang="en-IE" sz="2000" b="0" i="1" smtClean="0">
                          <a:latin typeface="Cambria Math"/>
                        </a:rPr>
                        <m:t>=3</m:t>
                      </m:r>
                      <m:r>
                        <a:rPr lang="en-IE" sz="2000" b="0" i="1" smtClean="0">
                          <a:latin typeface="Cambria Math"/>
                          <a:ea typeface="Cambria Math"/>
                        </a:rPr>
                        <m:t>×</m:t>
                      </m:r>
                      <m:r>
                        <a:rPr lang="en-IE" sz="2000" b="0" i="1" smtClean="0">
                          <a:latin typeface="Cambria Math"/>
                        </a:rPr>
                        <m:t>𝑟𝑎𝑛𝑔𝑒</m:t>
                      </m:r>
                    </m:oMath>
                  </m:oMathPara>
                </a14:m>
                <a:endParaRPr lang="en-IE" sz="2000" dirty="0"/>
              </a:p>
            </p:txBody>
          </p:sp>
        </mc:Choice>
        <mc:Fallback xmlns="">
          <p:sp>
            <p:nvSpPr>
              <p:cNvPr id="2" name="Rectangle 1"/>
              <p:cNvSpPr>
                <a:spLocks noRot="1" noChangeAspect="1" noMove="1" noResize="1" noEditPoints="1" noAdjustHandles="1" noChangeArrowheads="1" noChangeShapeType="1" noTextEdit="1"/>
              </p:cNvSpPr>
              <p:nvPr/>
            </p:nvSpPr>
            <p:spPr>
              <a:xfrm>
                <a:off x="2823849" y="3406375"/>
                <a:ext cx="3662221" cy="400110"/>
              </a:xfrm>
              <a:prstGeom prst="rect">
                <a:avLst/>
              </a:prstGeom>
              <a:blipFill rotWithShape="1">
                <a:blip r:embed="rId6"/>
                <a:stretch>
                  <a:fillRect b="-1538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555776" y="3837460"/>
                <a:ext cx="3576107" cy="696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i="1" smtClean="0">
                              <a:latin typeface="Cambria Math"/>
                            </a:rPr>
                          </m:ctrlPr>
                        </m:fPr>
                        <m:num>
                          <m:sSup>
                            <m:sSupPr>
                              <m:ctrlPr>
                                <a:rPr lang="en-IE" i="1">
                                  <a:latin typeface="Cambria Math"/>
                                </a:rPr>
                              </m:ctrlPr>
                            </m:sSupPr>
                            <m:e>
                              <m:r>
                                <a:rPr lang="en-IE" b="0" i="1" smtClean="0">
                                  <a:latin typeface="Cambria Math"/>
                                </a:rPr>
                                <m:t>16</m:t>
                              </m:r>
                              <m:r>
                                <a:rPr lang="en-IE" i="1">
                                  <a:latin typeface="Cambria Math"/>
                                </a:rPr>
                                <m:t>𝑢</m:t>
                              </m:r>
                            </m:e>
                            <m:sup>
                              <m:r>
                                <a:rPr lang="en-IE" i="1">
                                  <a:latin typeface="Cambria Math"/>
                                </a:rPr>
                                <m:t>2</m:t>
                              </m:r>
                            </m:sup>
                          </m:sSup>
                          <m:func>
                            <m:funcPr>
                              <m:ctrlPr>
                                <a:rPr lang="en-IE" i="1">
                                  <a:latin typeface="Cambria Math"/>
                                </a:rPr>
                              </m:ctrlPr>
                            </m:funcPr>
                            <m:fName>
                              <m:sSup>
                                <m:sSupPr>
                                  <m:ctrlPr>
                                    <a:rPr lang="en-IE" i="1">
                                      <a:latin typeface="Cambria Math"/>
                                    </a:rPr>
                                  </m:ctrlPr>
                                </m:sSupPr>
                                <m:e>
                                  <m:r>
                                    <m:rPr>
                                      <m:sty m:val="p"/>
                                    </m:rPr>
                                    <a:rPr lang="en-IE">
                                      <a:latin typeface="Cambria Math"/>
                                    </a:rPr>
                                    <m:t>sin</m:t>
                                  </m:r>
                                </m:e>
                                <m:sup>
                                  <m:r>
                                    <a:rPr lang="en-IE" i="1">
                                      <a:latin typeface="Cambria Math"/>
                                    </a:rPr>
                                    <m:t>2</m:t>
                                  </m:r>
                                </m:sup>
                              </m:sSup>
                            </m:fName>
                            <m:e>
                              <m:r>
                                <a:rPr lang="en-IE" i="1">
                                  <a:latin typeface="Cambria Math"/>
                                  <a:ea typeface="Cambria Math"/>
                                </a:rPr>
                                <m:t>𝛼</m:t>
                              </m:r>
                              <m:r>
                                <a:rPr lang="en-IE" i="1">
                                  <a:latin typeface="Cambria Math"/>
                                  <a:ea typeface="Cambria Math"/>
                                </a:rPr>
                                <m:t> </m:t>
                              </m:r>
                            </m:e>
                          </m:func>
                        </m:num>
                        <m:den>
                          <m:r>
                            <a:rPr lang="en-IE" i="1">
                              <a:latin typeface="Cambria Math"/>
                            </a:rPr>
                            <m:t>2</m:t>
                          </m:r>
                          <m:r>
                            <a:rPr lang="en-IE" b="0" i="1" smtClean="0">
                              <a:latin typeface="Cambria Math"/>
                            </a:rPr>
                            <m:t>𝑔</m:t>
                          </m:r>
                        </m:den>
                      </m:f>
                      <m:r>
                        <a:rPr lang="en-IE" b="0" i="0" smtClean="0">
                          <a:latin typeface="Cambria Math"/>
                        </a:rPr>
                        <m:t>=</m:t>
                      </m:r>
                      <m:f>
                        <m:fPr>
                          <m:ctrlPr>
                            <a:rPr lang="en-IE" i="1">
                              <a:latin typeface="Cambria Math"/>
                              <a:ea typeface="Cambria Math"/>
                            </a:rPr>
                          </m:ctrlPr>
                        </m:fPr>
                        <m:num>
                          <m:sSup>
                            <m:sSupPr>
                              <m:ctrlPr>
                                <a:rPr lang="en-IE" i="1">
                                  <a:latin typeface="Cambria Math"/>
                                </a:rPr>
                              </m:ctrlPr>
                            </m:sSupPr>
                            <m:e>
                              <m:r>
                                <a:rPr lang="en-IE" b="0" i="1" smtClean="0">
                                  <a:latin typeface="Cambria Math"/>
                                </a:rPr>
                                <m:t>(3)</m:t>
                              </m:r>
                              <m:r>
                                <a:rPr lang="en-IE" i="1">
                                  <a:latin typeface="Cambria Math"/>
                                </a:rPr>
                                <m:t>2</m:t>
                              </m:r>
                              <m:r>
                                <a:rPr lang="en-IE" i="1">
                                  <a:latin typeface="Cambria Math"/>
                                </a:rPr>
                                <m:t>𝑢</m:t>
                              </m:r>
                            </m:e>
                            <m:sup>
                              <m:r>
                                <a:rPr lang="en-IE" i="1">
                                  <a:latin typeface="Cambria Math"/>
                                </a:rPr>
                                <m:t>2</m:t>
                              </m:r>
                            </m:sup>
                          </m:sSup>
                          <m:func>
                            <m:funcPr>
                              <m:ctrlPr>
                                <a:rPr lang="en-IE" i="1">
                                  <a:latin typeface="Cambria Math"/>
                                </a:rPr>
                              </m:ctrlPr>
                            </m:funcPr>
                            <m:fName>
                              <m:r>
                                <a:rPr lang="en-IE" i="1">
                                  <a:latin typeface="Cambria Math"/>
                                </a:rPr>
                                <m:t>𝑠𝑖𝑛</m:t>
                              </m:r>
                            </m:fName>
                            <m:e>
                              <m:r>
                                <a:rPr lang="en-IE" i="1">
                                  <a:latin typeface="Cambria Math"/>
                                  <a:ea typeface="Cambria Math"/>
                                </a:rPr>
                                <m:t>𝛼</m:t>
                              </m:r>
                              <m:r>
                                <a:rPr lang="en-IE" i="1">
                                  <a:latin typeface="Cambria Math"/>
                                  <a:ea typeface="Cambria Math"/>
                                </a:rPr>
                                <m:t> </m:t>
                              </m:r>
                            </m:e>
                          </m:func>
                          <m:func>
                            <m:funcPr>
                              <m:ctrlPr>
                                <a:rPr lang="en-IE" i="1">
                                  <a:latin typeface="Cambria Math"/>
                                </a:rPr>
                              </m:ctrlPr>
                            </m:funcPr>
                            <m:fName>
                              <m:r>
                                <a:rPr lang="en-IE" i="1">
                                  <a:latin typeface="Cambria Math"/>
                                </a:rPr>
                                <m:t>𝑐𝑜𝑠</m:t>
                              </m:r>
                            </m:fName>
                            <m:e>
                              <m:r>
                                <a:rPr lang="en-IE" i="1">
                                  <a:latin typeface="Cambria Math"/>
                                  <a:ea typeface="Cambria Math"/>
                                </a:rPr>
                                <m:t>𝛼</m:t>
                              </m:r>
                              <m:r>
                                <a:rPr lang="en-IE" i="1">
                                  <a:latin typeface="Cambria Math"/>
                                  <a:ea typeface="Cambria Math"/>
                                </a:rPr>
                                <m:t> </m:t>
                              </m:r>
                            </m:e>
                          </m:func>
                        </m:num>
                        <m:den>
                          <m:r>
                            <a:rPr lang="en-IE" i="1">
                              <a:latin typeface="Cambria Math"/>
                              <a:ea typeface="Cambria Math"/>
                            </a:rPr>
                            <m:t>𝑔</m:t>
                          </m:r>
                        </m:den>
                      </m:f>
                    </m:oMath>
                  </m:oMathPara>
                </a14:m>
                <a:endParaRPr lang="en-IE" dirty="0"/>
              </a:p>
            </p:txBody>
          </p:sp>
        </mc:Choice>
        <mc:Fallback xmlns="">
          <p:sp>
            <p:nvSpPr>
              <p:cNvPr id="3" name="Rectangle 2"/>
              <p:cNvSpPr>
                <a:spLocks noRot="1" noChangeAspect="1" noMove="1" noResize="1" noEditPoints="1" noAdjustHandles="1" noChangeArrowheads="1" noChangeShapeType="1" noTextEdit="1"/>
              </p:cNvSpPr>
              <p:nvPr/>
            </p:nvSpPr>
            <p:spPr>
              <a:xfrm>
                <a:off x="2555776" y="3837460"/>
                <a:ext cx="3576107" cy="696729"/>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700120" y="4675909"/>
                <a:ext cx="2725811" cy="697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i="1" smtClean="0">
                              <a:latin typeface="Cambria Math"/>
                            </a:rPr>
                          </m:ctrlPr>
                        </m:fPr>
                        <m:num>
                          <m:func>
                            <m:funcPr>
                              <m:ctrlPr>
                                <a:rPr lang="en-IE" i="1">
                                  <a:latin typeface="Cambria Math"/>
                                </a:rPr>
                              </m:ctrlPr>
                            </m:funcPr>
                            <m:fName>
                              <m:sSup>
                                <m:sSupPr>
                                  <m:ctrlPr>
                                    <a:rPr lang="en-IE" i="1">
                                      <a:latin typeface="Cambria Math"/>
                                    </a:rPr>
                                  </m:ctrlPr>
                                </m:sSupPr>
                                <m:e>
                                  <m:r>
                                    <m:rPr>
                                      <m:sty m:val="p"/>
                                    </m:rPr>
                                    <a:rPr lang="en-IE">
                                      <a:latin typeface="Cambria Math"/>
                                    </a:rPr>
                                    <m:t>sin</m:t>
                                  </m:r>
                                </m:e>
                                <m:sup>
                                  <m:r>
                                    <a:rPr lang="en-IE" i="1">
                                      <a:latin typeface="Cambria Math"/>
                                    </a:rPr>
                                    <m:t>2</m:t>
                                  </m:r>
                                </m:sup>
                              </m:sSup>
                            </m:fName>
                            <m:e>
                              <m:r>
                                <a:rPr lang="en-IE" i="1">
                                  <a:latin typeface="Cambria Math"/>
                                  <a:ea typeface="Cambria Math"/>
                                </a:rPr>
                                <m:t>𝛼</m:t>
                              </m:r>
                              <m:r>
                                <a:rPr lang="en-IE" i="1">
                                  <a:latin typeface="Cambria Math"/>
                                  <a:ea typeface="Cambria Math"/>
                                </a:rPr>
                                <m:t> </m:t>
                              </m:r>
                            </m:e>
                          </m:func>
                        </m:num>
                        <m:den>
                          <m:func>
                            <m:funcPr>
                              <m:ctrlPr>
                                <a:rPr lang="en-IE" i="1">
                                  <a:latin typeface="Cambria Math"/>
                                </a:rPr>
                              </m:ctrlPr>
                            </m:funcPr>
                            <m:fName>
                              <m:r>
                                <a:rPr lang="en-IE" i="1">
                                  <a:latin typeface="Cambria Math"/>
                                </a:rPr>
                                <m:t>𝑠𝑖𝑛</m:t>
                              </m:r>
                            </m:fName>
                            <m:e>
                              <m:r>
                                <a:rPr lang="en-IE" i="1">
                                  <a:latin typeface="Cambria Math"/>
                                  <a:ea typeface="Cambria Math"/>
                                </a:rPr>
                                <m:t>𝛼</m:t>
                              </m:r>
                              <m:r>
                                <a:rPr lang="en-IE" i="1">
                                  <a:latin typeface="Cambria Math"/>
                                  <a:ea typeface="Cambria Math"/>
                                </a:rPr>
                                <m:t> </m:t>
                              </m:r>
                            </m:e>
                          </m:func>
                          <m:func>
                            <m:funcPr>
                              <m:ctrlPr>
                                <a:rPr lang="en-IE" i="1">
                                  <a:latin typeface="Cambria Math"/>
                                </a:rPr>
                              </m:ctrlPr>
                            </m:funcPr>
                            <m:fName>
                              <m:r>
                                <a:rPr lang="en-IE" i="1">
                                  <a:latin typeface="Cambria Math"/>
                                </a:rPr>
                                <m:t>𝑐𝑜𝑠</m:t>
                              </m:r>
                            </m:fName>
                            <m:e>
                              <m:r>
                                <a:rPr lang="en-IE" i="1">
                                  <a:latin typeface="Cambria Math"/>
                                  <a:ea typeface="Cambria Math"/>
                                </a:rPr>
                                <m:t>𝛼</m:t>
                              </m:r>
                              <m:r>
                                <a:rPr lang="en-IE" i="1">
                                  <a:latin typeface="Cambria Math"/>
                                  <a:ea typeface="Cambria Math"/>
                                </a:rPr>
                                <m:t> </m:t>
                              </m:r>
                            </m:e>
                          </m:func>
                        </m:den>
                      </m:f>
                      <m:r>
                        <a:rPr lang="en-IE" b="0" i="0" smtClean="0">
                          <a:latin typeface="Cambria Math"/>
                        </a:rPr>
                        <m:t>=</m:t>
                      </m:r>
                      <m:f>
                        <m:fPr>
                          <m:ctrlPr>
                            <a:rPr lang="en-IE" i="1">
                              <a:latin typeface="Cambria Math"/>
                              <a:ea typeface="Cambria Math"/>
                            </a:rPr>
                          </m:ctrlPr>
                        </m:fPr>
                        <m:num>
                          <m:r>
                            <a:rPr lang="en-IE" b="0" i="1" smtClean="0">
                              <a:latin typeface="Cambria Math"/>
                              <a:ea typeface="Cambria Math"/>
                            </a:rPr>
                            <m:t>(3)2</m:t>
                          </m:r>
                          <m:sSup>
                            <m:sSupPr>
                              <m:ctrlPr>
                                <a:rPr lang="en-IE" i="1">
                                  <a:latin typeface="Cambria Math"/>
                                </a:rPr>
                              </m:ctrlPr>
                            </m:sSupPr>
                            <m:e>
                              <m:r>
                                <a:rPr lang="en-IE" b="0" i="1" smtClean="0">
                                  <a:latin typeface="Cambria Math"/>
                                </a:rPr>
                                <m:t>𝑔</m:t>
                              </m:r>
                              <m:r>
                                <a:rPr lang="en-IE" b="0" i="1" smtClean="0">
                                  <a:latin typeface="Cambria Math"/>
                                </a:rPr>
                                <m:t> 2</m:t>
                              </m:r>
                              <m:r>
                                <a:rPr lang="en-IE" i="1">
                                  <a:latin typeface="Cambria Math"/>
                                </a:rPr>
                                <m:t>𝑢</m:t>
                              </m:r>
                            </m:e>
                            <m:sup>
                              <m:r>
                                <a:rPr lang="en-IE" i="1">
                                  <a:latin typeface="Cambria Math"/>
                                </a:rPr>
                                <m:t>2</m:t>
                              </m:r>
                            </m:sup>
                          </m:sSup>
                        </m:num>
                        <m:den>
                          <m:r>
                            <a:rPr lang="en-IE" b="0" i="1" smtClean="0">
                              <a:latin typeface="Cambria Math"/>
                              <a:ea typeface="Cambria Math"/>
                            </a:rPr>
                            <m:t>(16)(</m:t>
                          </m:r>
                          <m:sSup>
                            <m:sSupPr>
                              <m:ctrlPr>
                                <a:rPr lang="en-IE" b="0" i="1" smtClean="0">
                                  <a:latin typeface="Cambria Math"/>
                                  <a:ea typeface="Cambria Math"/>
                                </a:rPr>
                              </m:ctrlPr>
                            </m:sSupPr>
                            <m:e>
                              <m:r>
                                <a:rPr lang="en-IE" b="0" i="1" smtClean="0">
                                  <a:latin typeface="Cambria Math"/>
                                  <a:ea typeface="Cambria Math"/>
                                </a:rPr>
                                <m:t>𝑢</m:t>
                              </m:r>
                            </m:e>
                            <m:sup>
                              <m:r>
                                <a:rPr lang="en-IE" b="0" i="1" smtClean="0">
                                  <a:latin typeface="Cambria Math"/>
                                  <a:ea typeface="Cambria Math"/>
                                </a:rPr>
                                <m:t>2</m:t>
                              </m:r>
                            </m:sup>
                          </m:sSup>
                          <m:r>
                            <a:rPr lang="en-IE" b="0" i="1" smtClean="0">
                              <a:latin typeface="Cambria Math"/>
                              <a:ea typeface="Cambria Math"/>
                            </a:rPr>
                            <m:t>)</m:t>
                          </m:r>
                          <m:r>
                            <a:rPr lang="en-IE" i="1">
                              <a:latin typeface="Cambria Math"/>
                              <a:ea typeface="Cambria Math"/>
                            </a:rPr>
                            <m:t>𝑔</m:t>
                          </m:r>
                        </m:den>
                      </m:f>
                    </m:oMath>
                  </m:oMathPara>
                </a14:m>
                <a:endParaRPr lang="en-IE" dirty="0"/>
              </a:p>
            </p:txBody>
          </p:sp>
        </mc:Choice>
        <mc:Fallback xmlns="">
          <p:sp>
            <p:nvSpPr>
              <p:cNvPr id="15" name="Rectangle 14"/>
              <p:cNvSpPr>
                <a:spLocks noRot="1" noChangeAspect="1" noMove="1" noResize="1" noEditPoints="1" noAdjustHandles="1" noChangeArrowheads="1" noChangeShapeType="1" noTextEdit="1"/>
              </p:cNvSpPr>
              <p:nvPr/>
            </p:nvSpPr>
            <p:spPr>
              <a:xfrm>
                <a:off x="2700120" y="4675909"/>
                <a:ext cx="2725811" cy="697307"/>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6512" y="5535323"/>
                <a:ext cx="2060821" cy="629981"/>
              </a:xfrm>
              <a:prstGeom prst="rect">
                <a:avLst/>
              </a:prstGeom>
            </p:spPr>
            <p:txBody>
              <a:bodyPr wrap="none">
                <a:spAutoFit/>
              </a:bodyPr>
              <a:lstStyle/>
              <a:p>
                <a14:m>
                  <m:oMath xmlns:m="http://schemas.openxmlformats.org/officeDocument/2006/math">
                    <m:f>
                      <m:fPr>
                        <m:ctrlPr>
                          <a:rPr lang="en-IE" sz="2400" i="1" smtClean="0">
                            <a:latin typeface="Cambria Math"/>
                          </a:rPr>
                        </m:ctrlPr>
                      </m:fPr>
                      <m:num>
                        <m:func>
                          <m:funcPr>
                            <m:ctrlPr>
                              <a:rPr lang="en-IE" sz="2400" i="1">
                                <a:latin typeface="Cambria Math"/>
                              </a:rPr>
                            </m:ctrlPr>
                          </m:funcPr>
                          <m:fName>
                            <m:r>
                              <a:rPr lang="en-IE" sz="2400" i="1">
                                <a:latin typeface="Cambria Math"/>
                              </a:rPr>
                              <m:t>𝑠𝑖𝑛</m:t>
                            </m:r>
                          </m:fName>
                          <m:e>
                            <m:r>
                              <a:rPr lang="en-IE" sz="2400" i="1">
                                <a:latin typeface="Cambria Math"/>
                                <a:ea typeface="Cambria Math"/>
                              </a:rPr>
                              <m:t>𝛼</m:t>
                            </m:r>
                            <m:r>
                              <a:rPr lang="en-IE" sz="2400" i="1">
                                <a:latin typeface="Cambria Math"/>
                                <a:ea typeface="Cambria Math"/>
                              </a:rPr>
                              <m:t> </m:t>
                            </m:r>
                          </m:e>
                        </m:func>
                      </m:num>
                      <m:den>
                        <m:func>
                          <m:funcPr>
                            <m:ctrlPr>
                              <a:rPr lang="en-IE" sz="2400" i="1">
                                <a:latin typeface="Cambria Math"/>
                              </a:rPr>
                            </m:ctrlPr>
                          </m:funcPr>
                          <m:fName>
                            <m:r>
                              <a:rPr lang="en-IE" sz="2400" i="1">
                                <a:latin typeface="Cambria Math"/>
                              </a:rPr>
                              <m:t>𝑐𝑜𝑠</m:t>
                            </m:r>
                          </m:fName>
                          <m:e>
                            <m:r>
                              <a:rPr lang="en-IE" sz="2400" i="1">
                                <a:latin typeface="Cambria Math"/>
                                <a:ea typeface="Cambria Math"/>
                              </a:rPr>
                              <m:t>𝛼</m:t>
                            </m:r>
                            <m:r>
                              <a:rPr lang="en-IE" sz="2400" i="1">
                                <a:latin typeface="Cambria Math"/>
                                <a:ea typeface="Cambria Math"/>
                              </a:rPr>
                              <m:t> </m:t>
                            </m:r>
                          </m:e>
                        </m:func>
                      </m:den>
                    </m:f>
                    <m:r>
                      <a:rPr lang="en-IE" sz="2400" b="0" i="0" smtClean="0">
                        <a:latin typeface="Cambria Math"/>
                      </a:rPr>
                      <m:t>=</m:t>
                    </m:r>
                    <m:f>
                      <m:fPr>
                        <m:ctrlPr>
                          <a:rPr lang="en-IE" sz="2400" b="0" i="1" smtClean="0">
                            <a:latin typeface="Cambria Math"/>
                          </a:rPr>
                        </m:ctrlPr>
                      </m:fPr>
                      <m:num>
                        <m:r>
                          <a:rPr lang="en-IE" sz="2400" b="0" i="0" smtClean="0">
                            <a:latin typeface="Cambria Math"/>
                          </a:rPr>
                          <m:t>12</m:t>
                        </m:r>
                      </m:num>
                      <m:den>
                        <m:r>
                          <a:rPr lang="en-IE" sz="2400" b="0" i="0" smtClean="0">
                            <a:latin typeface="Cambria Math"/>
                          </a:rPr>
                          <m:t>16</m:t>
                        </m:r>
                      </m:den>
                    </m:f>
                    <m:r>
                      <a:rPr lang="en-IE" sz="2400" b="0" i="0" smtClean="0">
                        <a:latin typeface="Cambria Math"/>
                      </a:rPr>
                      <m:t>=</m:t>
                    </m:r>
                    <m:f>
                      <m:fPr>
                        <m:ctrlPr>
                          <a:rPr lang="en-IE" sz="2400" b="0" i="1" smtClean="0">
                            <a:latin typeface="Cambria Math"/>
                          </a:rPr>
                        </m:ctrlPr>
                      </m:fPr>
                      <m:num>
                        <m:r>
                          <a:rPr lang="en-IE" sz="2400" b="0" i="0" smtClean="0">
                            <a:latin typeface="Cambria Math"/>
                          </a:rPr>
                          <m:t>3</m:t>
                        </m:r>
                      </m:num>
                      <m:den>
                        <m:r>
                          <a:rPr lang="en-IE" sz="2400" b="0" i="0" smtClean="0">
                            <a:latin typeface="Cambria Math"/>
                          </a:rPr>
                          <m:t>4</m:t>
                        </m:r>
                      </m:den>
                    </m:f>
                  </m:oMath>
                </a14:m>
                <a:r>
                  <a:rPr lang="en-IE" sz="2400" dirty="0" smtClean="0"/>
                  <a:t> </a:t>
                </a:r>
                <a:endParaRPr lang="en-IE" sz="2400" dirty="0"/>
              </a:p>
            </p:txBody>
          </p:sp>
        </mc:Choice>
        <mc:Fallback xmlns="">
          <p:sp>
            <p:nvSpPr>
              <p:cNvPr id="18" name="Rectangle 17"/>
              <p:cNvSpPr>
                <a:spLocks noRot="1" noChangeAspect="1" noMove="1" noResize="1" noEditPoints="1" noAdjustHandles="1" noChangeArrowheads="1" noChangeShapeType="1" noTextEdit="1"/>
              </p:cNvSpPr>
              <p:nvPr/>
            </p:nvSpPr>
            <p:spPr>
              <a:xfrm>
                <a:off x="-36512" y="5535323"/>
                <a:ext cx="2060821" cy="629981"/>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319909" y="5687803"/>
                <a:ext cx="1949383" cy="614655"/>
              </a:xfrm>
              <a:prstGeom prst="rect">
                <a:avLst/>
              </a:prstGeom>
              <a:noFill/>
            </p:spPr>
            <p:txBody>
              <a:bodyPr wrap="square" rtlCol="0">
                <a:spAutoFit/>
              </a:bodyPr>
              <a:lstStyle/>
              <a:p>
                <a:r>
                  <a:rPr lang="en-IE" sz="2400" dirty="0" smtClean="0"/>
                  <a:t>So</a:t>
                </a:r>
                <a14:m>
                  <m:oMath xmlns:m="http://schemas.openxmlformats.org/officeDocument/2006/math">
                    <m:r>
                      <a:rPr lang="en-IE" sz="2400" b="0" i="0" smtClean="0">
                        <a:latin typeface="Cambria Math"/>
                        <a:ea typeface="Cambria Math"/>
                      </a:rPr>
                      <m:t> </m:t>
                    </m:r>
                    <m:r>
                      <a:rPr lang="en-IE" sz="2400" b="0" i="1" smtClean="0">
                        <a:latin typeface="Cambria Math"/>
                        <a:ea typeface="Cambria Math"/>
                      </a:rPr>
                      <m:t>𝑡𝑎𝑛</m:t>
                    </m:r>
                    <m:r>
                      <a:rPr lang="en-IE" sz="2400" i="1">
                        <a:latin typeface="Cambria Math"/>
                        <a:ea typeface="Cambria Math"/>
                      </a:rPr>
                      <m:t>𝛼</m:t>
                    </m:r>
                    <m:r>
                      <a:rPr lang="en-IE" sz="2400" b="0" i="1" smtClean="0">
                        <a:latin typeface="Cambria Math"/>
                        <a:ea typeface="Cambria Math"/>
                      </a:rPr>
                      <m:t>=</m:t>
                    </m:r>
                    <m:f>
                      <m:fPr>
                        <m:ctrlPr>
                          <a:rPr lang="en-IE" sz="2400" b="0" i="1" smtClean="0">
                            <a:latin typeface="Cambria Math"/>
                            <a:ea typeface="Cambria Math"/>
                          </a:rPr>
                        </m:ctrlPr>
                      </m:fPr>
                      <m:num>
                        <m:r>
                          <a:rPr lang="en-IE" sz="2400" b="0" i="1" smtClean="0">
                            <a:latin typeface="Cambria Math"/>
                            <a:ea typeface="Cambria Math"/>
                          </a:rPr>
                          <m:t>3</m:t>
                        </m:r>
                      </m:num>
                      <m:den>
                        <m:r>
                          <a:rPr lang="en-IE" sz="2400" b="0" i="1" smtClean="0">
                            <a:latin typeface="Cambria Math"/>
                            <a:ea typeface="Cambria Math"/>
                          </a:rPr>
                          <m:t>4</m:t>
                        </m:r>
                      </m:den>
                    </m:f>
                  </m:oMath>
                </a14:m>
                <a:endParaRPr lang="en-IE" sz="2400" b="0"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4319909" y="5687803"/>
                <a:ext cx="1949383" cy="614655"/>
              </a:xfrm>
              <a:prstGeom prst="rect">
                <a:avLst/>
              </a:prstGeom>
              <a:blipFill rotWithShape="1">
                <a:blip r:embed="rId10"/>
                <a:stretch>
                  <a:fillRect l="-5016" b="-990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660232" y="5661248"/>
                <a:ext cx="2507564" cy="645048"/>
              </a:xfrm>
              <a:prstGeom prst="rect">
                <a:avLst/>
              </a:prstGeom>
              <a:noFill/>
            </p:spPr>
            <p:txBody>
              <a:bodyPr wrap="square" rtlCol="0">
                <a:spAutoFit/>
              </a:bodyPr>
              <a:lstStyle/>
              <a:p>
                <a:r>
                  <a:rPr lang="en-IE" sz="2400" dirty="0" smtClean="0"/>
                  <a:t>So</a:t>
                </a:r>
                <a14:m>
                  <m:oMath xmlns:m="http://schemas.openxmlformats.org/officeDocument/2006/math">
                    <m:func>
                      <m:funcPr>
                        <m:ctrlPr>
                          <a:rPr lang="en-IE" sz="2400" b="0" i="1" smtClean="0">
                            <a:latin typeface="Cambria Math"/>
                            <a:ea typeface="Cambria Math"/>
                          </a:rPr>
                        </m:ctrlPr>
                      </m:funcPr>
                      <m:fName>
                        <m:r>
                          <a:rPr lang="en-IE" sz="2400" b="0" i="1" smtClean="0">
                            <a:latin typeface="Cambria Math"/>
                            <a:ea typeface="Cambria Math"/>
                          </a:rPr>
                          <m:t>  </m:t>
                        </m:r>
                        <m:sSup>
                          <m:sSupPr>
                            <m:ctrlPr>
                              <a:rPr lang="en-IE" sz="2400" b="0" i="1" smtClean="0">
                                <a:latin typeface="Cambria Math"/>
                                <a:ea typeface="Cambria Math"/>
                              </a:rPr>
                            </m:ctrlPr>
                          </m:sSupPr>
                          <m:e>
                            <m:r>
                              <m:rPr>
                                <m:sty m:val="p"/>
                              </m:rPr>
                              <a:rPr lang="en-IE" sz="2400" b="0" i="0" smtClean="0">
                                <a:latin typeface="Cambria Math"/>
                                <a:ea typeface="Cambria Math"/>
                              </a:rPr>
                              <m:t>tan</m:t>
                            </m:r>
                          </m:e>
                          <m:sup>
                            <m:r>
                              <a:rPr lang="en-IE" sz="2400" b="0" i="1" smtClean="0">
                                <a:latin typeface="Cambria Math"/>
                                <a:ea typeface="Cambria Math"/>
                              </a:rPr>
                              <m:t>−1</m:t>
                            </m:r>
                          </m:sup>
                        </m:sSup>
                      </m:fName>
                      <m:e>
                        <m:d>
                          <m:dPr>
                            <m:ctrlPr>
                              <a:rPr lang="en-IE" sz="2400" b="0" i="1" smtClean="0">
                                <a:latin typeface="Cambria Math"/>
                                <a:ea typeface="Cambria Math"/>
                              </a:rPr>
                            </m:ctrlPr>
                          </m:dPr>
                          <m:e>
                            <m:f>
                              <m:fPr>
                                <m:ctrlPr>
                                  <a:rPr lang="en-IE" sz="2400" b="0" i="1" smtClean="0">
                                    <a:latin typeface="Cambria Math"/>
                                    <a:ea typeface="Cambria Math"/>
                                  </a:rPr>
                                </m:ctrlPr>
                              </m:fPr>
                              <m:num>
                                <m:r>
                                  <a:rPr lang="en-IE" sz="2400" b="0" i="0" smtClean="0">
                                    <a:latin typeface="Cambria Math"/>
                                    <a:ea typeface="Cambria Math"/>
                                  </a:rPr>
                                  <m:t>3</m:t>
                                </m:r>
                              </m:num>
                              <m:den>
                                <m:r>
                                  <a:rPr lang="en-IE" sz="2400" b="0" i="0" smtClean="0">
                                    <a:latin typeface="Cambria Math"/>
                                    <a:ea typeface="Cambria Math"/>
                                  </a:rPr>
                                  <m:t>4</m:t>
                                </m:r>
                              </m:den>
                            </m:f>
                          </m:e>
                        </m:d>
                        <m:r>
                          <a:rPr lang="en-IE" sz="2400" b="0" i="0" smtClean="0">
                            <a:latin typeface="Cambria Math"/>
                            <a:ea typeface="Cambria Math"/>
                          </a:rPr>
                          <m:t>=</m:t>
                        </m:r>
                      </m:e>
                    </m:func>
                    <m:r>
                      <a:rPr lang="en-IE" sz="2400" i="1">
                        <a:latin typeface="Cambria Math"/>
                        <a:ea typeface="Cambria Math"/>
                      </a:rPr>
                      <m:t>𝛼</m:t>
                    </m:r>
                  </m:oMath>
                </a14:m>
                <a:endParaRPr lang="en-IE" sz="2400" b="0" dirty="0" smtClean="0"/>
              </a:p>
            </p:txBody>
          </p:sp>
        </mc:Choice>
        <mc:Fallback xmlns="">
          <p:sp>
            <p:nvSpPr>
              <p:cNvPr id="20" name="TextBox 19"/>
              <p:cNvSpPr txBox="1">
                <a:spLocks noRot="1" noChangeAspect="1" noMove="1" noResize="1" noEditPoints="1" noAdjustHandles="1" noChangeArrowheads="1" noChangeShapeType="1" noTextEdit="1"/>
              </p:cNvSpPr>
              <p:nvPr/>
            </p:nvSpPr>
            <p:spPr>
              <a:xfrm>
                <a:off x="6660232" y="5661248"/>
                <a:ext cx="2507564" cy="645048"/>
              </a:xfrm>
              <a:prstGeom prst="rect">
                <a:avLst/>
              </a:prstGeom>
              <a:blipFill rotWithShape="1">
                <a:blip r:embed="rId11"/>
                <a:stretch>
                  <a:fillRect l="-3893" b="-857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0" y="1526678"/>
                <a:ext cx="9110286" cy="1200329"/>
              </a:xfrm>
              <a:prstGeom prst="rect">
                <a:avLst/>
              </a:prstGeom>
              <a:noFill/>
            </p:spPr>
            <p:txBody>
              <a:bodyPr wrap="square" rtlCol="0">
                <a:spAutoFit/>
              </a:bodyPr>
              <a:lstStyle/>
              <a:p>
                <a:r>
                  <a:rPr lang="en-IE" sz="2400" dirty="0" smtClean="0"/>
                  <a:t>We could sub for 3.6 and 19.2 and get u in terms of </a:t>
                </a:r>
                <a14:m>
                  <m:oMath xmlns:m="http://schemas.openxmlformats.org/officeDocument/2006/math">
                    <m:r>
                      <a:rPr lang="en-IE" sz="2400" i="1">
                        <a:latin typeface="Cambria Math"/>
                        <a:ea typeface="Cambria Math"/>
                      </a:rPr>
                      <m:t>𝛼</m:t>
                    </m:r>
                  </m:oMath>
                </a14:m>
                <a:r>
                  <a:rPr lang="en-IE" sz="2400" dirty="0" smtClean="0"/>
                  <a:t> and work from there or could use the same approach as previous Q using the ratio of the range to max height:  </a:t>
                </a:r>
                <a:endParaRPr lang="en-IE" sz="2400" b="0" dirty="0" smtClean="0"/>
              </a:p>
            </p:txBody>
          </p:sp>
        </mc:Choice>
        <mc:Fallback xmlns="">
          <p:sp>
            <p:nvSpPr>
              <p:cNvPr id="13" name="TextBox 12"/>
              <p:cNvSpPr txBox="1">
                <a:spLocks noRot="1" noChangeAspect="1" noMove="1" noResize="1" noEditPoints="1" noAdjustHandles="1" noChangeArrowheads="1" noChangeShapeType="1" noTextEdit="1"/>
              </p:cNvSpPr>
              <p:nvPr/>
            </p:nvSpPr>
            <p:spPr>
              <a:xfrm>
                <a:off x="0" y="1526678"/>
                <a:ext cx="9110286" cy="1200329"/>
              </a:xfrm>
              <a:prstGeom prst="rect">
                <a:avLst/>
              </a:prstGeom>
              <a:blipFill rotWithShape="1">
                <a:blip r:embed="rId12"/>
                <a:stretch>
                  <a:fillRect l="-1004" t="-4061" b="-1066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750300" y="2363274"/>
                <a:ext cx="241598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000" i="1" smtClean="0">
                          <a:latin typeface="Cambria Math"/>
                        </a:rPr>
                        <m:t>𝑀𝑎𝑥</m:t>
                      </m:r>
                      <m:r>
                        <a:rPr lang="en-IE" sz="2000" i="1" smtClean="0">
                          <a:latin typeface="Cambria Math"/>
                        </a:rPr>
                        <m:t> </m:t>
                      </m:r>
                      <m:r>
                        <a:rPr lang="en-IE" sz="2000" i="1" smtClean="0">
                          <a:latin typeface="Cambria Math"/>
                        </a:rPr>
                        <m:t>𝐻𝑒𝑖𝑔h𝑡</m:t>
                      </m:r>
                      <m:r>
                        <a:rPr lang="en-IE" sz="2000" b="0" i="1" smtClean="0">
                          <a:latin typeface="Cambria Math"/>
                        </a:rPr>
                        <m:t>:</m:t>
                      </m:r>
                      <m:r>
                        <a:rPr lang="en-IE" sz="2000" b="0" i="1" smtClean="0">
                          <a:latin typeface="Cambria Math"/>
                        </a:rPr>
                        <m:t>𝑟𝑎𝑛𝑔𝑒</m:t>
                      </m:r>
                    </m:oMath>
                  </m:oMathPara>
                </a14:m>
                <a:endParaRPr lang="en-IE" sz="2000" dirty="0"/>
              </a:p>
            </p:txBody>
          </p:sp>
        </mc:Choice>
        <mc:Fallback xmlns="">
          <p:sp>
            <p:nvSpPr>
              <p:cNvPr id="14" name="Rectangle 13"/>
              <p:cNvSpPr>
                <a:spLocks noRot="1" noChangeAspect="1" noMove="1" noResize="1" noEditPoints="1" noAdjustHandles="1" noChangeArrowheads="1" noChangeShapeType="1" noTextEdit="1"/>
              </p:cNvSpPr>
              <p:nvPr/>
            </p:nvSpPr>
            <p:spPr>
              <a:xfrm>
                <a:off x="3750300" y="2363274"/>
                <a:ext cx="2415982" cy="400110"/>
              </a:xfrm>
              <a:prstGeom prst="rect">
                <a:avLst/>
              </a:prstGeom>
              <a:blipFill rotWithShape="1">
                <a:blip r:embed="rId13"/>
                <a:stretch>
                  <a:fillRect b="-1538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750300" y="2727007"/>
                <a:ext cx="1045479" cy="400110"/>
              </a:xfrm>
              <a:prstGeom prst="rect">
                <a:avLst/>
              </a:prstGeom>
            </p:spPr>
            <p:txBody>
              <a:bodyPr wrap="none">
                <a:spAutoFit/>
              </a:bodyPr>
              <a:lstStyle/>
              <a:p>
                <a14:m>
                  <m:oMath xmlns:m="http://schemas.openxmlformats.org/officeDocument/2006/math">
                    <m:r>
                      <a:rPr lang="en-IE" sz="2000" b="0" i="1" smtClean="0">
                        <a:latin typeface="Cambria Math"/>
                      </a:rPr>
                      <m:t>3.6</m:t>
                    </m:r>
                  </m:oMath>
                </a14:m>
                <a:r>
                  <a:rPr lang="en-IE" sz="2000" dirty="0" smtClean="0"/>
                  <a:t>:19.2</a:t>
                </a:r>
                <a:endParaRPr lang="en-IE" sz="2000" dirty="0"/>
              </a:p>
            </p:txBody>
          </p:sp>
        </mc:Choice>
        <mc:Fallback xmlns="">
          <p:sp>
            <p:nvSpPr>
              <p:cNvPr id="16" name="Rectangle 15"/>
              <p:cNvSpPr>
                <a:spLocks noRot="1" noChangeAspect="1" noMove="1" noResize="1" noEditPoints="1" noAdjustHandles="1" noChangeArrowheads="1" noChangeShapeType="1" noTextEdit="1"/>
              </p:cNvSpPr>
              <p:nvPr/>
            </p:nvSpPr>
            <p:spPr>
              <a:xfrm>
                <a:off x="3750300" y="2727007"/>
                <a:ext cx="1045479" cy="400110"/>
              </a:xfrm>
              <a:prstGeom prst="rect">
                <a:avLst/>
              </a:prstGeom>
              <a:blipFill rotWithShape="1">
                <a:blip r:embed="rId14"/>
                <a:stretch>
                  <a:fillRect t="-7576" r="-5233" b="-2575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822958" y="2727007"/>
                <a:ext cx="1343445"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sz="2000" b="0" i="1" smtClean="0">
                              <a:latin typeface="Cambria Math"/>
                            </a:rPr>
                          </m:ctrlPr>
                        </m:fPr>
                        <m:num>
                          <m:r>
                            <a:rPr lang="en-IE" sz="2000" b="0" i="1" smtClean="0">
                              <a:latin typeface="Cambria Math"/>
                            </a:rPr>
                            <m:t>19.2</m:t>
                          </m:r>
                        </m:num>
                        <m:den>
                          <m:r>
                            <a:rPr lang="en-IE" sz="2000" i="1">
                              <a:latin typeface="Cambria Math"/>
                            </a:rPr>
                            <m:t>3.6</m:t>
                          </m:r>
                        </m:den>
                      </m:f>
                      <m:r>
                        <a:rPr lang="en-IE" sz="2000" b="0" i="1" smtClean="0">
                          <a:latin typeface="Cambria Math"/>
                        </a:rPr>
                        <m:t>=</m:t>
                      </m:r>
                      <m:f>
                        <m:fPr>
                          <m:ctrlPr>
                            <a:rPr lang="en-IE" sz="2000" b="0" i="1" smtClean="0">
                              <a:latin typeface="Cambria Math"/>
                            </a:rPr>
                          </m:ctrlPr>
                        </m:fPr>
                        <m:num>
                          <m:r>
                            <a:rPr lang="en-IE" sz="2000" b="0" i="1" smtClean="0">
                              <a:latin typeface="Cambria Math"/>
                            </a:rPr>
                            <m:t>16</m:t>
                          </m:r>
                        </m:num>
                        <m:den>
                          <m:r>
                            <a:rPr lang="en-IE" sz="2000" b="0" i="1" smtClean="0">
                              <a:latin typeface="Cambria Math"/>
                            </a:rPr>
                            <m:t>3</m:t>
                          </m:r>
                        </m:den>
                      </m:f>
                    </m:oMath>
                  </m:oMathPara>
                </a14:m>
                <a:endParaRPr lang="en-IE" sz="2000" dirty="0"/>
              </a:p>
            </p:txBody>
          </p:sp>
        </mc:Choice>
        <mc:Fallback xmlns="">
          <p:sp>
            <p:nvSpPr>
              <p:cNvPr id="17" name="Rectangle 16"/>
              <p:cNvSpPr>
                <a:spLocks noRot="1" noChangeAspect="1" noMove="1" noResize="1" noEditPoints="1" noAdjustHandles="1" noChangeArrowheads="1" noChangeShapeType="1" noTextEdit="1"/>
              </p:cNvSpPr>
              <p:nvPr/>
            </p:nvSpPr>
            <p:spPr>
              <a:xfrm>
                <a:off x="6822958" y="2727007"/>
                <a:ext cx="1343445" cy="670568"/>
              </a:xfrm>
              <a:prstGeom prst="rect">
                <a:avLst/>
              </a:prstGeom>
              <a:blipFill rotWithShape="1">
                <a:blip r:embed="rId1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750300" y="3062291"/>
                <a:ext cx="655949" cy="400110"/>
              </a:xfrm>
              <a:prstGeom prst="rect">
                <a:avLst/>
              </a:prstGeom>
            </p:spPr>
            <p:txBody>
              <a:bodyPr wrap="none">
                <a:spAutoFit/>
              </a:bodyPr>
              <a:lstStyle/>
              <a:p>
                <a14:m>
                  <m:oMath xmlns:m="http://schemas.openxmlformats.org/officeDocument/2006/math">
                    <m:r>
                      <a:rPr lang="en-IE" sz="2000" b="0" i="1" smtClean="0">
                        <a:latin typeface="Cambria Math"/>
                      </a:rPr>
                      <m:t>3</m:t>
                    </m:r>
                  </m:oMath>
                </a14:m>
                <a:r>
                  <a:rPr lang="en-IE" sz="2000" dirty="0" smtClean="0"/>
                  <a:t>:16</a:t>
                </a:r>
                <a:endParaRPr lang="en-IE" sz="2000" dirty="0"/>
              </a:p>
            </p:txBody>
          </p:sp>
        </mc:Choice>
        <mc:Fallback xmlns="">
          <p:sp>
            <p:nvSpPr>
              <p:cNvPr id="22" name="Rectangle 21"/>
              <p:cNvSpPr>
                <a:spLocks noRot="1" noChangeAspect="1" noMove="1" noResize="1" noEditPoints="1" noAdjustHandles="1" noChangeArrowheads="1" noChangeShapeType="1" noTextEdit="1"/>
              </p:cNvSpPr>
              <p:nvPr/>
            </p:nvSpPr>
            <p:spPr>
              <a:xfrm>
                <a:off x="3750300" y="3062291"/>
                <a:ext cx="655949" cy="400110"/>
              </a:xfrm>
              <a:prstGeom prst="rect">
                <a:avLst/>
              </a:prstGeom>
              <a:blipFill rotWithShape="1">
                <a:blip r:embed="rId16"/>
                <a:stretch>
                  <a:fillRect t="-7576" r="-8333" b="-25758"/>
                </a:stretch>
              </a:blipFill>
            </p:spPr>
            <p:txBody>
              <a:bodyPr/>
              <a:lstStyle/>
              <a:p>
                <a:r>
                  <a:rPr lang="en-IE">
                    <a:noFill/>
                  </a:rPr>
                  <a:t> </a:t>
                </a:r>
              </a:p>
            </p:txBody>
          </p:sp>
        </mc:Fallback>
      </mc:AlternateContent>
    </p:spTree>
    <p:extLst>
      <p:ext uri="{BB962C8B-B14F-4D97-AF65-F5344CB8AC3E}">
        <p14:creationId xmlns:p14="http://schemas.microsoft.com/office/powerpoint/2010/main" val="2376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32" grpId="0"/>
      <p:bldP spid="2" grpId="0"/>
      <p:bldP spid="3" grpId="0"/>
      <p:bldP spid="15" grpId="0"/>
      <p:bldP spid="18" grpId="0"/>
      <p:bldP spid="19" grpId="0"/>
      <p:bldP spid="20" grpId="0"/>
      <p:bldP spid="14" grpId="0"/>
      <p:bldP spid="16" grpId="0"/>
      <p:bldP spid="17"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 y="0"/>
            <a:ext cx="8147248" cy="418058"/>
          </a:xfrm>
        </p:spPr>
        <p:txBody>
          <a:bodyPr>
            <a:normAutofit fontScale="90000"/>
          </a:bodyPr>
          <a:lstStyle/>
          <a:p>
            <a:pPr algn="l"/>
            <a:r>
              <a:rPr lang="en-IE" dirty="0" smtClean="0"/>
              <a:t>Use trig ratio to get u</a:t>
            </a:r>
            <a:endParaRPr lang="en-IE" dirty="0"/>
          </a:p>
        </p:txBody>
      </p:sp>
      <mc:AlternateContent xmlns:mc="http://schemas.openxmlformats.org/markup-compatibility/2006" xmlns:a14="http://schemas.microsoft.com/office/drawing/2010/main">
        <mc:Choice Requires="a14">
          <p:sp>
            <p:nvSpPr>
              <p:cNvPr id="4" name="TextBox 3"/>
              <p:cNvSpPr txBox="1"/>
              <p:nvPr/>
            </p:nvSpPr>
            <p:spPr>
              <a:xfrm>
                <a:off x="467544" y="692696"/>
                <a:ext cx="1949383" cy="614655"/>
              </a:xfrm>
              <a:prstGeom prst="rect">
                <a:avLst/>
              </a:prstGeom>
              <a:noFill/>
            </p:spPr>
            <p:txBody>
              <a:bodyPr wrap="square" rtlCol="0">
                <a:spAutoFit/>
              </a:bodyPr>
              <a:lstStyle/>
              <a:p>
                <a:r>
                  <a:rPr lang="en-IE" sz="2400" dirty="0" smtClean="0"/>
                  <a:t>So</a:t>
                </a:r>
                <a14:m>
                  <m:oMath xmlns:m="http://schemas.openxmlformats.org/officeDocument/2006/math">
                    <m:r>
                      <a:rPr lang="en-IE" sz="2400" b="0" i="0" smtClean="0">
                        <a:latin typeface="Cambria Math"/>
                        <a:ea typeface="Cambria Math"/>
                      </a:rPr>
                      <m:t> </m:t>
                    </m:r>
                    <m:r>
                      <a:rPr lang="en-IE" sz="2400" b="0" i="1" smtClean="0">
                        <a:latin typeface="Cambria Math"/>
                        <a:ea typeface="Cambria Math"/>
                      </a:rPr>
                      <m:t>𝑡𝑎𝑛</m:t>
                    </m:r>
                    <m:r>
                      <a:rPr lang="en-IE" sz="2400" i="1">
                        <a:latin typeface="Cambria Math"/>
                        <a:ea typeface="Cambria Math"/>
                      </a:rPr>
                      <m:t>𝛼</m:t>
                    </m:r>
                    <m:r>
                      <a:rPr lang="en-IE" sz="2400" b="0" i="1" smtClean="0">
                        <a:latin typeface="Cambria Math"/>
                        <a:ea typeface="Cambria Math"/>
                      </a:rPr>
                      <m:t>=</m:t>
                    </m:r>
                    <m:f>
                      <m:fPr>
                        <m:ctrlPr>
                          <a:rPr lang="en-IE" sz="2400" b="0" i="1" smtClean="0">
                            <a:latin typeface="Cambria Math"/>
                            <a:ea typeface="Cambria Math"/>
                          </a:rPr>
                        </m:ctrlPr>
                      </m:fPr>
                      <m:num>
                        <m:r>
                          <a:rPr lang="en-IE" sz="2400" b="0" i="1" smtClean="0">
                            <a:latin typeface="Cambria Math"/>
                            <a:ea typeface="Cambria Math"/>
                          </a:rPr>
                          <m:t>3</m:t>
                        </m:r>
                      </m:num>
                      <m:den>
                        <m:r>
                          <a:rPr lang="en-IE" sz="2400" b="0" i="1" smtClean="0">
                            <a:latin typeface="Cambria Math"/>
                            <a:ea typeface="Cambria Math"/>
                          </a:rPr>
                          <m:t>4</m:t>
                        </m:r>
                      </m:den>
                    </m:f>
                  </m:oMath>
                </a14:m>
                <a:endParaRPr lang="en-IE" sz="2400" b="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467544" y="692696"/>
                <a:ext cx="1949383" cy="614655"/>
              </a:xfrm>
              <a:prstGeom prst="rect">
                <a:avLst/>
              </a:prstGeom>
              <a:blipFill rotWithShape="1">
                <a:blip r:embed="rId2"/>
                <a:stretch>
                  <a:fillRect l="-5016" b="-11000"/>
                </a:stretch>
              </a:blipFill>
            </p:spPr>
            <p:txBody>
              <a:bodyPr/>
              <a:lstStyle/>
              <a:p>
                <a:r>
                  <a:rPr lang="en-IE">
                    <a:noFill/>
                  </a:rPr>
                  <a:t> </a:t>
                </a:r>
              </a:p>
            </p:txBody>
          </p:sp>
        </mc:Fallback>
      </mc:AlternateContent>
      <p:sp>
        <p:nvSpPr>
          <p:cNvPr id="5" name="Right Triangle 4"/>
          <p:cNvSpPr/>
          <p:nvPr/>
        </p:nvSpPr>
        <p:spPr>
          <a:xfrm flipH="1">
            <a:off x="2513019" y="538600"/>
            <a:ext cx="1728192" cy="936104"/>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6" name="TextBox 5"/>
              <p:cNvSpPr txBox="1"/>
              <p:nvPr/>
            </p:nvSpPr>
            <p:spPr>
              <a:xfrm>
                <a:off x="2943691" y="1177380"/>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i="1" smtClean="0">
                          <a:latin typeface="Cambria Math"/>
                          <a:ea typeface="Cambria Math"/>
                        </a:rPr>
                        <m:t>𝜃</m:t>
                      </m:r>
                    </m:oMath>
                  </m:oMathPara>
                </a14:m>
                <a:endParaRPr lang="en-IE" dirty="0"/>
              </a:p>
            </p:txBody>
          </p:sp>
        </mc:Choice>
        <mc:Fallback xmlns="">
          <p:sp>
            <p:nvSpPr>
              <p:cNvPr id="6" name="TextBox 5"/>
              <p:cNvSpPr txBox="1">
                <a:spLocks noRot="1" noChangeAspect="1" noMove="1" noResize="1" noEditPoints="1" noAdjustHandles="1" noChangeArrowheads="1" noChangeShapeType="1" noTextEdit="1"/>
              </p:cNvSpPr>
              <p:nvPr/>
            </p:nvSpPr>
            <p:spPr>
              <a:xfrm>
                <a:off x="2943691" y="1177380"/>
                <a:ext cx="374141" cy="369332"/>
              </a:xfrm>
              <a:prstGeom prst="rect">
                <a:avLst/>
              </a:prstGeom>
              <a:blipFill rotWithShape="1">
                <a:blip r:embed="rId3"/>
                <a:stretch>
                  <a:fillRect/>
                </a:stretch>
              </a:blipFill>
            </p:spPr>
            <p:txBody>
              <a:bodyPr/>
              <a:lstStyle/>
              <a:p>
                <a:r>
                  <a:rPr lang="en-IE">
                    <a:noFill/>
                  </a:rPr>
                  <a:t> </a:t>
                </a:r>
              </a:p>
            </p:txBody>
          </p:sp>
        </mc:Fallback>
      </mc:AlternateContent>
      <p:sp>
        <p:nvSpPr>
          <p:cNvPr id="7" name="TextBox 6"/>
          <p:cNvSpPr txBox="1"/>
          <p:nvPr/>
        </p:nvSpPr>
        <p:spPr>
          <a:xfrm>
            <a:off x="4241211" y="939290"/>
            <a:ext cx="433424" cy="369332"/>
          </a:xfrm>
          <a:prstGeom prst="rect">
            <a:avLst/>
          </a:prstGeom>
          <a:noFill/>
        </p:spPr>
        <p:txBody>
          <a:bodyPr wrap="square" rtlCol="0">
            <a:spAutoFit/>
          </a:bodyPr>
          <a:lstStyle/>
          <a:p>
            <a:r>
              <a:rPr lang="en-IE" dirty="0" smtClean="0"/>
              <a:t>3</a:t>
            </a:r>
            <a:endParaRPr lang="en-IE" dirty="0"/>
          </a:p>
        </p:txBody>
      </p:sp>
      <p:sp>
        <p:nvSpPr>
          <p:cNvPr id="8" name="TextBox 7"/>
          <p:cNvSpPr txBox="1"/>
          <p:nvPr/>
        </p:nvSpPr>
        <p:spPr>
          <a:xfrm>
            <a:off x="3160403" y="1417211"/>
            <a:ext cx="433424" cy="369332"/>
          </a:xfrm>
          <a:prstGeom prst="rect">
            <a:avLst/>
          </a:prstGeom>
          <a:noFill/>
        </p:spPr>
        <p:txBody>
          <a:bodyPr wrap="square" rtlCol="0">
            <a:spAutoFit/>
          </a:bodyPr>
          <a:lstStyle/>
          <a:p>
            <a:r>
              <a:rPr lang="en-IE" dirty="0" smtClean="0"/>
              <a:t>4</a:t>
            </a:r>
            <a:endParaRPr lang="en-IE" dirty="0"/>
          </a:p>
        </p:txBody>
      </p:sp>
      <p:sp>
        <p:nvSpPr>
          <p:cNvPr id="9" name="Right Triangle 8"/>
          <p:cNvSpPr/>
          <p:nvPr/>
        </p:nvSpPr>
        <p:spPr>
          <a:xfrm flipH="1">
            <a:off x="6035889" y="526327"/>
            <a:ext cx="1728192" cy="936104"/>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E" b="1"/>
          </a:p>
        </p:txBody>
      </p:sp>
      <mc:AlternateContent xmlns:mc="http://schemas.openxmlformats.org/markup-compatibility/2006" xmlns:a14="http://schemas.microsoft.com/office/drawing/2010/main">
        <mc:Choice Requires="a14">
          <p:sp>
            <p:nvSpPr>
              <p:cNvPr id="10" name="TextBox 9"/>
              <p:cNvSpPr txBox="1"/>
              <p:nvPr/>
            </p:nvSpPr>
            <p:spPr>
              <a:xfrm>
                <a:off x="6466561" y="1165107"/>
                <a:ext cx="3818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b="1" i="1" smtClean="0">
                          <a:latin typeface="Cambria Math"/>
                          <a:ea typeface="Cambria Math"/>
                        </a:rPr>
                        <m:t>𝜽</m:t>
                      </m:r>
                    </m:oMath>
                  </m:oMathPara>
                </a14:m>
                <a:endParaRPr lang="en-IE" b="1" dirty="0"/>
              </a:p>
            </p:txBody>
          </p:sp>
        </mc:Choice>
        <mc:Fallback xmlns="">
          <p:sp>
            <p:nvSpPr>
              <p:cNvPr id="10" name="TextBox 9"/>
              <p:cNvSpPr txBox="1">
                <a:spLocks noRot="1" noChangeAspect="1" noMove="1" noResize="1" noEditPoints="1" noAdjustHandles="1" noChangeArrowheads="1" noChangeShapeType="1" noTextEdit="1"/>
              </p:cNvSpPr>
              <p:nvPr/>
            </p:nvSpPr>
            <p:spPr>
              <a:xfrm>
                <a:off x="6466561" y="1165107"/>
                <a:ext cx="381835" cy="369332"/>
              </a:xfrm>
              <a:prstGeom prst="rect">
                <a:avLst/>
              </a:prstGeom>
              <a:blipFill rotWithShape="1">
                <a:blip r:embed="rId4"/>
                <a:stretch>
                  <a:fillRect/>
                </a:stretch>
              </a:blipFill>
            </p:spPr>
            <p:txBody>
              <a:bodyPr/>
              <a:lstStyle/>
              <a:p>
                <a:r>
                  <a:rPr lang="en-IE">
                    <a:noFill/>
                  </a:rPr>
                  <a:t> </a:t>
                </a:r>
              </a:p>
            </p:txBody>
          </p:sp>
        </mc:Fallback>
      </mc:AlternateContent>
      <p:sp>
        <p:nvSpPr>
          <p:cNvPr id="11" name="TextBox 10"/>
          <p:cNvSpPr txBox="1"/>
          <p:nvPr/>
        </p:nvSpPr>
        <p:spPr>
          <a:xfrm>
            <a:off x="6683273" y="651289"/>
            <a:ext cx="433424" cy="369332"/>
          </a:xfrm>
          <a:prstGeom prst="rect">
            <a:avLst/>
          </a:prstGeom>
          <a:noFill/>
        </p:spPr>
        <p:txBody>
          <a:bodyPr wrap="square" rtlCol="0">
            <a:spAutoFit/>
          </a:bodyPr>
          <a:lstStyle/>
          <a:p>
            <a:r>
              <a:rPr lang="en-IE" b="1" dirty="0" smtClean="0"/>
              <a:t>u</a:t>
            </a:r>
            <a:endParaRPr lang="en-IE" b="1" dirty="0"/>
          </a:p>
        </p:txBody>
      </p:sp>
      <mc:AlternateContent xmlns:mc="http://schemas.openxmlformats.org/markup-compatibility/2006" xmlns:a14="http://schemas.microsoft.com/office/drawing/2010/main">
        <mc:Choice Requires="a14">
          <p:sp>
            <p:nvSpPr>
              <p:cNvPr id="12" name="Rectangle 11"/>
              <p:cNvSpPr/>
              <p:nvPr/>
            </p:nvSpPr>
            <p:spPr>
              <a:xfrm>
                <a:off x="7764081" y="841979"/>
                <a:ext cx="491673"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i="1" smtClean="0">
                              <a:latin typeface="Cambria Math"/>
                            </a:rPr>
                          </m:ctrlPr>
                        </m:sSubPr>
                        <m:e>
                          <m:r>
                            <a:rPr lang="en-IE" i="1">
                              <a:latin typeface="Cambria Math"/>
                            </a:rPr>
                            <m:t>𝑢</m:t>
                          </m:r>
                        </m:e>
                        <m:sub>
                          <m:r>
                            <a:rPr lang="en-IE" i="1">
                              <a:latin typeface="Cambria Math"/>
                            </a:rPr>
                            <m:t>𝑦</m:t>
                          </m:r>
                        </m:sub>
                      </m:sSub>
                    </m:oMath>
                  </m:oMathPara>
                </a14:m>
                <a:endParaRPr lang="en-IE" dirty="0"/>
              </a:p>
            </p:txBody>
          </p:sp>
        </mc:Choice>
        <mc:Fallback xmlns="">
          <p:sp>
            <p:nvSpPr>
              <p:cNvPr id="12" name="Rectangle 11"/>
              <p:cNvSpPr>
                <a:spLocks noRot="1" noChangeAspect="1" noMove="1" noResize="1" noEditPoints="1" noAdjustHandles="1" noChangeArrowheads="1" noChangeShapeType="1" noTextEdit="1"/>
              </p:cNvSpPr>
              <p:nvPr/>
            </p:nvSpPr>
            <p:spPr>
              <a:xfrm>
                <a:off x="7764081" y="841979"/>
                <a:ext cx="491673" cy="391261"/>
              </a:xfrm>
              <a:prstGeom prst="rect">
                <a:avLst/>
              </a:prstGeom>
              <a:blipFill rotWithShape="1">
                <a:blip r:embed="rId5"/>
                <a:stretch>
                  <a:fillRect b="-312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864095" y="1478317"/>
                <a:ext cx="4840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i="1" smtClean="0">
                              <a:latin typeface="Cambria Math"/>
                            </a:rPr>
                          </m:ctrlPr>
                        </m:sSubPr>
                        <m:e>
                          <m:r>
                            <a:rPr lang="en-IE" i="1">
                              <a:latin typeface="Cambria Math"/>
                            </a:rPr>
                            <m:t>𝑢</m:t>
                          </m:r>
                        </m:e>
                        <m:sub>
                          <m:r>
                            <a:rPr lang="en-IE" b="0" i="1" smtClean="0">
                              <a:latin typeface="Cambria Math"/>
                            </a:rPr>
                            <m:t>𝑥</m:t>
                          </m:r>
                        </m:sub>
                      </m:sSub>
                    </m:oMath>
                  </m:oMathPara>
                </a14:m>
                <a:endParaRPr lang="en-IE" dirty="0"/>
              </a:p>
            </p:txBody>
          </p:sp>
        </mc:Choice>
        <mc:Fallback xmlns="">
          <p:sp>
            <p:nvSpPr>
              <p:cNvPr id="13" name="Rectangle 12"/>
              <p:cNvSpPr>
                <a:spLocks noRot="1" noChangeAspect="1" noMove="1" noResize="1" noEditPoints="1" noAdjustHandles="1" noChangeArrowheads="1" noChangeShapeType="1" noTextEdit="1"/>
              </p:cNvSpPr>
              <p:nvPr/>
            </p:nvSpPr>
            <p:spPr>
              <a:xfrm>
                <a:off x="6864095" y="1478317"/>
                <a:ext cx="484042" cy="369332"/>
              </a:xfrm>
              <a:prstGeom prst="rect">
                <a:avLst/>
              </a:prstGeom>
              <a:blipFill rotWithShape="1">
                <a:blip r:embed="rId6"/>
                <a:stretch>
                  <a:fillRect/>
                </a:stretch>
              </a:blipFill>
            </p:spPr>
            <p:txBody>
              <a:bodyPr/>
              <a:lstStyle/>
              <a:p>
                <a:r>
                  <a:rPr lang="en-IE">
                    <a:noFill/>
                  </a:rPr>
                  <a:t> </a:t>
                </a:r>
              </a:p>
            </p:txBody>
          </p:sp>
        </mc:Fallback>
      </mc:AlternateContent>
      <p:sp>
        <p:nvSpPr>
          <p:cNvPr id="14" name="TextBox 13"/>
          <p:cNvSpPr txBox="1"/>
          <p:nvPr/>
        </p:nvSpPr>
        <p:spPr>
          <a:xfrm>
            <a:off x="2549711" y="569958"/>
            <a:ext cx="3816423" cy="369332"/>
          </a:xfrm>
          <a:prstGeom prst="rect">
            <a:avLst/>
          </a:prstGeom>
          <a:noFill/>
        </p:spPr>
        <p:txBody>
          <a:bodyPr wrap="square" rtlCol="0">
            <a:spAutoFit/>
          </a:bodyPr>
          <a:lstStyle/>
          <a:p>
            <a:r>
              <a:rPr lang="en-IE" dirty="0" smtClean="0">
                <a:solidFill>
                  <a:srgbClr val="FF0000"/>
                </a:solidFill>
              </a:rPr>
              <a:t>5 </a:t>
            </a:r>
            <a:r>
              <a:rPr lang="en-IE" dirty="0" smtClean="0"/>
              <a:t>from Pythagoras.</a:t>
            </a:r>
            <a:endParaRPr lang="en-IE" dirty="0"/>
          </a:p>
        </p:txBody>
      </p:sp>
      <mc:AlternateContent xmlns:mc="http://schemas.openxmlformats.org/markup-compatibility/2006" xmlns:a14="http://schemas.microsoft.com/office/drawing/2010/main">
        <mc:Choice Requires="a14">
          <p:sp>
            <p:nvSpPr>
              <p:cNvPr id="15" name="TextBox 14"/>
              <p:cNvSpPr txBox="1"/>
              <p:nvPr/>
            </p:nvSpPr>
            <p:spPr>
              <a:xfrm>
                <a:off x="495107" y="1662983"/>
                <a:ext cx="1949383" cy="614655"/>
              </a:xfrm>
              <a:prstGeom prst="rect">
                <a:avLst/>
              </a:prstGeom>
              <a:noFill/>
            </p:spPr>
            <p:txBody>
              <a:bodyPr wrap="square" rtlCol="0">
                <a:spAutoFit/>
              </a:bodyPr>
              <a:lstStyle/>
              <a:p>
                <a:r>
                  <a:rPr lang="en-IE" sz="2400" dirty="0" smtClean="0"/>
                  <a:t>So</a:t>
                </a:r>
                <a14:m>
                  <m:oMath xmlns:m="http://schemas.openxmlformats.org/officeDocument/2006/math">
                    <m:r>
                      <a:rPr lang="en-IE" sz="2400" b="0" i="0" smtClean="0">
                        <a:latin typeface="Cambria Math"/>
                        <a:ea typeface="Cambria Math"/>
                      </a:rPr>
                      <m:t> </m:t>
                    </m:r>
                    <m:r>
                      <a:rPr lang="en-IE" sz="2400" b="0" i="1" smtClean="0">
                        <a:latin typeface="Cambria Math"/>
                        <a:ea typeface="Cambria Math"/>
                      </a:rPr>
                      <m:t>𝑠𝑖𝑛</m:t>
                    </m:r>
                    <m:r>
                      <a:rPr lang="en-IE" sz="2400" i="1">
                        <a:latin typeface="Cambria Math"/>
                        <a:ea typeface="Cambria Math"/>
                      </a:rPr>
                      <m:t>𝛼</m:t>
                    </m:r>
                    <m:r>
                      <a:rPr lang="en-IE" sz="2400" b="0" i="1" smtClean="0">
                        <a:latin typeface="Cambria Math"/>
                        <a:ea typeface="Cambria Math"/>
                      </a:rPr>
                      <m:t>=</m:t>
                    </m:r>
                    <m:f>
                      <m:fPr>
                        <m:ctrlPr>
                          <a:rPr lang="en-IE" sz="2400" b="0" i="1" smtClean="0">
                            <a:latin typeface="Cambria Math"/>
                            <a:ea typeface="Cambria Math"/>
                          </a:rPr>
                        </m:ctrlPr>
                      </m:fPr>
                      <m:num>
                        <m:r>
                          <a:rPr lang="en-IE" sz="2400" b="0" i="1" smtClean="0">
                            <a:latin typeface="Cambria Math"/>
                            <a:ea typeface="Cambria Math"/>
                          </a:rPr>
                          <m:t>3</m:t>
                        </m:r>
                      </m:num>
                      <m:den>
                        <m:r>
                          <a:rPr lang="en-IE" sz="2400" b="0" i="1" smtClean="0">
                            <a:latin typeface="Cambria Math"/>
                            <a:ea typeface="Cambria Math"/>
                          </a:rPr>
                          <m:t>5</m:t>
                        </m:r>
                      </m:den>
                    </m:f>
                  </m:oMath>
                </a14:m>
                <a:endParaRPr lang="en-IE" sz="2400" b="0" dirty="0"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495107" y="1662983"/>
                <a:ext cx="1949383" cy="614655"/>
              </a:xfrm>
              <a:prstGeom prst="rect">
                <a:avLst/>
              </a:prstGeom>
              <a:blipFill rotWithShape="1">
                <a:blip r:embed="rId7"/>
                <a:stretch>
                  <a:fillRect l="-4688" b="-990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5107" y="4134843"/>
                <a:ext cx="3472745" cy="7848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IE" sz="2400" i="1" smtClean="0">
                              <a:latin typeface="Cambria Math"/>
                            </a:rPr>
                          </m:ctrlPr>
                        </m:sSubPr>
                        <m:e>
                          <m:r>
                            <a:rPr lang="en-IE" sz="2400" i="1">
                              <a:latin typeface="Cambria Math"/>
                            </a:rPr>
                            <m:t>𝑢</m:t>
                          </m:r>
                        </m:e>
                        <m:sub>
                          <m:r>
                            <a:rPr lang="en-IE" sz="2400" b="0" i="1" smtClean="0">
                              <a:latin typeface="Cambria Math"/>
                            </a:rPr>
                            <m:t>𝑦</m:t>
                          </m:r>
                        </m:sub>
                      </m:sSub>
                      <m:r>
                        <a:rPr lang="en-IE" sz="2400" b="0" i="1" smtClean="0">
                          <a:latin typeface="Cambria Math"/>
                        </a:rPr>
                        <m:t>=</m:t>
                      </m:r>
                      <m:r>
                        <a:rPr lang="en-IE" sz="2400" b="0" i="1" smtClean="0">
                          <a:latin typeface="Cambria Math"/>
                        </a:rPr>
                        <m:t>𝑢</m:t>
                      </m:r>
                      <m:r>
                        <a:rPr lang="en-IE" sz="2400" b="0" i="1" smtClean="0">
                          <a:latin typeface="Cambria Math"/>
                        </a:rPr>
                        <m:t> </m:t>
                      </m:r>
                      <m:r>
                        <a:rPr lang="en-IE" sz="2400" b="0" i="1" smtClean="0">
                          <a:latin typeface="Cambria Math"/>
                          <a:ea typeface="Cambria Math"/>
                        </a:rPr>
                        <m:t>𝑠𝑖𝑛</m:t>
                      </m:r>
                      <m:r>
                        <a:rPr lang="en-IE" sz="2400" i="1">
                          <a:latin typeface="Cambria Math"/>
                          <a:ea typeface="Cambria Math"/>
                        </a:rPr>
                        <m:t>𝛼</m:t>
                      </m:r>
                      <m:r>
                        <a:rPr lang="en-IE" sz="2400" b="0" i="1" smtClean="0">
                          <a:latin typeface="Cambria Math"/>
                          <a:ea typeface="Cambria Math"/>
                        </a:rPr>
                        <m:t>=</m:t>
                      </m:r>
                      <m:r>
                        <a:rPr lang="en-IE" sz="2400" b="0" i="1" smtClean="0">
                          <a:latin typeface="Cambria Math"/>
                        </a:rPr>
                        <m:t>𝑢</m:t>
                      </m:r>
                      <m:f>
                        <m:fPr>
                          <m:ctrlPr>
                            <a:rPr lang="en-IE" sz="2400" b="0" i="1" smtClean="0">
                              <a:latin typeface="Cambria Math"/>
                              <a:ea typeface="Cambria Math"/>
                            </a:rPr>
                          </m:ctrlPr>
                        </m:fPr>
                        <m:num>
                          <m:r>
                            <a:rPr lang="en-IE" sz="2400" b="0" i="1" smtClean="0">
                              <a:latin typeface="Cambria Math"/>
                              <a:ea typeface="Cambria Math"/>
                            </a:rPr>
                            <m:t>3</m:t>
                          </m:r>
                        </m:num>
                        <m:den>
                          <m:r>
                            <a:rPr lang="en-IE" sz="2400" b="0" i="1" smtClean="0">
                              <a:latin typeface="Cambria Math"/>
                              <a:ea typeface="Cambria Math"/>
                            </a:rPr>
                            <m:t>5</m:t>
                          </m:r>
                        </m:den>
                      </m:f>
                    </m:oMath>
                  </m:oMathPara>
                </a14:m>
                <a:endParaRPr lang="en-IE" sz="2400" b="0" dirty="0" smtClean="0"/>
              </a:p>
            </p:txBody>
          </p:sp>
        </mc:Choice>
        <mc:Fallback xmlns="">
          <p:sp>
            <p:nvSpPr>
              <p:cNvPr id="16" name="TextBox 15"/>
              <p:cNvSpPr txBox="1">
                <a:spLocks noRot="1" noChangeAspect="1" noMove="1" noResize="1" noEditPoints="1" noAdjustHandles="1" noChangeArrowheads="1" noChangeShapeType="1" noTextEdit="1"/>
              </p:cNvSpPr>
              <p:nvPr/>
            </p:nvSpPr>
            <p:spPr>
              <a:xfrm>
                <a:off x="495107" y="4134843"/>
                <a:ext cx="3472745" cy="784830"/>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07504" y="2276872"/>
                <a:ext cx="3472745" cy="4982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IE" sz="2400" b="0" i="1" smtClean="0">
                              <a:latin typeface="Cambria Math"/>
                            </a:rPr>
                          </m:ctrlPr>
                        </m:sSubSupPr>
                        <m:e>
                          <m:r>
                            <a:rPr lang="en-IE" sz="2400" b="0" i="1" smtClean="0">
                              <a:latin typeface="Cambria Math"/>
                            </a:rPr>
                            <m:t>𝑣</m:t>
                          </m:r>
                        </m:e>
                        <m:sub>
                          <m:r>
                            <a:rPr lang="en-IE" sz="2400" b="0" i="1" smtClean="0">
                              <a:latin typeface="Cambria Math"/>
                            </a:rPr>
                            <m:t>𝑦</m:t>
                          </m:r>
                        </m:sub>
                        <m:sup>
                          <m:r>
                            <a:rPr lang="en-IE" sz="2400" b="0" i="1" smtClean="0">
                              <a:latin typeface="Cambria Math"/>
                            </a:rPr>
                            <m:t>2</m:t>
                          </m:r>
                        </m:sup>
                      </m:sSubSup>
                      <m:r>
                        <a:rPr lang="en-IE" sz="2400" b="0" i="1" smtClean="0">
                          <a:latin typeface="Cambria Math"/>
                        </a:rPr>
                        <m:t>=</m:t>
                      </m:r>
                      <m:sSubSup>
                        <m:sSubSupPr>
                          <m:ctrlPr>
                            <a:rPr lang="en-IE" sz="2400" i="1">
                              <a:latin typeface="Cambria Math"/>
                            </a:rPr>
                          </m:ctrlPr>
                        </m:sSubSupPr>
                        <m:e>
                          <m:r>
                            <a:rPr lang="en-IE" sz="2400" b="0" i="1" smtClean="0">
                              <a:latin typeface="Cambria Math"/>
                            </a:rPr>
                            <m:t>𝑢</m:t>
                          </m:r>
                        </m:e>
                        <m:sub>
                          <m:r>
                            <a:rPr lang="en-IE" sz="2400" i="1">
                              <a:latin typeface="Cambria Math"/>
                            </a:rPr>
                            <m:t>𝑦</m:t>
                          </m:r>
                        </m:sub>
                        <m:sup>
                          <m:r>
                            <a:rPr lang="en-IE" sz="2400" i="1">
                              <a:latin typeface="Cambria Math"/>
                            </a:rPr>
                            <m:t>2</m:t>
                          </m:r>
                        </m:sup>
                      </m:sSubSup>
                      <m:r>
                        <a:rPr lang="en-IE" sz="2400" b="0" i="1" smtClean="0">
                          <a:latin typeface="Cambria Math"/>
                          <a:ea typeface="Cambria Math"/>
                        </a:rPr>
                        <m:t>+2</m:t>
                      </m:r>
                      <m:sSub>
                        <m:sSubPr>
                          <m:ctrlPr>
                            <a:rPr lang="en-IE" sz="2400" i="1">
                              <a:latin typeface="Cambria Math"/>
                            </a:rPr>
                          </m:ctrlPr>
                        </m:sSubPr>
                        <m:e>
                          <m:r>
                            <a:rPr lang="en-IE" sz="2400" b="0" i="1" smtClean="0">
                              <a:latin typeface="Cambria Math"/>
                            </a:rPr>
                            <m:t>𝑎</m:t>
                          </m:r>
                        </m:e>
                        <m:sub>
                          <m:r>
                            <a:rPr lang="en-IE" sz="2400" i="1">
                              <a:latin typeface="Cambria Math"/>
                            </a:rPr>
                            <m:t>𝑦</m:t>
                          </m:r>
                        </m:sub>
                      </m:sSub>
                      <m:sSub>
                        <m:sSubPr>
                          <m:ctrlPr>
                            <a:rPr lang="en-IE" sz="2400" i="1">
                              <a:latin typeface="Cambria Math"/>
                            </a:rPr>
                          </m:ctrlPr>
                        </m:sSubPr>
                        <m:e>
                          <m:r>
                            <a:rPr lang="en-IE" sz="2400" b="0" i="1" smtClean="0">
                              <a:latin typeface="Cambria Math"/>
                            </a:rPr>
                            <m:t>𝑠</m:t>
                          </m:r>
                        </m:e>
                        <m:sub>
                          <m:r>
                            <a:rPr lang="en-IE" sz="2400" i="1">
                              <a:latin typeface="Cambria Math"/>
                            </a:rPr>
                            <m:t>𝑦</m:t>
                          </m:r>
                        </m:sub>
                      </m:sSub>
                    </m:oMath>
                  </m:oMathPara>
                </a14:m>
                <a:endParaRPr lang="en-IE" sz="2400" b="0"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107504" y="2276872"/>
                <a:ext cx="3472745" cy="498278"/>
              </a:xfrm>
              <a:prstGeom prst="rect">
                <a:avLst/>
              </a:prstGeom>
              <a:blipFill rotWithShape="1">
                <a:blip r:embed="rId9"/>
                <a:stretch>
                  <a:fillRect b="-617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77803" y="2333312"/>
                <a:ext cx="4767395" cy="490840"/>
              </a:xfrm>
              <a:prstGeom prst="rect">
                <a:avLst/>
              </a:prstGeom>
              <a:noFill/>
            </p:spPr>
            <p:txBody>
              <a:bodyPr wrap="none" rtlCol="0">
                <a:spAutoFit/>
              </a:bodyPr>
              <a:lstStyle/>
              <a:p>
                <a:r>
                  <a:rPr lang="en-IE" sz="2400" dirty="0" smtClean="0"/>
                  <a:t>At max height </a:t>
                </a:r>
                <a14:m>
                  <m:oMath xmlns:m="http://schemas.openxmlformats.org/officeDocument/2006/math">
                    <m:sSub>
                      <m:sSubPr>
                        <m:ctrlPr>
                          <a:rPr lang="en-IE" sz="2400" i="1">
                            <a:latin typeface="Cambria Math"/>
                          </a:rPr>
                        </m:ctrlPr>
                      </m:sSubPr>
                      <m:e>
                        <m:r>
                          <a:rPr lang="en-IE" sz="2400" b="0" i="1" smtClean="0">
                            <a:latin typeface="Cambria Math"/>
                          </a:rPr>
                          <m:t>𝑣</m:t>
                        </m:r>
                      </m:e>
                      <m:sub>
                        <m:r>
                          <a:rPr lang="en-IE" sz="2400" b="0" i="1" smtClean="0">
                            <a:latin typeface="Cambria Math"/>
                          </a:rPr>
                          <m:t>𝑦</m:t>
                        </m:r>
                      </m:sub>
                    </m:sSub>
                    <m:r>
                      <a:rPr lang="en-IE" sz="2400" b="0" i="1" smtClean="0">
                        <a:latin typeface="Cambria Math"/>
                      </a:rPr>
                      <m:t>=0</m:t>
                    </m:r>
                  </m:oMath>
                </a14:m>
                <a:r>
                  <a:rPr lang="en-IE" sz="2400" dirty="0" smtClean="0"/>
                  <a:t> and </a:t>
                </a:r>
                <a:r>
                  <a:rPr lang="en-IE" sz="2400" dirty="0"/>
                  <a:t> </a:t>
                </a:r>
                <a14:m>
                  <m:oMath xmlns:m="http://schemas.openxmlformats.org/officeDocument/2006/math">
                    <m:sSub>
                      <m:sSubPr>
                        <m:ctrlPr>
                          <a:rPr lang="en-IE" sz="2400" i="1">
                            <a:latin typeface="Cambria Math"/>
                          </a:rPr>
                        </m:ctrlPr>
                      </m:sSubPr>
                      <m:e>
                        <m:r>
                          <a:rPr lang="en-IE" sz="2400" b="0" i="1" smtClean="0">
                            <a:latin typeface="Cambria Math"/>
                          </a:rPr>
                          <m:t>𝑠</m:t>
                        </m:r>
                      </m:e>
                      <m:sub>
                        <m:r>
                          <a:rPr lang="en-IE" sz="2400" i="1">
                            <a:latin typeface="Cambria Math"/>
                          </a:rPr>
                          <m:t>𝑦</m:t>
                        </m:r>
                      </m:sub>
                    </m:sSub>
                    <m:r>
                      <a:rPr lang="en-IE" sz="2400" i="1">
                        <a:latin typeface="Cambria Math"/>
                      </a:rPr>
                      <m:t>=</m:t>
                    </m:r>
                    <m:r>
                      <a:rPr lang="en-IE" sz="2400" b="0" i="1" smtClean="0">
                        <a:latin typeface="Cambria Math"/>
                      </a:rPr>
                      <m:t>3.6</m:t>
                    </m:r>
                  </m:oMath>
                </a14:m>
                <a:r>
                  <a:rPr lang="en-IE" sz="2400" dirty="0" smtClean="0"/>
                  <a:t>  </a:t>
                </a:r>
                <a:endParaRPr lang="en-IE"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377803" y="2333312"/>
                <a:ext cx="4767395" cy="490840"/>
              </a:xfrm>
              <a:prstGeom prst="rect">
                <a:avLst/>
              </a:prstGeom>
              <a:blipFill rotWithShape="1">
                <a:blip r:embed="rId10"/>
                <a:stretch>
                  <a:fillRect l="-1918" t="-8750" b="-2375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83568" y="2824152"/>
                <a:ext cx="3472745" cy="498278"/>
              </a:xfrm>
              <a:prstGeom prst="rect">
                <a:avLst/>
              </a:prstGeom>
              <a:noFill/>
            </p:spPr>
            <p:txBody>
              <a:bodyPr wrap="square" rtlCol="0">
                <a:spAutoFit/>
              </a:bodyPr>
              <a:lstStyle/>
              <a:p>
                <a14:m>
                  <m:oMath xmlns:m="http://schemas.openxmlformats.org/officeDocument/2006/math">
                    <m:r>
                      <a:rPr lang="en-IE" sz="2400" b="0" i="1" smtClean="0">
                        <a:latin typeface="Cambria Math"/>
                      </a:rPr>
                      <m:t>0=</m:t>
                    </m:r>
                    <m:sSubSup>
                      <m:sSubSupPr>
                        <m:ctrlPr>
                          <a:rPr lang="en-IE" sz="2400" i="1">
                            <a:latin typeface="Cambria Math"/>
                          </a:rPr>
                        </m:ctrlPr>
                      </m:sSubSupPr>
                      <m:e>
                        <m:r>
                          <a:rPr lang="en-IE" sz="2400" b="0" i="1" smtClean="0">
                            <a:latin typeface="Cambria Math"/>
                          </a:rPr>
                          <m:t>𝑢</m:t>
                        </m:r>
                      </m:e>
                      <m:sub>
                        <m:r>
                          <a:rPr lang="en-IE" sz="2400" i="1">
                            <a:latin typeface="Cambria Math"/>
                          </a:rPr>
                          <m:t>𝑦</m:t>
                        </m:r>
                      </m:sub>
                      <m:sup>
                        <m:r>
                          <a:rPr lang="en-IE" sz="2400" i="1">
                            <a:latin typeface="Cambria Math"/>
                          </a:rPr>
                          <m:t>2</m:t>
                        </m:r>
                      </m:sup>
                    </m:sSubSup>
                    <m:r>
                      <a:rPr lang="en-IE" sz="2400" b="0" i="1" smtClean="0">
                        <a:latin typeface="Cambria Math"/>
                        <a:ea typeface="Cambria Math"/>
                      </a:rPr>
                      <m:t>+2</m:t>
                    </m:r>
                    <m:r>
                      <a:rPr lang="en-IE" sz="2400" i="1" smtClean="0">
                        <a:latin typeface="Cambria Math"/>
                      </a:rPr>
                      <m:t>(</m:t>
                    </m:r>
                    <m:r>
                      <a:rPr lang="en-IE" sz="2400" b="0" i="1" smtClean="0">
                        <a:latin typeface="Cambria Math"/>
                      </a:rPr>
                      <m:t>−9.8)</m:t>
                    </m:r>
                    <m:r>
                      <a:rPr lang="en-IE" sz="2400" b="0" i="0" smtClean="0">
                        <a:latin typeface="Cambria Math"/>
                      </a:rPr>
                      <m:t>(3.6)</m:t>
                    </m:r>
                  </m:oMath>
                </a14:m>
                <a:r>
                  <a:rPr lang="en-IE" sz="2400" b="0" dirty="0" smtClean="0"/>
                  <a:t> </a:t>
                </a:r>
              </a:p>
            </p:txBody>
          </p:sp>
        </mc:Choice>
        <mc:Fallback xmlns="">
          <p:sp>
            <p:nvSpPr>
              <p:cNvPr id="21" name="TextBox 20"/>
              <p:cNvSpPr txBox="1">
                <a:spLocks noRot="1" noChangeAspect="1" noMove="1" noResize="1" noEditPoints="1" noAdjustHandles="1" noChangeArrowheads="1" noChangeShapeType="1" noTextEdit="1"/>
              </p:cNvSpPr>
              <p:nvPr/>
            </p:nvSpPr>
            <p:spPr>
              <a:xfrm>
                <a:off x="683568" y="2824152"/>
                <a:ext cx="3472745" cy="498278"/>
              </a:xfrm>
              <a:prstGeom prst="rect">
                <a:avLst/>
              </a:prstGeom>
              <a:blipFill rotWithShape="1">
                <a:blip r:embed="rId11"/>
                <a:stretch>
                  <a:fillRect l="-351" b="-1097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3162" y="3398024"/>
                <a:ext cx="2627241" cy="49827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Sup>
                        <m:sSubSupPr>
                          <m:ctrlPr>
                            <a:rPr lang="en-IE" sz="2400" i="1" smtClean="0">
                              <a:latin typeface="Cambria Math"/>
                            </a:rPr>
                          </m:ctrlPr>
                        </m:sSubSupPr>
                        <m:e>
                          <m:r>
                            <a:rPr lang="en-IE" sz="2400" b="0" i="1" smtClean="0">
                              <a:latin typeface="Cambria Math"/>
                            </a:rPr>
                            <m:t>𝑢</m:t>
                          </m:r>
                        </m:e>
                        <m:sub>
                          <m:r>
                            <a:rPr lang="en-IE" sz="2400" i="1">
                              <a:latin typeface="Cambria Math"/>
                            </a:rPr>
                            <m:t>𝑦</m:t>
                          </m:r>
                        </m:sub>
                        <m:sup>
                          <m:r>
                            <a:rPr lang="en-IE" sz="2400" i="1">
                              <a:latin typeface="Cambria Math"/>
                            </a:rPr>
                            <m:t>2</m:t>
                          </m:r>
                        </m:sup>
                      </m:sSubSup>
                      <m:r>
                        <a:rPr lang="en-IE" sz="2400" b="0" i="1" smtClean="0">
                          <a:latin typeface="Cambria Math"/>
                        </a:rPr>
                        <m:t>=70.56 </m:t>
                      </m:r>
                    </m:oMath>
                  </m:oMathPara>
                </a14:m>
                <a:endParaRPr lang="en-IE" sz="2400" b="0" dirty="0"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533162" y="3398024"/>
                <a:ext cx="2627241" cy="498278"/>
              </a:xfrm>
              <a:prstGeom prst="rect">
                <a:avLst/>
              </a:prstGeom>
              <a:blipFill rotWithShape="1">
                <a:blip r:embed="rId12"/>
                <a:stretch>
                  <a:fillRect b="-487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927565" y="5085184"/>
                <a:ext cx="5711059" cy="8090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400" i="1" smtClean="0">
                          <a:latin typeface="Cambria Math"/>
                          <a:ea typeface="Cambria Math"/>
                        </a:rPr>
                        <m:t>⟹</m:t>
                      </m:r>
                      <m:sSubSup>
                        <m:sSubSupPr>
                          <m:ctrlPr>
                            <a:rPr lang="en-IE" sz="2400" i="1" smtClean="0">
                              <a:latin typeface="Cambria Math"/>
                            </a:rPr>
                          </m:ctrlPr>
                        </m:sSubSupPr>
                        <m:e>
                          <m:r>
                            <a:rPr lang="en-IE" sz="2400" b="0" i="1" smtClean="0">
                              <a:latin typeface="Cambria Math"/>
                            </a:rPr>
                            <m:t>𝑢</m:t>
                          </m:r>
                        </m:e>
                        <m:sub>
                          <m:r>
                            <a:rPr lang="en-IE" sz="2400" i="1">
                              <a:latin typeface="Cambria Math"/>
                            </a:rPr>
                            <m:t>𝑦</m:t>
                          </m:r>
                        </m:sub>
                        <m:sup/>
                      </m:sSubSup>
                      <m:r>
                        <a:rPr lang="en-IE" sz="2400" b="0" i="1" smtClean="0">
                          <a:latin typeface="Cambria Math"/>
                        </a:rPr>
                        <m:t>=</m:t>
                      </m:r>
                      <m:f>
                        <m:fPr>
                          <m:ctrlPr>
                            <a:rPr lang="en-IE" sz="2400" b="0" i="1" smtClean="0">
                              <a:latin typeface="Cambria Math"/>
                            </a:rPr>
                          </m:ctrlPr>
                        </m:fPr>
                        <m:num>
                          <m:d>
                            <m:dPr>
                              <m:ctrlPr>
                                <a:rPr lang="en-IE" sz="2400" b="0" i="1" smtClean="0">
                                  <a:latin typeface="Cambria Math"/>
                                </a:rPr>
                              </m:ctrlPr>
                            </m:dPr>
                            <m:e>
                              <m:r>
                                <a:rPr lang="en-IE" sz="2400" b="0" i="1" smtClean="0">
                                  <a:latin typeface="Cambria Math"/>
                                </a:rPr>
                                <m:t>5</m:t>
                              </m:r>
                            </m:e>
                          </m:d>
                          <m:r>
                            <a:rPr lang="en-IE" sz="2400" b="0" i="1" smtClean="0">
                              <a:latin typeface="Cambria Math"/>
                            </a:rPr>
                            <m:t>8.4</m:t>
                          </m:r>
                        </m:num>
                        <m:den>
                          <m:r>
                            <a:rPr lang="en-IE" sz="2400" b="0" i="1" smtClean="0">
                              <a:latin typeface="Cambria Math"/>
                            </a:rPr>
                            <m:t>3</m:t>
                          </m:r>
                        </m:den>
                      </m:f>
                      <m:r>
                        <a:rPr lang="en-IE" sz="2400" b="0" i="1" smtClean="0">
                          <a:latin typeface="Cambria Math"/>
                        </a:rPr>
                        <m:t>=14 </m:t>
                      </m:r>
                      <m:r>
                        <a:rPr lang="en-IE" sz="2400" b="0" i="1" smtClean="0">
                          <a:latin typeface="Cambria Math"/>
                        </a:rPr>
                        <m:t>𝑚</m:t>
                      </m:r>
                      <m:r>
                        <a:rPr lang="en-IE" sz="2400" b="0" i="1" smtClean="0">
                          <a:latin typeface="Cambria Math"/>
                        </a:rPr>
                        <m:t> </m:t>
                      </m:r>
                      <m:sSup>
                        <m:sSupPr>
                          <m:ctrlPr>
                            <a:rPr lang="en-IE" sz="2400" b="0" i="1" smtClean="0">
                              <a:latin typeface="Cambria Math"/>
                            </a:rPr>
                          </m:ctrlPr>
                        </m:sSupPr>
                        <m:e>
                          <m:r>
                            <a:rPr lang="en-IE" sz="2400" b="0" i="1" smtClean="0">
                              <a:latin typeface="Cambria Math"/>
                            </a:rPr>
                            <m:t>𝑠</m:t>
                          </m:r>
                        </m:e>
                        <m:sup>
                          <m:r>
                            <a:rPr lang="en-IE" sz="2400" b="0" i="1" smtClean="0">
                              <a:latin typeface="Cambria Math"/>
                            </a:rPr>
                            <m:t>−1</m:t>
                          </m:r>
                        </m:sup>
                      </m:sSup>
                    </m:oMath>
                  </m:oMathPara>
                </a14:m>
                <a:endParaRPr lang="en-IE" sz="2400" b="0" dirty="0" smtClean="0"/>
              </a:p>
            </p:txBody>
          </p:sp>
        </mc:Choice>
        <mc:Fallback xmlns="">
          <p:sp>
            <p:nvSpPr>
              <p:cNvPr id="23" name="TextBox 22"/>
              <p:cNvSpPr txBox="1">
                <a:spLocks noRot="1" noChangeAspect="1" noMove="1" noResize="1" noEditPoints="1" noAdjustHandles="1" noChangeArrowheads="1" noChangeShapeType="1" noTextEdit="1"/>
              </p:cNvSpPr>
              <p:nvPr/>
            </p:nvSpPr>
            <p:spPr>
              <a:xfrm>
                <a:off x="2927565" y="5085184"/>
                <a:ext cx="5711059" cy="809068"/>
              </a:xfrm>
              <a:prstGeom prst="rect">
                <a:avLst/>
              </a:prstGeom>
              <a:blipFill rotWithShape="1">
                <a:blip r:embed="rId1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808046" y="5085184"/>
                <a:ext cx="1461489" cy="784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i="1" smtClean="0">
                          <a:latin typeface="Cambria Math"/>
                        </a:rPr>
                        <m:t>8.4</m:t>
                      </m:r>
                      <m:r>
                        <a:rPr lang="en-IE" sz="2400" i="1">
                          <a:latin typeface="Cambria Math"/>
                          <a:ea typeface="Cambria Math"/>
                        </a:rPr>
                        <m:t>=</m:t>
                      </m:r>
                      <m:r>
                        <a:rPr lang="en-IE" sz="2400" i="1">
                          <a:latin typeface="Cambria Math"/>
                        </a:rPr>
                        <m:t>𝑢</m:t>
                      </m:r>
                      <m:f>
                        <m:fPr>
                          <m:ctrlPr>
                            <a:rPr lang="en-IE" sz="2400" i="1">
                              <a:latin typeface="Cambria Math"/>
                              <a:ea typeface="Cambria Math"/>
                            </a:rPr>
                          </m:ctrlPr>
                        </m:fPr>
                        <m:num>
                          <m:r>
                            <a:rPr lang="en-IE" sz="2400" b="0" i="1" smtClean="0">
                              <a:latin typeface="Cambria Math"/>
                              <a:ea typeface="Cambria Math"/>
                            </a:rPr>
                            <m:t>3</m:t>
                          </m:r>
                        </m:num>
                        <m:den>
                          <m:r>
                            <a:rPr lang="en-IE" sz="2400" i="1">
                              <a:latin typeface="Cambria Math"/>
                              <a:ea typeface="Cambria Math"/>
                            </a:rPr>
                            <m:t>5</m:t>
                          </m:r>
                        </m:den>
                      </m:f>
                    </m:oMath>
                  </m:oMathPara>
                </a14:m>
                <a:endParaRPr lang="en-IE" sz="2400" dirty="0"/>
              </a:p>
            </p:txBody>
          </p:sp>
        </mc:Choice>
        <mc:Fallback xmlns="">
          <p:sp>
            <p:nvSpPr>
              <p:cNvPr id="24" name="Rectangle 23"/>
              <p:cNvSpPr>
                <a:spLocks noRot="1" noChangeAspect="1" noMove="1" noResize="1" noEditPoints="1" noAdjustHandles="1" noChangeArrowheads="1" noChangeShapeType="1" noTextEdit="1"/>
              </p:cNvSpPr>
              <p:nvPr/>
            </p:nvSpPr>
            <p:spPr>
              <a:xfrm>
                <a:off x="808046" y="5085184"/>
                <a:ext cx="1461489" cy="784830"/>
              </a:xfrm>
              <a:prstGeom prst="rect">
                <a:avLst/>
              </a:prstGeom>
              <a:blipFill rotWithShape="1">
                <a:blip r:embed="rId1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843732" y="3405462"/>
                <a:ext cx="1908407"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i="1">
                          <a:latin typeface="Cambria Math"/>
                          <a:ea typeface="Cambria Math"/>
                        </a:rPr>
                        <m:t>⟹</m:t>
                      </m:r>
                      <m:sSubSup>
                        <m:sSubSupPr>
                          <m:ctrlPr>
                            <a:rPr lang="en-IE" sz="2400" i="1">
                              <a:latin typeface="Cambria Math"/>
                            </a:rPr>
                          </m:ctrlPr>
                        </m:sSubSupPr>
                        <m:e>
                          <m:r>
                            <a:rPr lang="en-IE" sz="2400" i="1">
                              <a:latin typeface="Cambria Math"/>
                            </a:rPr>
                            <m:t>𝑢</m:t>
                          </m:r>
                        </m:e>
                        <m:sub>
                          <m:r>
                            <a:rPr lang="en-IE" sz="2400" i="1">
                              <a:latin typeface="Cambria Math"/>
                            </a:rPr>
                            <m:t>𝑦</m:t>
                          </m:r>
                        </m:sub>
                        <m:sup/>
                      </m:sSubSup>
                      <m:r>
                        <a:rPr lang="en-IE" sz="2400" i="1">
                          <a:latin typeface="Cambria Math"/>
                        </a:rPr>
                        <m:t>=8.4 </m:t>
                      </m:r>
                    </m:oMath>
                  </m:oMathPara>
                </a14:m>
                <a:endParaRPr lang="en-IE" dirty="0"/>
              </a:p>
            </p:txBody>
          </p:sp>
        </mc:Choice>
        <mc:Fallback xmlns="">
          <p:sp>
            <p:nvSpPr>
              <p:cNvPr id="25" name="Rectangle 24"/>
              <p:cNvSpPr>
                <a:spLocks noRot="1" noChangeAspect="1" noMove="1" noResize="1" noEditPoints="1" noAdjustHandles="1" noChangeArrowheads="1" noChangeShapeType="1" noTextEdit="1"/>
              </p:cNvSpPr>
              <p:nvPr/>
            </p:nvSpPr>
            <p:spPr>
              <a:xfrm>
                <a:off x="3843732" y="3405462"/>
                <a:ext cx="1908407" cy="490840"/>
              </a:xfrm>
              <a:prstGeom prst="rect">
                <a:avLst/>
              </a:prstGeom>
              <a:blipFill rotWithShape="1">
                <a:blip r:embed="rId15"/>
                <a:stretch>
                  <a:fillRect b="-6250"/>
                </a:stretch>
              </a:blipFill>
            </p:spPr>
            <p:txBody>
              <a:bodyPr/>
              <a:lstStyle/>
              <a:p>
                <a:r>
                  <a:rPr lang="en-IE">
                    <a:noFill/>
                  </a:rPr>
                  <a:t> </a:t>
                </a:r>
              </a:p>
            </p:txBody>
          </p:sp>
        </mc:Fallback>
      </mc:AlternateContent>
    </p:spTree>
    <p:extLst>
      <p:ext uri="{BB962C8B-B14F-4D97-AF65-F5344CB8AC3E}">
        <p14:creationId xmlns:p14="http://schemas.microsoft.com/office/powerpoint/2010/main" val="288181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animBg="1"/>
      <p:bldP spid="10" grpId="0"/>
      <p:bldP spid="11" grpId="0"/>
      <p:bldP spid="12" grpId="0"/>
      <p:bldP spid="13" grpId="0"/>
      <p:bldP spid="14" grpId="0"/>
      <p:bldP spid="15" grpId="0"/>
      <p:bldP spid="16" grpId="0"/>
      <p:bldP spid="19" grpId="0"/>
      <p:bldP spid="20" grpId="0"/>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1" y="0"/>
            <a:ext cx="1233641" cy="562074"/>
          </a:xfrm>
        </p:spPr>
        <p:txBody>
          <a:bodyPr>
            <a:normAutofit fontScale="90000"/>
          </a:bodyPr>
          <a:lstStyle/>
          <a:p>
            <a:pPr algn="l"/>
            <a:r>
              <a:rPr lang="en-IE" dirty="0" smtClean="0"/>
              <a:t>Q16</a:t>
            </a:r>
            <a:endParaRPr lang="en-I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07704" y="116633"/>
                <a:ext cx="7128792" cy="2012490"/>
              </a:xfrm>
            </p:spPr>
            <p:txBody>
              <a:bodyPr>
                <a:normAutofit fontScale="92500"/>
              </a:bodyPr>
              <a:lstStyle/>
              <a:p>
                <a14:m>
                  <m:oMath xmlns:m="http://schemas.openxmlformats.org/officeDocument/2006/math">
                    <m:r>
                      <a:rPr lang="en-IE" sz="2400" b="0" i="1" smtClean="0">
                        <a:latin typeface="Cambria Math"/>
                      </a:rPr>
                      <m:t>𝑠𝑖𝑛𝐴</m:t>
                    </m:r>
                    <m:r>
                      <a:rPr lang="en-IE" sz="2400" b="0" i="1" smtClean="0">
                        <a:latin typeface="Cambria Math"/>
                      </a:rPr>
                      <m:t>=0.5</m:t>
                    </m:r>
                    <m:r>
                      <a:rPr lang="en-IE" sz="2400" b="0" i="0" smtClean="0">
                        <a:latin typeface="Cambria Math"/>
                      </a:rPr>
                      <m:t> </m:t>
                    </m:r>
                    <m:r>
                      <m:rPr>
                        <m:sty m:val="p"/>
                      </m:rPr>
                      <a:rPr lang="en-IE" sz="2400" b="0" i="0" smtClean="0">
                        <a:latin typeface="Cambria Math"/>
                      </a:rPr>
                      <m:t>so</m:t>
                    </m:r>
                    <m:r>
                      <a:rPr lang="en-IE" sz="2400" b="0" i="0" smtClean="0">
                        <a:latin typeface="Cambria Math"/>
                      </a:rPr>
                      <m:t> </m:t>
                    </m:r>
                    <m:r>
                      <m:rPr>
                        <m:sty m:val="p"/>
                      </m:rPr>
                      <a:rPr lang="en-IE" sz="2400" b="0" i="0" smtClean="0">
                        <a:latin typeface="Cambria Math"/>
                      </a:rPr>
                      <m:t>A</m:t>
                    </m:r>
                    <m:r>
                      <a:rPr lang="en-IE" sz="2400" b="0" i="0" smtClean="0">
                        <a:latin typeface="Cambria Math"/>
                      </a:rPr>
                      <m:t>=30</m:t>
                    </m:r>
                    <m:r>
                      <a:rPr lang="en-IE" sz="2400" b="0" i="1" smtClean="0">
                        <a:latin typeface="Cambria Math"/>
                        <a:ea typeface="Cambria Math"/>
                      </a:rPr>
                      <m:t>°</m:t>
                    </m:r>
                  </m:oMath>
                </a14:m>
                <a:endParaRPr lang="en-IE" sz="2400" b="0" dirty="0" smtClean="0">
                  <a:ea typeface="Cambria Math"/>
                </a:endParaRPr>
              </a:p>
              <a:p>
                <a:r>
                  <a:rPr lang="en-IE" sz="2400" dirty="0" smtClean="0"/>
                  <a:t>Use cast diagram to get the other angle where </a:t>
                </a:r>
                <a14:m>
                  <m:oMath xmlns:m="http://schemas.openxmlformats.org/officeDocument/2006/math">
                    <m:r>
                      <a:rPr lang="en-IE" sz="2400" i="1">
                        <a:latin typeface="Cambria Math"/>
                      </a:rPr>
                      <m:t>𝑠𝑖𝑛𝐴</m:t>
                    </m:r>
                    <m:r>
                      <a:rPr lang="en-IE" sz="2400" i="1">
                        <a:latin typeface="Cambria Math"/>
                      </a:rPr>
                      <m:t>=+0.5</m:t>
                    </m:r>
                    <m:r>
                      <a:rPr lang="en-IE" sz="2400">
                        <a:latin typeface="Cambria Math"/>
                      </a:rPr>
                      <m:t> </m:t>
                    </m:r>
                  </m:oMath>
                </a14:m>
                <a:endParaRPr lang="en-IE" sz="2400" dirty="0" smtClean="0"/>
              </a:p>
              <a:p>
                <a:r>
                  <a:rPr lang="en-IE" sz="2400" dirty="0" smtClean="0"/>
                  <a:t>This occurs in the S quadrant so </a:t>
                </a:r>
                <a14:m>
                  <m:oMath xmlns:m="http://schemas.openxmlformats.org/officeDocument/2006/math">
                    <m:r>
                      <m:rPr>
                        <m:sty m:val="p"/>
                      </m:rPr>
                      <a:rPr lang="en-IE" sz="2400">
                        <a:latin typeface="Cambria Math"/>
                      </a:rPr>
                      <m:t>A</m:t>
                    </m:r>
                    <m:r>
                      <a:rPr lang="en-IE" sz="2400">
                        <a:latin typeface="Cambria Math"/>
                      </a:rPr>
                      <m:t>=180−30</m:t>
                    </m:r>
                    <m:r>
                      <a:rPr lang="en-IE" sz="2400" i="1">
                        <a:latin typeface="Cambria Math"/>
                        <a:ea typeface="Cambria Math"/>
                      </a:rPr>
                      <m:t>°</m:t>
                    </m:r>
                    <m:r>
                      <a:rPr lang="en-IE" sz="2400" b="0" i="1" smtClean="0">
                        <a:latin typeface="Cambria Math"/>
                        <a:ea typeface="Cambria Math"/>
                      </a:rPr>
                      <m:t>=</m:t>
                    </m:r>
                  </m:oMath>
                </a14:m>
                <a:r>
                  <a:rPr lang="en-IE" sz="2400" dirty="0" smtClean="0">
                    <a:ea typeface="Cambria Math"/>
                  </a:rPr>
                  <a:t>150</a:t>
                </a:r>
                <a14:m>
                  <m:oMath xmlns:m="http://schemas.openxmlformats.org/officeDocument/2006/math">
                    <m:r>
                      <a:rPr lang="en-IE" sz="2400" i="1">
                        <a:latin typeface="Cambria Math"/>
                        <a:ea typeface="Cambria Math"/>
                      </a:rPr>
                      <m:t>°</m:t>
                    </m:r>
                  </m:oMath>
                </a14:m>
                <a:endParaRPr lang="en-IE" sz="2400" i="1" dirty="0" smtClean="0">
                  <a:latin typeface="Cambria Math"/>
                  <a:ea typeface="Cambria Math"/>
                </a:endParaRPr>
              </a:p>
              <a:p>
                <a14:m>
                  <m:oMath xmlns:m="http://schemas.openxmlformats.org/officeDocument/2006/math">
                    <m:r>
                      <m:rPr>
                        <m:sty m:val="p"/>
                      </m:rPr>
                      <a:rPr lang="en-IE" sz="2400">
                        <a:latin typeface="Cambria Math"/>
                      </a:rPr>
                      <m:t>so</m:t>
                    </m:r>
                    <m:r>
                      <a:rPr lang="en-IE" sz="2400">
                        <a:latin typeface="Cambria Math"/>
                      </a:rPr>
                      <m:t> </m:t>
                    </m:r>
                    <m:r>
                      <m:rPr>
                        <m:sty m:val="p"/>
                      </m:rPr>
                      <a:rPr lang="en-IE" sz="2400">
                        <a:latin typeface="Cambria Math"/>
                      </a:rPr>
                      <m:t>A</m:t>
                    </m:r>
                    <m:r>
                      <a:rPr lang="en-IE" sz="2400">
                        <a:latin typeface="Cambria Math"/>
                      </a:rPr>
                      <m:t>=30</m:t>
                    </m:r>
                    <m:r>
                      <a:rPr lang="en-IE" sz="2400" i="1">
                        <a:latin typeface="Cambria Math"/>
                        <a:ea typeface="Cambria Math"/>
                      </a:rPr>
                      <m:t>°</m:t>
                    </m:r>
                  </m:oMath>
                </a14:m>
                <a:r>
                  <a:rPr lang="en-IE" sz="2400" dirty="0" smtClean="0">
                    <a:ea typeface="Cambria Math"/>
                  </a:rPr>
                  <a:t> or </a:t>
                </a:r>
                <a:r>
                  <a:rPr lang="en-IE" sz="2400" dirty="0">
                    <a:ea typeface="Cambria Math"/>
                  </a:rPr>
                  <a:t>150</a:t>
                </a:r>
                <a14:m>
                  <m:oMath xmlns:m="http://schemas.openxmlformats.org/officeDocument/2006/math">
                    <m:r>
                      <a:rPr lang="en-IE" sz="2400" i="1">
                        <a:latin typeface="Cambria Math"/>
                        <a:ea typeface="Cambria Math"/>
                      </a:rPr>
                      <m:t>°</m:t>
                    </m:r>
                  </m:oMath>
                </a14:m>
                <a:endParaRPr lang="en-IE" sz="2400" dirty="0">
                  <a:ea typeface="Cambria Math"/>
                </a:endParaRPr>
              </a:p>
              <a:p>
                <a:endParaRPr lang="en-IE" sz="2400" dirty="0" smtClean="0"/>
              </a:p>
              <a:p>
                <a:pPr marL="0" indent="0">
                  <a:buNone/>
                </a:pPr>
                <a:endParaRPr lang="en-IE"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07704" y="116633"/>
                <a:ext cx="7128792" cy="2012490"/>
              </a:xfrm>
              <a:blipFill rotWithShape="1">
                <a:blip r:embed="rId2"/>
                <a:stretch>
                  <a:fillRect l="-1027" t="-1515" b="-3939"/>
                </a:stretch>
              </a:blipFill>
            </p:spPr>
            <p:txBody>
              <a:bodyPr/>
              <a:lstStyle/>
              <a:p>
                <a:r>
                  <a:rPr lang="en-IE">
                    <a:noFill/>
                  </a:rPr>
                  <a:t> </a:t>
                </a:r>
              </a:p>
            </p:txBody>
          </p:sp>
        </mc:Fallback>
      </mc:AlternateContent>
      <p:grpSp>
        <p:nvGrpSpPr>
          <p:cNvPr id="19" name="Group 18"/>
          <p:cNvGrpSpPr/>
          <p:nvPr/>
        </p:nvGrpSpPr>
        <p:grpSpPr>
          <a:xfrm>
            <a:off x="44754" y="508030"/>
            <a:ext cx="1557227" cy="1624826"/>
            <a:chOff x="44754" y="508030"/>
            <a:chExt cx="1557227" cy="1624826"/>
          </a:xfrm>
        </p:grpSpPr>
        <p:cxnSp>
          <p:nvCxnSpPr>
            <p:cNvPr id="5" name="Straight Arrow Connector 4"/>
            <p:cNvCxnSpPr/>
            <p:nvPr/>
          </p:nvCxnSpPr>
          <p:spPr>
            <a:xfrm flipV="1">
              <a:off x="827584" y="692696"/>
              <a:ext cx="0"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51520" y="1412776"/>
              <a:ext cx="12305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27584" y="1124744"/>
              <a:ext cx="65445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73134" y="1124744"/>
              <a:ext cx="65445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93883" y="1759791"/>
              <a:ext cx="308098" cy="369332"/>
            </a:xfrm>
            <a:prstGeom prst="rect">
              <a:avLst/>
            </a:prstGeom>
            <a:noFill/>
          </p:spPr>
          <p:txBody>
            <a:bodyPr wrap="none" rtlCol="0">
              <a:spAutoFit/>
            </a:bodyPr>
            <a:lstStyle/>
            <a:p>
              <a:r>
                <a:rPr lang="en-IE" dirty="0" smtClean="0"/>
                <a:t>C</a:t>
              </a:r>
              <a:endParaRPr lang="en-IE" dirty="0"/>
            </a:p>
          </p:txBody>
        </p:sp>
        <p:sp>
          <p:nvSpPr>
            <p:cNvPr id="16" name="TextBox 15"/>
            <p:cNvSpPr txBox="1"/>
            <p:nvPr/>
          </p:nvSpPr>
          <p:spPr>
            <a:xfrm>
              <a:off x="1270131" y="508030"/>
              <a:ext cx="317716" cy="369332"/>
            </a:xfrm>
            <a:prstGeom prst="rect">
              <a:avLst/>
            </a:prstGeom>
            <a:noFill/>
          </p:spPr>
          <p:txBody>
            <a:bodyPr wrap="none" rtlCol="0">
              <a:spAutoFit/>
            </a:bodyPr>
            <a:lstStyle/>
            <a:p>
              <a:r>
                <a:rPr lang="en-IE" dirty="0" smtClean="0"/>
                <a:t>A</a:t>
              </a:r>
              <a:endParaRPr lang="en-IE" dirty="0"/>
            </a:p>
          </p:txBody>
        </p:sp>
        <p:sp>
          <p:nvSpPr>
            <p:cNvPr id="17" name="TextBox 16"/>
            <p:cNvSpPr txBox="1"/>
            <p:nvPr/>
          </p:nvSpPr>
          <p:spPr>
            <a:xfrm>
              <a:off x="97471" y="524025"/>
              <a:ext cx="290464" cy="369332"/>
            </a:xfrm>
            <a:prstGeom prst="rect">
              <a:avLst/>
            </a:prstGeom>
            <a:noFill/>
          </p:spPr>
          <p:txBody>
            <a:bodyPr wrap="none" rtlCol="0">
              <a:spAutoFit/>
            </a:bodyPr>
            <a:lstStyle/>
            <a:p>
              <a:r>
                <a:rPr lang="en-IE" dirty="0" smtClean="0"/>
                <a:t>S</a:t>
              </a:r>
              <a:endParaRPr lang="en-IE" dirty="0"/>
            </a:p>
          </p:txBody>
        </p:sp>
        <p:sp>
          <p:nvSpPr>
            <p:cNvPr id="18" name="TextBox 17"/>
            <p:cNvSpPr txBox="1"/>
            <p:nvPr/>
          </p:nvSpPr>
          <p:spPr>
            <a:xfrm>
              <a:off x="44754" y="1763524"/>
              <a:ext cx="308098" cy="369332"/>
            </a:xfrm>
            <a:prstGeom prst="rect">
              <a:avLst/>
            </a:prstGeom>
            <a:noFill/>
          </p:spPr>
          <p:txBody>
            <a:bodyPr wrap="none" rtlCol="0">
              <a:spAutoFit/>
            </a:bodyPr>
            <a:lstStyle/>
            <a:p>
              <a:r>
                <a:rPr lang="en-IE" dirty="0" smtClean="0"/>
                <a:t>T</a:t>
              </a:r>
              <a:endParaRPr lang="en-IE" dirty="0"/>
            </a:p>
          </p:txBody>
        </p:sp>
      </p:grpSp>
      <mc:AlternateContent xmlns:mc="http://schemas.openxmlformats.org/markup-compatibility/2006" xmlns:a14="http://schemas.microsoft.com/office/drawing/2010/main">
        <mc:Choice Requires="a14">
          <p:sp>
            <p:nvSpPr>
              <p:cNvPr id="20" name="Content Placeholder 2"/>
              <p:cNvSpPr txBox="1">
                <a:spLocks/>
              </p:cNvSpPr>
              <p:nvPr/>
            </p:nvSpPr>
            <p:spPr>
              <a:xfrm>
                <a:off x="78106" y="2564904"/>
                <a:ext cx="8886381" cy="4293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sz="2400" i="1" dirty="0" smtClean="0">
                    <a:latin typeface="Cambria Math"/>
                  </a:rPr>
                  <a:t>Range =40 m and u= 28 m/s</a:t>
                </a:r>
              </a:p>
              <a:p>
                <a14:m>
                  <m:oMath xmlns:m="http://schemas.openxmlformats.org/officeDocument/2006/math">
                    <m:r>
                      <a:rPr lang="en-IE" sz="2400" i="1">
                        <a:latin typeface="Cambria Math"/>
                      </a:rPr>
                      <m:t>𝑅𝑎𝑛𝑔𝑒</m:t>
                    </m:r>
                    <m:r>
                      <a:rPr lang="en-IE" sz="2400" i="1">
                        <a:latin typeface="Cambria Math"/>
                      </a:rPr>
                      <m:t>=</m:t>
                    </m:r>
                    <m:f>
                      <m:fPr>
                        <m:ctrlPr>
                          <a:rPr lang="en-IE" sz="2400" i="1">
                            <a:latin typeface="Cambria Math"/>
                            <a:ea typeface="Cambria Math"/>
                          </a:rPr>
                        </m:ctrlPr>
                      </m:fPr>
                      <m:num>
                        <m:sSup>
                          <m:sSupPr>
                            <m:ctrlPr>
                              <a:rPr lang="en-IE" sz="2400" i="1">
                                <a:latin typeface="Cambria Math"/>
                              </a:rPr>
                            </m:ctrlPr>
                          </m:sSupPr>
                          <m:e>
                            <m:r>
                              <a:rPr lang="en-IE" sz="2400" i="1">
                                <a:latin typeface="Cambria Math"/>
                              </a:rPr>
                              <m:t>𝑢</m:t>
                            </m:r>
                          </m:e>
                          <m:sup>
                            <m:r>
                              <a:rPr lang="en-IE" sz="2400" i="1">
                                <a:latin typeface="Cambria Math"/>
                              </a:rPr>
                              <m:t>2</m:t>
                            </m:r>
                          </m:sup>
                        </m:sSup>
                        <m:r>
                          <a:rPr lang="en-IE" sz="2400" i="1">
                            <a:latin typeface="Cambria Math"/>
                            <a:ea typeface="Cambria Math"/>
                          </a:rPr>
                          <m:t>𝑠𝑖𝑛</m:t>
                        </m:r>
                        <m:r>
                          <a:rPr lang="en-IE" sz="2400" i="1">
                            <a:latin typeface="Cambria Math"/>
                            <a:ea typeface="Cambria Math"/>
                          </a:rPr>
                          <m:t>2</m:t>
                        </m:r>
                        <m:r>
                          <a:rPr lang="en-IE" sz="2400" i="1">
                            <a:latin typeface="Cambria Math"/>
                            <a:ea typeface="Cambria Math"/>
                          </a:rPr>
                          <m:t>𝛼</m:t>
                        </m:r>
                      </m:num>
                      <m:den>
                        <m:r>
                          <a:rPr lang="en-IE" sz="2400" i="1">
                            <a:latin typeface="Cambria Math"/>
                            <a:ea typeface="Cambria Math"/>
                          </a:rPr>
                          <m:t>𝑔</m:t>
                        </m:r>
                      </m:den>
                    </m:f>
                  </m:oMath>
                </a14:m>
                <a:endParaRPr lang="en-IE" sz="2400" dirty="0" smtClean="0"/>
              </a:p>
              <a:p>
                <a14:m>
                  <m:oMath xmlns:m="http://schemas.openxmlformats.org/officeDocument/2006/math">
                    <m:r>
                      <a:rPr lang="en-IE" sz="2400" b="0" i="1" smtClean="0">
                        <a:latin typeface="Cambria Math"/>
                      </a:rPr>
                      <m:t>40</m:t>
                    </m:r>
                    <m:r>
                      <a:rPr lang="en-IE" sz="2400" i="1">
                        <a:latin typeface="Cambria Math"/>
                      </a:rPr>
                      <m:t>=</m:t>
                    </m:r>
                    <m:f>
                      <m:fPr>
                        <m:ctrlPr>
                          <a:rPr lang="en-IE" sz="2400" i="1">
                            <a:latin typeface="Cambria Math"/>
                            <a:ea typeface="Cambria Math"/>
                          </a:rPr>
                        </m:ctrlPr>
                      </m:fPr>
                      <m:num>
                        <m:sSup>
                          <m:sSupPr>
                            <m:ctrlPr>
                              <a:rPr lang="en-IE" sz="2400" i="1">
                                <a:latin typeface="Cambria Math"/>
                              </a:rPr>
                            </m:ctrlPr>
                          </m:sSupPr>
                          <m:e>
                            <m:r>
                              <a:rPr lang="en-IE" sz="2400" b="0" i="1" smtClean="0">
                                <a:latin typeface="Cambria Math"/>
                              </a:rPr>
                              <m:t>28</m:t>
                            </m:r>
                          </m:e>
                          <m:sup>
                            <m:r>
                              <a:rPr lang="en-IE" sz="2400" i="1">
                                <a:latin typeface="Cambria Math"/>
                              </a:rPr>
                              <m:t>2</m:t>
                            </m:r>
                          </m:sup>
                        </m:sSup>
                        <m:r>
                          <a:rPr lang="en-IE" sz="2400" i="1">
                            <a:latin typeface="Cambria Math"/>
                            <a:ea typeface="Cambria Math"/>
                          </a:rPr>
                          <m:t>𝑠𝑖𝑛</m:t>
                        </m:r>
                        <m:r>
                          <a:rPr lang="en-IE" sz="2400" i="1">
                            <a:latin typeface="Cambria Math"/>
                            <a:ea typeface="Cambria Math"/>
                          </a:rPr>
                          <m:t>2</m:t>
                        </m:r>
                        <m:r>
                          <a:rPr lang="en-IE" sz="2400" i="1">
                            <a:latin typeface="Cambria Math"/>
                            <a:ea typeface="Cambria Math"/>
                          </a:rPr>
                          <m:t>𝛼</m:t>
                        </m:r>
                      </m:num>
                      <m:den>
                        <m:r>
                          <a:rPr lang="en-IE" sz="2400" b="0" i="1" smtClean="0">
                            <a:latin typeface="Cambria Math"/>
                            <a:ea typeface="Cambria Math"/>
                          </a:rPr>
                          <m:t>9.8</m:t>
                        </m:r>
                      </m:den>
                    </m:f>
                  </m:oMath>
                </a14:m>
                <a:r>
                  <a:rPr lang="en-IE" sz="2400" dirty="0"/>
                  <a:t> </a:t>
                </a:r>
                <a14:m>
                  <m:oMath xmlns:m="http://schemas.openxmlformats.org/officeDocument/2006/math">
                    <m:r>
                      <a:rPr lang="en-IE" sz="2400" i="1" smtClean="0">
                        <a:latin typeface="Cambria Math"/>
                        <a:ea typeface="Cambria Math"/>
                      </a:rPr>
                      <m:t>⟹</m:t>
                    </m:r>
                    <m:f>
                      <m:fPr>
                        <m:ctrlPr>
                          <a:rPr lang="en-IE" sz="2400" b="0" i="1" smtClean="0">
                            <a:latin typeface="Cambria Math"/>
                            <a:ea typeface="Cambria Math"/>
                          </a:rPr>
                        </m:ctrlPr>
                      </m:fPr>
                      <m:num>
                        <m:r>
                          <a:rPr lang="en-IE" sz="2400" i="1">
                            <a:latin typeface="Cambria Math"/>
                          </a:rPr>
                          <m:t>40</m:t>
                        </m:r>
                        <m:d>
                          <m:dPr>
                            <m:ctrlPr>
                              <a:rPr lang="en-IE" sz="2400" b="0" i="1" smtClean="0">
                                <a:latin typeface="Cambria Math"/>
                              </a:rPr>
                            </m:ctrlPr>
                          </m:dPr>
                          <m:e>
                            <m:r>
                              <a:rPr lang="en-IE" sz="2400" i="1">
                                <a:latin typeface="Cambria Math"/>
                                <a:ea typeface="Cambria Math"/>
                              </a:rPr>
                              <m:t>9.8</m:t>
                            </m:r>
                          </m:e>
                        </m:d>
                      </m:num>
                      <m:den>
                        <m:r>
                          <a:rPr lang="en-IE" sz="2400" b="0" i="1" smtClean="0">
                            <a:latin typeface="Cambria Math"/>
                            <a:ea typeface="Cambria Math"/>
                          </a:rPr>
                          <m:t>784</m:t>
                        </m:r>
                      </m:den>
                    </m:f>
                    <m:r>
                      <a:rPr lang="en-IE" sz="2400" i="1">
                        <a:latin typeface="Cambria Math"/>
                      </a:rPr>
                      <m:t>=</m:t>
                    </m:r>
                    <m:r>
                      <a:rPr lang="en-IE" sz="2400" i="1">
                        <a:latin typeface="Cambria Math"/>
                        <a:ea typeface="Cambria Math"/>
                      </a:rPr>
                      <m:t>𝑠𝑖𝑛</m:t>
                    </m:r>
                    <m:r>
                      <a:rPr lang="en-IE" sz="2400" i="1">
                        <a:latin typeface="Cambria Math"/>
                        <a:ea typeface="Cambria Math"/>
                      </a:rPr>
                      <m:t>2</m:t>
                    </m:r>
                    <m:r>
                      <a:rPr lang="en-IE" sz="2400" i="1">
                        <a:latin typeface="Cambria Math"/>
                        <a:ea typeface="Cambria Math"/>
                      </a:rPr>
                      <m:t>𝛼</m:t>
                    </m:r>
                    <m:r>
                      <a:rPr lang="en-IE" sz="2400" i="1">
                        <a:latin typeface="Cambria Math"/>
                        <a:ea typeface="Cambria Math"/>
                      </a:rPr>
                      <m:t>⟹</m:t>
                    </m:r>
                    <m:r>
                      <a:rPr lang="en-IE" sz="2400" i="1">
                        <a:latin typeface="Cambria Math"/>
                        <a:ea typeface="Cambria Math"/>
                      </a:rPr>
                      <m:t>𝑠𝑖𝑛</m:t>
                    </m:r>
                    <m:r>
                      <a:rPr lang="en-IE" sz="2400" i="1">
                        <a:latin typeface="Cambria Math"/>
                        <a:ea typeface="Cambria Math"/>
                      </a:rPr>
                      <m:t>2</m:t>
                    </m:r>
                    <m:r>
                      <a:rPr lang="en-IE" sz="2400" i="1">
                        <a:latin typeface="Cambria Math"/>
                        <a:ea typeface="Cambria Math"/>
                      </a:rPr>
                      <m:t>𝛼</m:t>
                    </m:r>
                    <m:r>
                      <a:rPr lang="en-IE" sz="2400" b="0" i="1" smtClean="0">
                        <a:latin typeface="Cambria Math"/>
                        <a:ea typeface="Cambria Math"/>
                      </a:rPr>
                      <m:t>=</m:t>
                    </m:r>
                    <m:f>
                      <m:fPr>
                        <m:ctrlPr>
                          <a:rPr lang="en-IE" sz="2400" b="0" i="1" smtClean="0">
                            <a:latin typeface="Cambria Math"/>
                            <a:ea typeface="Cambria Math"/>
                          </a:rPr>
                        </m:ctrlPr>
                      </m:fPr>
                      <m:num>
                        <m:r>
                          <a:rPr lang="en-IE" sz="2400" b="0" i="1" smtClean="0">
                            <a:latin typeface="Cambria Math"/>
                            <a:ea typeface="Cambria Math"/>
                          </a:rPr>
                          <m:t>1</m:t>
                        </m:r>
                      </m:num>
                      <m:den>
                        <m:r>
                          <a:rPr lang="en-IE" sz="2400" b="0" i="1" smtClean="0">
                            <a:latin typeface="Cambria Math"/>
                            <a:ea typeface="Cambria Math"/>
                          </a:rPr>
                          <m:t>2</m:t>
                        </m:r>
                      </m:den>
                    </m:f>
                  </m:oMath>
                </a14:m>
                <a:endParaRPr lang="en-IE" sz="2400" dirty="0"/>
              </a:p>
              <a:p>
                <a14:m>
                  <m:oMath xmlns:m="http://schemas.openxmlformats.org/officeDocument/2006/math">
                    <m:r>
                      <a:rPr lang="en-IE" sz="2400" i="1">
                        <a:latin typeface="Cambria Math"/>
                        <a:ea typeface="Cambria Math"/>
                      </a:rPr>
                      <m:t>2</m:t>
                    </m:r>
                    <m:r>
                      <a:rPr lang="en-IE" sz="2400" i="1">
                        <a:latin typeface="Cambria Math"/>
                        <a:ea typeface="Cambria Math"/>
                      </a:rPr>
                      <m:t>𝛼</m:t>
                    </m:r>
                    <m:r>
                      <a:rPr lang="en-IE" sz="2400" i="1">
                        <a:latin typeface="Cambria Math"/>
                        <a:ea typeface="Cambria Math"/>
                      </a:rPr>
                      <m:t>=30° </m:t>
                    </m:r>
                  </m:oMath>
                </a14:m>
                <a:r>
                  <a:rPr lang="en-IE" sz="2400" dirty="0" smtClean="0"/>
                  <a:t>or using answer from part 1. </a:t>
                </a:r>
                <a14:m>
                  <m:oMath xmlns:m="http://schemas.openxmlformats.org/officeDocument/2006/math">
                    <m:r>
                      <a:rPr lang="en-IE" sz="2400" i="1">
                        <a:latin typeface="Cambria Math"/>
                        <a:ea typeface="Cambria Math"/>
                      </a:rPr>
                      <m:t>2</m:t>
                    </m:r>
                    <m:r>
                      <a:rPr lang="en-IE" sz="2400" i="1">
                        <a:latin typeface="Cambria Math"/>
                        <a:ea typeface="Cambria Math"/>
                      </a:rPr>
                      <m:t>𝛼</m:t>
                    </m:r>
                    <m:r>
                      <a:rPr lang="en-IE" sz="2400" i="1">
                        <a:latin typeface="Cambria Math"/>
                        <a:ea typeface="Cambria Math"/>
                      </a:rPr>
                      <m:t>=150° </m:t>
                    </m:r>
                  </m:oMath>
                </a14:m>
                <a:endParaRPr lang="en-IE" sz="2400" dirty="0" smtClean="0"/>
              </a:p>
              <a:p>
                <a14:m>
                  <m:oMath xmlns:m="http://schemas.openxmlformats.org/officeDocument/2006/math">
                    <m:r>
                      <m:rPr>
                        <m:sty m:val="p"/>
                      </m:rPr>
                      <a:rPr lang="en-IE" sz="2400">
                        <a:latin typeface="Cambria Math"/>
                      </a:rPr>
                      <m:t>so</m:t>
                    </m:r>
                    <m:r>
                      <a:rPr lang="en-IE" sz="2400" b="0" i="0" smtClean="0">
                        <a:latin typeface="Cambria Math"/>
                      </a:rPr>
                      <m:t> </m:t>
                    </m:r>
                    <m:r>
                      <a:rPr lang="en-IE" sz="2400" i="1">
                        <a:latin typeface="Cambria Math"/>
                        <a:ea typeface="Cambria Math"/>
                      </a:rPr>
                      <m:t>𝛼</m:t>
                    </m:r>
                    <m:r>
                      <a:rPr lang="en-IE" sz="2400">
                        <a:latin typeface="Cambria Math"/>
                      </a:rPr>
                      <m:t>=</m:t>
                    </m:r>
                    <m:r>
                      <a:rPr lang="en-IE" sz="2400" b="0" i="0" smtClean="0">
                        <a:latin typeface="Cambria Math"/>
                      </a:rPr>
                      <m:t>15</m:t>
                    </m:r>
                    <m:r>
                      <a:rPr lang="en-IE" sz="2400" i="1">
                        <a:latin typeface="Cambria Math"/>
                        <a:ea typeface="Cambria Math"/>
                      </a:rPr>
                      <m:t>°</m:t>
                    </m:r>
                  </m:oMath>
                </a14:m>
                <a:r>
                  <a:rPr lang="en-IE" sz="2400" dirty="0" smtClean="0">
                    <a:ea typeface="Cambria Math"/>
                  </a:rPr>
                  <a:t> or 7</a:t>
                </a:r>
                <a14:m>
                  <m:oMath xmlns:m="http://schemas.openxmlformats.org/officeDocument/2006/math">
                    <m:r>
                      <a:rPr lang="en-IE" sz="2400" b="0" i="0" smtClean="0">
                        <a:latin typeface="Cambria Math"/>
                        <a:ea typeface="Cambria Math"/>
                      </a:rPr>
                      <m:t>5</m:t>
                    </m:r>
                    <m:r>
                      <a:rPr lang="en-IE" sz="2400" i="1">
                        <a:latin typeface="Cambria Math"/>
                        <a:ea typeface="Cambria Math"/>
                      </a:rPr>
                      <m:t>°</m:t>
                    </m:r>
                  </m:oMath>
                </a14:m>
                <a:endParaRPr lang="en-IE" sz="2400" dirty="0">
                  <a:ea typeface="Cambria Math"/>
                </a:endParaRPr>
              </a:p>
              <a:p>
                <a:pPr marL="0" indent="0">
                  <a:buNone/>
                </a:pPr>
                <a:endParaRPr lang="en-IE" sz="2400" dirty="0" smtClean="0"/>
              </a:p>
              <a:p>
                <a:pPr marL="0" indent="0">
                  <a:buFont typeface="Arial" pitchFamily="34" charset="0"/>
                  <a:buNone/>
                </a:pPr>
                <a:endParaRPr lang="en-IE" sz="2400"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78106" y="2564904"/>
                <a:ext cx="8886381" cy="4293096"/>
              </a:xfrm>
              <a:prstGeom prst="rect">
                <a:avLst/>
              </a:prstGeom>
              <a:blipFill rotWithShape="1">
                <a:blip r:embed="rId3"/>
                <a:stretch>
                  <a:fillRect l="-960" t="-113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 y="5301208"/>
                <a:ext cx="8964486" cy="1015663"/>
              </a:xfrm>
              <a:prstGeom prst="rect">
                <a:avLst/>
              </a:prstGeom>
              <a:noFill/>
            </p:spPr>
            <p:txBody>
              <a:bodyPr wrap="square" rtlCol="0">
                <a:spAutoFit/>
              </a:bodyPr>
              <a:lstStyle/>
              <a:p>
                <a:r>
                  <a:rPr lang="en-IE" sz="2000" dirty="0" smtClean="0">
                    <a:solidFill>
                      <a:srgbClr val="FF0000"/>
                    </a:solidFill>
                  </a:rPr>
                  <a:t>Take care: note you find the angles for  </a:t>
                </a:r>
                <a14:m>
                  <m:oMath xmlns:m="http://schemas.openxmlformats.org/officeDocument/2006/math">
                    <m:r>
                      <a:rPr lang="en-IE" sz="2000" i="1">
                        <a:solidFill>
                          <a:srgbClr val="FF0000"/>
                        </a:solidFill>
                        <a:latin typeface="Cambria Math"/>
                        <a:ea typeface="Cambria Math"/>
                      </a:rPr>
                      <m:t>2</m:t>
                    </m:r>
                    <m:r>
                      <a:rPr lang="en-IE" sz="2000" i="1">
                        <a:solidFill>
                          <a:srgbClr val="FF0000"/>
                        </a:solidFill>
                        <a:latin typeface="Cambria Math"/>
                        <a:ea typeface="Cambria Math"/>
                      </a:rPr>
                      <m:t>𝛼</m:t>
                    </m:r>
                  </m:oMath>
                </a14:m>
                <a:r>
                  <a:rPr lang="en-IE" sz="2000" dirty="0" smtClean="0">
                    <a:solidFill>
                      <a:srgbClr val="FF0000"/>
                    </a:solidFill>
                  </a:rPr>
                  <a:t> using the CAST diagram then half them , rather than halving the first angle and then getting the angle from the CAST diagram which would have given you </a:t>
                </a:r>
                <a:r>
                  <a:rPr lang="en-IE" sz="2000" dirty="0" smtClean="0">
                    <a:solidFill>
                      <a:schemeClr val="tx1"/>
                    </a:solidFill>
                  </a:rPr>
                  <a:t>165</a:t>
                </a:r>
                <a:r>
                  <a:rPr lang="en-IE" sz="2000" dirty="0">
                    <a:solidFill>
                      <a:schemeClr val="tx1"/>
                    </a:solidFill>
                    <a:ea typeface="Cambria Math"/>
                  </a:rPr>
                  <a:t> </a:t>
                </a:r>
                <a14:m>
                  <m:oMath xmlns:m="http://schemas.openxmlformats.org/officeDocument/2006/math">
                    <m:r>
                      <a:rPr lang="en-IE" sz="2000" i="1">
                        <a:solidFill>
                          <a:schemeClr val="tx1"/>
                        </a:solidFill>
                        <a:latin typeface="Cambria Math"/>
                        <a:ea typeface="Cambria Math"/>
                      </a:rPr>
                      <m:t>°</m:t>
                    </m:r>
                  </m:oMath>
                </a14:m>
                <a:r>
                  <a:rPr lang="en-IE" sz="2000" dirty="0" smtClean="0">
                    <a:solidFill>
                      <a:schemeClr val="tx1"/>
                    </a:solidFill>
                  </a:rPr>
                  <a:t> </a:t>
                </a:r>
                <a:r>
                  <a:rPr lang="en-IE" sz="2000" dirty="0" smtClean="0">
                    <a:solidFill>
                      <a:srgbClr val="FF0000"/>
                    </a:solidFill>
                  </a:rPr>
                  <a:t>instead of </a:t>
                </a:r>
                <a:r>
                  <a:rPr lang="en-IE" sz="2000" dirty="0">
                    <a:ea typeface="Cambria Math"/>
                  </a:rPr>
                  <a:t>7</a:t>
                </a:r>
                <a14:m>
                  <m:oMath xmlns:m="http://schemas.openxmlformats.org/officeDocument/2006/math">
                    <m:r>
                      <a:rPr lang="en-IE" sz="2000">
                        <a:latin typeface="Cambria Math"/>
                        <a:ea typeface="Cambria Math"/>
                      </a:rPr>
                      <m:t>5</m:t>
                    </m:r>
                    <m:r>
                      <a:rPr lang="en-IE" sz="2000" i="1">
                        <a:latin typeface="Cambria Math"/>
                        <a:ea typeface="Cambria Math"/>
                      </a:rPr>
                      <m:t>°</m:t>
                    </m:r>
                  </m:oMath>
                </a14:m>
                <a:r>
                  <a:rPr lang="en-IE" sz="2000" dirty="0" smtClean="0">
                    <a:solidFill>
                      <a:srgbClr val="FF0000"/>
                    </a:solidFill>
                  </a:rPr>
                  <a:t> .</a:t>
                </a:r>
                <a:endParaRPr lang="en-IE" sz="2000"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 y="5301208"/>
                <a:ext cx="8964486" cy="1015663"/>
              </a:xfrm>
              <a:prstGeom prst="rect">
                <a:avLst/>
              </a:prstGeom>
              <a:blipFill rotWithShape="1">
                <a:blip r:embed="rId4"/>
                <a:stretch>
                  <a:fillRect l="-680" t="-3012" r="-68" b="-10241"/>
                </a:stretch>
              </a:blipFill>
            </p:spPr>
            <p:txBody>
              <a:bodyPr/>
              <a:lstStyle/>
              <a:p>
                <a:r>
                  <a:rPr lang="en-IE">
                    <a:noFill/>
                  </a:rPr>
                  <a:t> </a:t>
                </a:r>
              </a:p>
            </p:txBody>
          </p:sp>
        </mc:Fallback>
      </mc:AlternateContent>
    </p:spTree>
    <p:extLst>
      <p:ext uri="{BB962C8B-B14F-4D97-AF65-F5344CB8AC3E}">
        <p14:creationId xmlns:p14="http://schemas.microsoft.com/office/powerpoint/2010/main" val="166015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899592" y="0"/>
                <a:ext cx="8497198" cy="9616030"/>
              </a:xfrm>
              <a:prstGeom prst="rect">
                <a:avLst/>
              </a:prstGeom>
            </p:spPr>
            <p:txBody>
              <a:bodyPr wrap="none">
                <a:spAutoFit/>
              </a:bodyPr>
              <a:lstStyle/>
              <a:p>
                <a:r>
                  <a:rPr lang="en-IE" sz="2400" dirty="0" smtClean="0">
                    <a:latin typeface="Cambria Math"/>
                  </a:rPr>
                  <a:t>Follow worked example from page 43 to get </a:t>
                </a:r>
                <a:endParaRPr lang="en-IE" sz="2400" b="0" dirty="0" smtClean="0">
                  <a:latin typeface="Cambria Math"/>
                </a:endParaRPr>
              </a:p>
              <a:p>
                <a14:m>
                  <m:oMath xmlns:m="http://schemas.openxmlformats.org/officeDocument/2006/math">
                    <m:r>
                      <a:rPr lang="en-IE" sz="2400" i="1">
                        <a:latin typeface="Cambria Math"/>
                      </a:rPr>
                      <m:t>𝑀𝑎𝑥</m:t>
                    </m:r>
                    <m:r>
                      <a:rPr lang="en-IE" sz="2400" i="1">
                        <a:latin typeface="Cambria Math"/>
                      </a:rPr>
                      <m:t> </m:t>
                    </m:r>
                    <m:r>
                      <a:rPr lang="en-IE" sz="2400" i="1">
                        <a:latin typeface="Cambria Math"/>
                      </a:rPr>
                      <m:t>𝐻𝑒𝑖𝑔h𝑡</m:t>
                    </m:r>
                    <m:r>
                      <a:rPr lang="en-IE" sz="2400" i="1">
                        <a:latin typeface="Cambria Math"/>
                      </a:rPr>
                      <m:t>=</m:t>
                    </m:r>
                    <m:f>
                      <m:fPr>
                        <m:ctrlPr>
                          <a:rPr lang="en-IE" sz="2400" i="1">
                            <a:latin typeface="Cambria Math"/>
                          </a:rPr>
                        </m:ctrlPr>
                      </m:fPr>
                      <m:num>
                        <m:sSup>
                          <m:sSupPr>
                            <m:ctrlPr>
                              <a:rPr lang="en-IE" sz="2400" i="1">
                                <a:latin typeface="Cambria Math"/>
                              </a:rPr>
                            </m:ctrlPr>
                          </m:sSupPr>
                          <m:e>
                            <m:r>
                              <a:rPr lang="en-IE" sz="2400" i="1">
                                <a:latin typeface="Cambria Math"/>
                              </a:rPr>
                              <m:t>𝑢</m:t>
                            </m:r>
                          </m:e>
                          <m:sup>
                            <m:r>
                              <a:rPr lang="en-IE" sz="2400" i="1">
                                <a:latin typeface="Cambria Math"/>
                              </a:rPr>
                              <m:t>2</m:t>
                            </m:r>
                          </m:sup>
                        </m:sSup>
                        <m:func>
                          <m:funcPr>
                            <m:ctrlPr>
                              <a:rPr lang="en-IE" sz="2400" i="1">
                                <a:latin typeface="Cambria Math"/>
                              </a:rPr>
                            </m:ctrlPr>
                          </m:funcPr>
                          <m:fName>
                            <m:sSup>
                              <m:sSupPr>
                                <m:ctrlPr>
                                  <a:rPr lang="en-IE" sz="2400" i="1">
                                    <a:latin typeface="Cambria Math"/>
                                  </a:rPr>
                                </m:ctrlPr>
                              </m:sSupPr>
                              <m:e>
                                <m:r>
                                  <m:rPr>
                                    <m:sty m:val="p"/>
                                  </m:rPr>
                                  <a:rPr lang="en-IE" sz="2400">
                                    <a:latin typeface="Cambria Math"/>
                                  </a:rPr>
                                  <m:t>sin</m:t>
                                </m:r>
                              </m:e>
                              <m:sup>
                                <m:r>
                                  <a:rPr lang="en-IE" sz="2400" i="1">
                                    <a:latin typeface="Cambria Math"/>
                                  </a:rPr>
                                  <m:t>2</m:t>
                                </m:r>
                              </m:sup>
                            </m:sSup>
                          </m:fName>
                          <m:e>
                            <m:r>
                              <a:rPr lang="en-IE" sz="2400" i="1">
                                <a:latin typeface="Cambria Math"/>
                                <a:ea typeface="Cambria Math"/>
                              </a:rPr>
                              <m:t>𝛼</m:t>
                            </m:r>
                            <m:r>
                              <a:rPr lang="en-IE" sz="2400" i="1">
                                <a:latin typeface="Cambria Math"/>
                                <a:ea typeface="Cambria Math"/>
                              </a:rPr>
                              <m:t> </m:t>
                            </m:r>
                          </m:e>
                        </m:func>
                      </m:num>
                      <m:den>
                        <m:r>
                          <a:rPr lang="en-IE" sz="2400" i="1">
                            <a:latin typeface="Cambria Math"/>
                          </a:rPr>
                          <m:t>2</m:t>
                        </m:r>
                        <m:r>
                          <a:rPr lang="en-IE" sz="2400" i="1">
                            <a:latin typeface="Cambria Math"/>
                          </a:rPr>
                          <m:t>𝑔</m:t>
                        </m:r>
                      </m:den>
                    </m:f>
                  </m:oMath>
                </a14:m>
                <a:r>
                  <a:rPr lang="en-IE" sz="2400" b="0" i="1" dirty="0" smtClean="0">
                    <a:latin typeface="Cambria Math"/>
                  </a:rPr>
                  <a:t> and </a:t>
                </a:r>
              </a:p>
              <a:p>
                <a14:m>
                  <m:oMath xmlns:m="http://schemas.openxmlformats.org/officeDocument/2006/math">
                    <m:r>
                      <a:rPr lang="en-IE" sz="2400" b="0" i="1" smtClean="0">
                        <a:latin typeface="Cambria Math"/>
                      </a:rPr>
                      <m:t>𝑅𝑎𝑛𝑔𝑒</m:t>
                    </m:r>
                    <m:r>
                      <a:rPr lang="en-IE" sz="2400" b="0" i="1" smtClean="0">
                        <a:latin typeface="Cambria Math"/>
                      </a:rPr>
                      <m:t>=</m:t>
                    </m:r>
                    <m:f>
                      <m:fPr>
                        <m:ctrlPr>
                          <a:rPr lang="en-IE" sz="2400" b="0" i="1" smtClean="0">
                            <a:latin typeface="Cambria Math"/>
                            <a:ea typeface="Cambria Math"/>
                          </a:rPr>
                        </m:ctrlPr>
                      </m:fPr>
                      <m:num>
                        <m:sSup>
                          <m:sSupPr>
                            <m:ctrlPr>
                              <a:rPr lang="en-IE" sz="2400" i="1">
                                <a:latin typeface="Cambria Math"/>
                              </a:rPr>
                            </m:ctrlPr>
                          </m:sSupPr>
                          <m:e>
                            <m:r>
                              <a:rPr lang="en-IE" sz="2400" i="1">
                                <a:latin typeface="Cambria Math"/>
                              </a:rPr>
                              <m:t>2</m:t>
                            </m:r>
                            <m:r>
                              <a:rPr lang="en-IE" sz="2400" i="1">
                                <a:latin typeface="Cambria Math"/>
                              </a:rPr>
                              <m:t>𝑢</m:t>
                            </m:r>
                          </m:e>
                          <m:sup>
                            <m:r>
                              <a:rPr lang="en-IE" sz="2400" i="1">
                                <a:latin typeface="Cambria Math"/>
                              </a:rPr>
                              <m:t>2</m:t>
                            </m:r>
                          </m:sup>
                        </m:sSup>
                        <m:func>
                          <m:funcPr>
                            <m:ctrlPr>
                              <a:rPr lang="en-IE" sz="2400" i="1">
                                <a:latin typeface="Cambria Math"/>
                              </a:rPr>
                            </m:ctrlPr>
                          </m:funcPr>
                          <m:fName>
                            <m:r>
                              <a:rPr lang="en-IE" sz="2400" i="1">
                                <a:latin typeface="Cambria Math"/>
                              </a:rPr>
                              <m:t>𝑠𝑖𝑛</m:t>
                            </m:r>
                          </m:fName>
                          <m:e>
                            <m:r>
                              <a:rPr lang="en-IE" sz="2400" i="1">
                                <a:latin typeface="Cambria Math"/>
                                <a:ea typeface="Cambria Math"/>
                              </a:rPr>
                              <m:t>𝛼</m:t>
                            </m:r>
                            <m:r>
                              <a:rPr lang="en-IE" sz="2400" i="1">
                                <a:latin typeface="Cambria Math"/>
                                <a:ea typeface="Cambria Math"/>
                              </a:rPr>
                              <m:t> </m:t>
                            </m:r>
                          </m:e>
                        </m:func>
                        <m:func>
                          <m:funcPr>
                            <m:ctrlPr>
                              <a:rPr lang="en-IE" sz="2400" i="1">
                                <a:latin typeface="Cambria Math"/>
                              </a:rPr>
                            </m:ctrlPr>
                          </m:funcPr>
                          <m:fName>
                            <m:r>
                              <a:rPr lang="en-IE" sz="2400" i="1">
                                <a:latin typeface="Cambria Math"/>
                              </a:rPr>
                              <m:t>𝑐𝑜𝑠</m:t>
                            </m:r>
                          </m:fName>
                          <m:e>
                            <m:r>
                              <a:rPr lang="en-IE" sz="2400" i="1">
                                <a:latin typeface="Cambria Math"/>
                                <a:ea typeface="Cambria Math"/>
                              </a:rPr>
                              <m:t>𝛼</m:t>
                            </m:r>
                            <m:r>
                              <a:rPr lang="en-IE" sz="2400" i="1">
                                <a:latin typeface="Cambria Math"/>
                                <a:ea typeface="Cambria Math"/>
                              </a:rPr>
                              <m:t> </m:t>
                            </m:r>
                          </m:e>
                        </m:func>
                      </m:num>
                      <m:den>
                        <m:r>
                          <a:rPr lang="en-IE" sz="2400" b="0" i="1" smtClean="0">
                            <a:latin typeface="Cambria Math"/>
                            <a:ea typeface="Cambria Math"/>
                          </a:rPr>
                          <m:t>𝑔</m:t>
                        </m:r>
                      </m:den>
                    </m:f>
                  </m:oMath>
                </a14:m>
                <a:r>
                  <a:rPr lang="en-IE" sz="2400" dirty="0" smtClean="0"/>
                  <a:t> but from tables </a:t>
                </a:r>
                <a14:m>
                  <m:oMath xmlns:m="http://schemas.openxmlformats.org/officeDocument/2006/math">
                    <m:func>
                      <m:funcPr>
                        <m:ctrlPr>
                          <a:rPr lang="en-IE" sz="2400" i="1">
                            <a:latin typeface="Cambria Math"/>
                          </a:rPr>
                        </m:ctrlPr>
                      </m:funcPr>
                      <m:fName>
                        <m:r>
                          <a:rPr lang="en-IE" sz="2400" b="0" i="1" smtClean="0">
                            <a:latin typeface="Cambria Math"/>
                          </a:rPr>
                          <m:t>2</m:t>
                        </m:r>
                        <m:r>
                          <a:rPr lang="en-IE" sz="2400" i="1">
                            <a:latin typeface="Cambria Math"/>
                          </a:rPr>
                          <m:t>𝑠𝑖𝑛</m:t>
                        </m:r>
                      </m:fName>
                      <m:e>
                        <m:r>
                          <a:rPr lang="en-IE" sz="2400" i="1">
                            <a:latin typeface="Cambria Math"/>
                            <a:ea typeface="Cambria Math"/>
                          </a:rPr>
                          <m:t>𝛼</m:t>
                        </m:r>
                        <m:r>
                          <a:rPr lang="en-IE" sz="2400" i="1">
                            <a:latin typeface="Cambria Math"/>
                            <a:ea typeface="Cambria Math"/>
                          </a:rPr>
                          <m:t> </m:t>
                        </m:r>
                      </m:e>
                    </m:func>
                    <m:func>
                      <m:funcPr>
                        <m:ctrlPr>
                          <a:rPr lang="en-IE" sz="2400" i="1">
                            <a:latin typeface="Cambria Math"/>
                          </a:rPr>
                        </m:ctrlPr>
                      </m:funcPr>
                      <m:fName>
                        <m:r>
                          <a:rPr lang="en-IE" sz="2400" i="1">
                            <a:latin typeface="Cambria Math"/>
                          </a:rPr>
                          <m:t>𝑐𝑜𝑠</m:t>
                        </m:r>
                      </m:fName>
                      <m:e>
                        <m:r>
                          <a:rPr lang="en-IE" sz="2400" i="1">
                            <a:latin typeface="Cambria Math"/>
                            <a:ea typeface="Cambria Math"/>
                          </a:rPr>
                          <m:t>𝛼</m:t>
                        </m:r>
                        <m:r>
                          <a:rPr lang="en-IE" sz="2400" b="0" i="1" smtClean="0">
                            <a:latin typeface="Cambria Math"/>
                            <a:ea typeface="Cambria Math"/>
                          </a:rPr>
                          <m:t>=</m:t>
                        </m:r>
                        <m:r>
                          <a:rPr lang="en-IE" sz="2400" b="0" i="1" smtClean="0">
                            <a:latin typeface="Cambria Math"/>
                            <a:ea typeface="Cambria Math"/>
                          </a:rPr>
                          <m:t>𝑠𝑖𝑛</m:t>
                        </m:r>
                        <m:r>
                          <a:rPr lang="en-IE" sz="2400" b="0" i="1" smtClean="0">
                            <a:latin typeface="Cambria Math"/>
                            <a:ea typeface="Cambria Math"/>
                          </a:rPr>
                          <m:t>2</m:t>
                        </m:r>
                        <m:r>
                          <a:rPr lang="en-IE" sz="2400" i="1">
                            <a:latin typeface="Cambria Math"/>
                            <a:ea typeface="Cambria Math"/>
                          </a:rPr>
                          <m:t>𝛼</m:t>
                        </m:r>
                      </m:e>
                    </m:func>
                  </m:oMath>
                </a14:m>
                <a:r>
                  <a:rPr lang="en-IE" sz="2400" dirty="0" smtClean="0"/>
                  <a:t> </a:t>
                </a:r>
              </a:p>
              <a:p>
                <a14:m>
                  <m:oMath xmlns:m="http://schemas.openxmlformats.org/officeDocument/2006/math">
                    <m:r>
                      <a:rPr lang="en-IE" sz="2400" i="1">
                        <a:latin typeface="Cambria Math"/>
                      </a:rPr>
                      <m:t>𝑅𝑎𝑛𝑔𝑒</m:t>
                    </m:r>
                    <m:r>
                      <a:rPr lang="en-IE" sz="2400" i="1">
                        <a:latin typeface="Cambria Math"/>
                      </a:rPr>
                      <m:t>=</m:t>
                    </m:r>
                    <m:f>
                      <m:fPr>
                        <m:ctrlPr>
                          <a:rPr lang="en-IE" sz="2400" i="1">
                            <a:latin typeface="Cambria Math"/>
                            <a:ea typeface="Cambria Math"/>
                          </a:rPr>
                        </m:ctrlPr>
                      </m:fPr>
                      <m:num>
                        <m:sSup>
                          <m:sSupPr>
                            <m:ctrlPr>
                              <a:rPr lang="en-IE" sz="2400" i="1">
                                <a:latin typeface="Cambria Math"/>
                              </a:rPr>
                            </m:ctrlPr>
                          </m:sSupPr>
                          <m:e>
                            <m:r>
                              <a:rPr lang="en-IE" sz="2400" i="1">
                                <a:latin typeface="Cambria Math"/>
                              </a:rPr>
                              <m:t>𝑢</m:t>
                            </m:r>
                          </m:e>
                          <m:sup>
                            <m:r>
                              <a:rPr lang="en-IE" sz="2400" i="1">
                                <a:latin typeface="Cambria Math"/>
                              </a:rPr>
                              <m:t>2</m:t>
                            </m:r>
                          </m:sup>
                        </m:sSup>
                        <m:r>
                          <a:rPr lang="en-IE" sz="2400" i="1">
                            <a:latin typeface="Cambria Math"/>
                            <a:ea typeface="Cambria Math"/>
                          </a:rPr>
                          <m:t>𝑠𝑖𝑛</m:t>
                        </m:r>
                        <m:r>
                          <a:rPr lang="en-IE" sz="2400" i="1">
                            <a:latin typeface="Cambria Math"/>
                            <a:ea typeface="Cambria Math"/>
                          </a:rPr>
                          <m:t>2</m:t>
                        </m:r>
                        <m:r>
                          <a:rPr lang="en-IE" sz="2400" i="1">
                            <a:latin typeface="Cambria Math"/>
                            <a:ea typeface="Cambria Math"/>
                          </a:rPr>
                          <m:t>𝛼</m:t>
                        </m:r>
                      </m:num>
                      <m:den>
                        <m:r>
                          <a:rPr lang="en-IE" sz="2400" i="1">
                            <a:latin typeface="Cambria Math"/>
                            <a:ea typeface="Cambria Math"/>
                          </a:rPr>
                          <m:t>𝑔</m:t>
                        </m:r>
                      </m:den>
                    </m:f>
                  </m:oMath>
                </a14:m>
                <a:r>
                  <a:rPr lang="en-IE" sz="2400" dirty="0" smtClean="0"/>
                  <a:t> which is when </a:t>
                </a:r>
                <a14:m>
                  <m:oMath xmlns:m="http://schemas.openxmlformats.org/officeDocument/2006/math">
                    <m:r>
                      <a:rPr lang="en-IE" sz="2400" i="1">
                        <a:latin typeface="Cambria Math"/>
                        <a:ea typeface="Cambria Math"/>
                      </a:rPr>
                      <m:t>𝑠𝑖𝑛</m:t>
                    </m:r>
                    <m:r>
                      <a:rPr lang="en-IE" sz="2400" i="1">
                        <a:latin typeface="Cambria Math"/>
                        <a:ea typeface="Cambria Math"/>
                      </a:rPr>
                      <m:t>2</m:t>
                    </m:r>
                    <m:r>
                      <a:rPr lang="en-IE" sz="2400" i="1">
                        <a:latin typeface="Cambria Math"/>
                        <a:ea typeface="Cambria Math"/>
                      </a:rPr>
                      <m:t>𝛼</m:t>
                    </m:r>
                  </m:oMath>
                </a14:m>
                <a:r>
                  <a:rPr lang="en-IE" sz="2400" dirty="0" smtClean="0"/>
                  <a:t> is maximised.</a:t>
                </a:r>
              </a:p>
              <a:p>
                <a:r>
                  <a:rPr lang="en-IE" sz="2400" dirty="0" smtClean="0"/>
                  <a:t>The max value of </a:t>
                </a:r>
                <a14:m>
                  <m:oMath xmlns:m="http://schemas.openxmlformats.org/officeDocument/2006/math">
                    <m:r>
                      <a:rPr lang="en-IE" sz="2400" i="1">
                        <a:latin typeface="Cambria Math"/>
                        <a:ea typeface="Cambria Math"/>
                      </a:rPr>
                      <m:t>𝑠𝑖𝑛</m:t>
                    </m:r>
                    <m:r>
                      <a:rPr lang="en-IE" sz="2400" i="1">
                        <a:latin typeface="Cambria Math"/>
                        <a:ea typeface="Cambria Math"/>
                      </a:rPr>
                      <m:t>2</m:t>
                    </m:r>
                    <m:r>
                      <a:rPr lang="en-IE" sz="2400" i="1">
                        <a:latin typeface="Cambria Math"/>
                        <a:ea typeface="Cambria Math"/>
                      </a:rPr>
                      <m:t>𝛼</m:t>
                    </m:r>
                    <m:r>
                      <a:rPr lang="en-IE" sz="2400" b="0" i="0" smtClean="0">
                        <a:latin typeface="Cambria Math"/>
                        <a:ea typeface="Cambria Math"/>
                      </a:rPr>
                      <m:t>=1 </m:t>
                    </m:r>
                    <m:r>
                      <m:rPr>
                        <m:sty m:val="p"/>
                      </m:rPr>
                      <a:rPr lang="en-IE" sz="2400" b="0" i="0" smtClean="0">
                        <a:latin typeface="Cambria Math"/>
                        <a:ea typeface="Cambria Math"/>
                      </a:rPr>
                      <m:t>and</m:t>
                    </m:r>
                    <m:r>
                      <a:rPr lang="en-IE" sz="2400" b="0" i="0" smtClean="0">
                        <a:latin typeface="Cambria Math"/>
                        <a:ea typeface="Cambria Math"/>
                      </a:rPr>
                      <m:t> </m:t>
                    </m:r>
                    <m:func>
                      <m:funcPr>
                        <m:ctrlPr>
                          <a:rPr lang="en-IE" sz="2400" b="0" i="1" smtClean="0">
                            <a:latin typeface="Cambria Math"/>
                            <a:ea typeface="Cambria Math"/>
                          </a:rPr>
                        </m:ctrlPr>
                      </m:funcPr>
                      <m:fName>
                        <m:sSup>
                          <m:sSupPr>
                            <m:ctrlPr>
                              <a:rPr lang="en-IE" sz="2400" b="0" i="1" smtClean="0">
                                <a:latin typeface="Cambria Math"/>
                                <a:ea typeface="Cambria Math"/>
                              </a:rPr>
                            </m:ctrlPr>
                          </m:sSupPr>
                          <m:e>
                            <m:r>
                              <m:rPr>
                                <m:sty m:val="p"/>
                              </m:rPr>
                              <a:rPr lang="en-IE" sz="2400" i="0">
                                <a:latin typeface="Cambria Math"/>
                                <a:ea typeface="Cambria Math"/>
                              </a:rPr>
                              <m:t>sin</m:t>
                            </m:r>
                          </m:e>
                          <m:sup>
                            <m:r>
                              <a:rPr lang="en-IE" sz="2400" b="0" i="0" smtClean="0">
                                <a:latin typeface="Cambria Math"/>
                                <a:ea typeface="Cambria Math"/>
                              </a:rPr>
                              <m:t>−1</m:t>
                            </m:r>
                          </m:sup>
                        </m:sSup>
                      </m:fName>
                      <m:e>
                        <m:r>
                          <a:rPr lang="en-IE" sz="2400" b="0" i="0" smtClean="0">
                            <a:latin typeface="Cambria Math"/>
                            <a:ea typeface="Cambria Math"/>
                          </a:rPr>
                          <m:t>(1)</m:t>
                        </m:r>
                      </m:e>
                    </m:func>
                    <m:r>
                      <a:rPr lang="en-IE" sz="2400">
                        <a:latin typeface="Cambria Math"/>
                        <a:ea typeface="Cambria Math"/>
                      </a:rPr>
                      <m:t>=</m:t>
                    </m:r>
                    <m:r>
                      <a:rPr lang="en-IE" sz="2400" b="0" i="0" smtClean="0">
                        <a:latin typeface="Cambria Math"/>
                        <a:ea typeface="Cambria Math"/>
                      </a:rPr>
                      <m:t>90</m:t>
                    </m:r>
                    <m:r>
                      <a:rPr lang="en-IE" sz="2400" b="0" i="1" smtClean="0">
                        <a:latin typeface="Cambria Math"/>
                        <a:ea typeface="Cambria Math"/>
                      </a:rPr>
                      <m:t>°</m:t>
                    </m:r>
                  </m:oMath>
                </a14:m>
                <a:r>
                  <a:rPr lang="en-IE" sz="2400" dirty="0" smtClean="0"/>
                  <a:t> </a:t>
                </a:r>
              </a:p>
              <a:p>
                <a:r>
                  <a:rPr lang="en-IE" sz="2400" dirty="0" smtClean="0"/>
                  <a:t>So angle of projection  </a:t>
                </a:r>
                <a14:m>
                  <m:oMath xmlns:m="http://schemas.openxmlformats.org/officeDocument/2006/math">
                    <m:r>
                      <a:rPr lang="en-IE" sz="2400" i="1">
                        <a:latin typeface="Cambria Math"/>
                        <a:ea typeface="Cambria Math"/>
                      </a:rPr>
                      <m:t>𝛼</m:t>
                    </m:r>
                    <m:r>
                      <a:rPr lang="en-IE" sz="2400" b="0" i="0" smtClean="0">
                        <a:latin typeface="Cambria Math"/>
                        <a:ea typeface="Cambria Math"/>
                      </a:rPr>
                      <m:t>=45</m:t>
                    </m:r>
                    <m:r>
                      <a:rPr lang="en-IE" sz="2400" b="0" i="1" smtClean="0">
                        <a:latin typeface="Cambria Math"/>
                        <a:ea typeface="Cambria Math"/>
                      </a:rPr>
                      <m:t>°</m:t>
                    </m:r>
                  </m:oMath>
                </a14:m>
                <a:endParaRPr lang="en-IE" sz="2400" dirty="0" smtClean="0"/>
              </a:p>
              <a:p>
                <a14:m>
                  <m:oMath xmlns:m="http://schemas.openxmlformats.org/officeDocument/2006/math">
                    <m:r>
                      <a:rPr lang="en-IE" sz="2400" i="1">
                        <a:latin typeface="Cambria Math"/>
                      </a:rPr>
                      <m:t>𝑅𝑎𝑛𝑔𝑒</m:t>
                    </m:r>
                    <m:r>
                      <a:rPr lang="en-IE" sz="2400" i="1">
                        <a:latin typeface="Cambria Math"/>
                      </a:rPr>
                      <m:t>=</m:t>
                    </m:r>
                    <m:f>
                      <m:fPr>
                        <m:ctrlPr>
                          <a:rPr lang="en-IE" sz="2400" i="1">
                            <a:latin typeface="Cambria Math"/>
                            <a:ea typeface="Cambria Math"/>
                          </a:rPr>
                        </m:ctrlPr>
                      </m:fPr>
                      <m:num>
                        <m:sSup>
                          <m:sSupPr>
                            <m:ctrlPr>
                              <a:rPr lang="en-IE" sz="2400" i="1">
                                <a:latin typeface="Cambria Math"/>
                              </a:rPr>
                            </m:ctrlPr>
                          </m:sSupPr>
                          <m:e>
                            <m:r>
                              <a:rPr lang="en-IE" sz="2400" i="1">
                                <a:latin typeface="Cambria Math"/>
                              </a:rPr>
                              <m:t>𝑢</m:t>
                            </m:r>
                          </m:e>
                          <m:sup>
                            <m:r>
                              <a:rPr lang="en-IE" sz="2400" i="1">
                                <a:latin typeface="Cambria Math"/>
                              </a:rPr>
                              <m:t>2</m:t>
                            </m:r>
                          </m:sup>
                        </m:sSup>
                        <m:r>
                          <a:rPr lang="en-IE" sz="2400" b="0" i="1" smtClean="0">
                            <a:latin typeface="Cambria Math"/>
                            <a:ea typeface="Cambria Math"/>
                          </a:rPr>
                          <m:t>(1)</m:t>
                        </m:r>
                      </m:num>
                      <m:den>
                        <m:r>
                          <a:rPr lang="en-IE" sz="2400" i="1">
                            <a:latin typeface="Cambria Math"/>
                            <a:ea typeface="Cambria Math"/>
                          </a:rPr>
                          <m:t>𝑔</m:t>
                        </m:r>
                      </m:den>
                    </m:f>
                    <m:r>
                      <a:rPr lang="en-IE" sz="2400" b="0" i="1" smtClean="0">
                        <a:latin typeface="Cambria Math"/>
                        <a:ea typeface="Cambria Math"/>
                      </a:rPr>
                      <m:t>=</m:t>
                    </m:r>
                    <m:f>
                      <m:fPr>
                        <m:ctrlPr>
                          <a:rPr lang="en-IE" sz="2400" b="0" i="1" smtClean="0">
                            <a:latin typeface="Cambria Math"/>
                            <a:ea typeface="Cambria Math"/>
                          </a:rPr>
                        </m:ctrlPr>
                      </m:fPr>
                      <m:num>
                        <m:sSup>
                          <m:sSupPr>
                            <m:ctrlPr>
                              <a:rPr lang="en-IE" sz="2400" b="0" i="1" smtClean="0">
                                <a:latin typeface="Cambria Math"/>
                                <a:ea typeface="Cambria Math"/>
                              </a:rPr>
                            </m:ctrlPr>
                          </m:sSupPr>
                          <m:e>
                            <m:r>
                              <a:rPr lang="en-IE" sz="2400" b="0" i="1" smtClean="0">
                                <a:latin typeface="Cambria Math"/>
                                <a:ea typeface="Cambria Math"/>
                              </a:rPr>
                              <m:t>𝑢</m:t>
                            </m:r>
                          </m:e>
                          <m:sup>
                            <m:r>
                              <a:rPr lang="en-IE" sz="2400" b="0" i="1" smtClean="0">
                                <a:latin typeface="Cambria Math"/>
                                <a:ea typeface="Cambria Math"/>
                              </a:rPr>
                              <m:t>2</m:t>
                            </m:r>
                          </m:sup>
                        </m:sSup>
                      </m:num>
                      <m:den>
                        <m:r>
                          <a:rPr lang="en-IE" sz="2400" b="0" i="1" smtClean="0">
                            <a:latin typeface="Cambria Math"/>
                            <a:ea typeface="Cambria Math"/>
                          </a:rPr>
                          <m:t>𝑔</m:t>
                        </m:r>
                      </m:den>
                    </m:f>
                  </m:oMath>
                </a14:m>
                <a:endParaRPr lang="en-IE" sz="2400" dirty="0" smtClean="0"/>
              </a:p>
              <a:p>
                <a:r>
                  <a:rPr lang="en-IE" sz="2400" dirty="0" smtClean="0"/>
                  <a:t>And for the Max range </a:t>
                </a:r>
                <a14:m>
                  <m:oMath xmlns:m="http://schemas.openxmlformats.org/officeDocument/2006/math">
                    <m:r>
                      <a:rPr lang="en-IE" sz="2400" b="0" i="1" smtClean="0">
                        <a:latin typeface="Cambria Math"/>
                      </a:rPr>
                      <m:t>, </m:t>
                    </m:r>
                    <m:r>
                      <a:rPr lang="en-IE" sz="2400" i="1">
                        <a:latin typeface="Cambria Math"/>
                        <a:ea typeface="Cambria Math"/>
                      </a:rPr>
                      <m:t>𝑠𝑖𝑛</m:t>
                    </m:r>
                    <m:r>
                      <a:rPr lang="en-IE" sz="2400" i="1">
                        <a:latin typeface="Cambria Math"/>
                        <a:ea typeface="Cambria Math"/>
                      </a:rPr>
                      <m:t>𝛼</m:t>
                    </m:r>
                    <m:r>
                      <a:rPr lang="en-IE" sz="2400" b="0" i="1" smtClean="0">
                        <a:latin typeface="Cambria Math"/>
                        <a:ea typeface="Cambria Math"/>
                      </a:rPr>
                      <m:t>=</m:t>
                    </m:r>
                  </m:oMath>
                </a14:m>
                <a:r>
                  <a:rPr lang="en-IE" sz="2400" dirty="0">
                    <a:ea typeface="Cambria Math"/>
                  </a:rPr>
                  <a:t> </a:t>
                </a:r>
                <a14:m>
                  <m:oMath xmlns:m="http://schemas.openxmlformats.org/officeDocument/2006/math">
                    <m:r>
                      <a:rPr lang="en-IE" sz="2400" i="1">
                        <a:latin typeface="Cambria Math"/>
                        <a:ea typeface="Cambria Math"/>
                      </a:rPr>
                      <m:t>𝑠𝑖𝑛</m:t>
                    </m:r>
                    <m:r>
                      <a:rPr lang="en-IE" sz="2400" b="0" i="1" smtClean="0">
                        <a:latin typeface="Cambria Math"/>
                        <a:ea typeface="Cambria Math"/>
                      </a:rPr>
                      <m:t>45=</m:t>
                    </m:r>
                    <m:f>
                      <m:fPr>
                        <m:ctrlPr>
                          <a:rPr lang="en-IE" sz="2400" b="0" i="1" smtClean="0">
                            <a:latin typeface="Cambria Math"/>
                            <a:ea typeface="Cambria Math"/>
                          </a:rPr>
                        </m:ctrlPr>
                      </m:fPr>
                      <m:num>
                        <m:rad>
                          <m:radPr>
                            <m:degHide m:val="on"/>
                            <m:ctrlPr>
                              <a:rPr lang="en-IE" sz="2400" b="0" i="1" smtClean="0">
                                <a:latin typeface="Cambria Math"/>
                                <a:ea typeface="Cambria Math"/>
                              </a:rPr>
                            </m:ctrlPr>
                          </m:radPr>
                          <m:deg/>
                          <m:e>
                            <m:r>
                              <a:rPr lang="en-IE" sz="2400" b="0" i="1" smtClean="0">
                                <a:latin typeface="Cambria Math"/>
                                <a:ea typeface="Cambria Math"/>
                              </a:rPr>
                              <m:t>2</m:t>
                            </m:r>
                          </m:e>
                        </m:rad>
                      </m:num>
                      <m:den>
                        <m:r>
                          <a:rPr lang="en-IE" sz="2400" b="0" i="1" smtClean="0">
                            <a:latin typeface="Cambria Math"/>
                            <a:ea typeface="Cambria Math"/>
                          </a:rPr>
                          <m:t>2</m:t>
                        </m:r>
                      </m:den>
                    </m:f>
                  </m:oMath>
                </a14:m>
                <a:r>
                  <a:rPr lang="en-IE" sz="2400" dirty="0" smtClean="0"/>
                  <a:t> </a:t>
                </a:r>
              </a:p>
              <a:p>
                <a:pPr marL="0" indent="0">
                  <a:buNone/>
                </a:pPr>
                <a:r>
                  <a:rPr lang="en-IE" sz="2400" dirty="0" smtClean="0"/>
                  <a:t>so </a:t>
                </a:r>
                <a14:m>
                  <m:oMath xmlns:m="http://schemas.openxmlformats.org/officeDocument/2006/math">
                    <m:r>
                      <a:rPr lang="en-IE" sz="2400" i="1">
                        <a:latin typeface="Cambria Math"/>
                      </a:rPr>
                      <m:t>𝑀𝑎𝑥</m:t>
                    </m:r>
                    <m:r>
                      <a:rPr lang="en-IE" sz="2400" i="1">
                        <a:latin typeface="Cambria Math"/>
                      </a:rPr>
                      <m:t> </m:t>
                    </m:r>
                    <m:r>
                      <a:rPr lang="en-IE" sz="2400" i="1">
                        <a:latin typeface="Cambria Math"/>
                      </a:rPr>
                      <m:t>𝐻𝑒𝑖𝑔h𝑡</m:t>
                    </m:r>
                    <m:r>
                      <a:rPr lang="en-IE" sz="2400" i="1">
                        <a:latin typeface="Cambria Math"/>
                      </a:rPr>
                      <m:t>=</m:t>
                    </m:r>
                    <m:f>
                      <m:fPr>
                        <m:ctrlPr>
                          <a:rPr lang="en-IE" sz="2400" i="1">
                            <a:latin typeface="Cambria Math"/>
                          </a:rPr>
                        </m:ctrlPr>
                      </m:fPr>
                      <m:num>
                        <m:sSup>
                          <m:sSupPr>
                            <m:ctrlPr>
                              <a:rPr lang="en-IE" sz="2400" i="1">
                                <a:latin typeface="Cambria Math"/>
                              </a:rPr>
                            </m:ctrlPr>
                          </m:sSupPr>
                          <m:e>
                            <m:r>
                              <a:rPr lang="en-IE" sz="2400" i="1">
                                <a:latin typeface="Cambria Math"/>
                              </a:rPr>
                              <m:t>𝑢</m:t>
                            </m:r>
                          </m:e>
                          <m:sup>
                            <m:r>
                              <a:rPr lang="en-IE" sz="2400" i="1">
                                <a:latin typeface="Cambria Math"/>
                              </a:rPr>
                              <m:t>2</m:t>
                            </m:r>
                          </m:sup>
                        </m:sSup>
                        <m:func>
                          <m:funcPr>
                            <m:ctrlPr>
                              <a:rPr lang="en-IE" sz="2400" i="1">
                                <a:latin typeface="Cambria Math"/>
                              </a:rPr>
                            </m:ctrlPr>
                          </m:funcPr>
                          <m:fName>
                            <m:sSup>
                              <m:sSupPr>
                                <m:ctrlPr>
                                  <a:rPr lang="en-IE" sz="2400" i="1">
                                    <a:latin typeface="Cambria Math"/>
                                  </a:rPr>
                                </m:ctrlPr>
                              </m:sSupPr>
                              <m:e>
                                <m:r>
                                  <m:rPr>
                                    <m:sty m:val="p"/>
                                  </m:rPr>
                                  <a:rPr lang="en-IE" sz="2400">
                                    <a:latin typeface="Cambria Math"/>
                                  </a:rPr>
                                  <m:t>sin</m:t>
                                </m:r>
                              </m:e>
                              <m:sup>
                                <m:r>
                                  <a:rPr lang="en-IE" sz="2400" i="1">
                                    <a:latin typeface="Cambria Math"/>
                                  </a:rPr>
                                  <m:t>2</m:t>
                                </m:r>
                              </m:sup>
                            </m:sSup>
                          </m:fName>
                          <m:e>
                            <m:r>
                              <a:rPr lang="en-IE" sz="2400" i="1">
                                <a:latin typeface="Cambria Math"/>
                                <a:ea typeface="Cambria Math"/>
                              </a:rPr>
                              <m:t>𝛼</m:t>
                            </m:r>
                            <m:r>
                              <a:rPr lang="en-IE" sz="2400" i="1">
                                <a:latin typeface="Cambria Math"/>
                                <a:ea typeface="Cambria Math"/>
                              </a:rPr>
                              <m:t> </m:t>
                            </m:r>
                          </m:e>
                        </m:func>
                      </m:num>
                      <m:den>
                        <m:r>
                          <a:rPr lang="en-IE" sz="2400" i="1">
                            <a:latin typeface="Cambria Math"/>
                          </a:rPr>
                          <m:t>2</m:t>
                        </m:r>
                        <m:r>
                          <a:rPr lang="en-IE" sz="2400" i="1">
                            <a:latin typeface="Cambria Math"/>
                          </a:rPr>
                          <m:t>𝑔</m:t>
                        </m:r>
                      </m:den>
                    </m:f>
                    <m:r>
                      <a:rPr lang="en-IE" sz="2400" b="0" i="1" smtClean="0">
                        <a:latin typeface="Cambria Math"/>
                      </a:rPr>
                      <m:t>=</m:t>
                    </m:r>
                    <m:f>
                      <m:fPr>
                        <m:ctrlPr>
                          <a:rPr lang="en-IE" sz="2400" b="0" i="1" smtClean="0">
                            <a:latin typeface="Cambria Math"/>
                            <a:ea typeface="Cambria Math"/>
                          </a:rPr>
                        </m:ctrlPr>
                      </m:fPr>
                      <m:num>
                        <m:sSup>
                          <m:sSupPr>
                            <m:ctrlPr>
                              <a:rPr lang="en-IE" sz="2400" b="0" i="1" smtClean="0">
                                <a:latin typeface="Cambria Math"/>
                                <a:ea typeface="Cambria Math"/>
                              </a:rPr>
                            </m:ctrlPr>
                          </m:sSupPr>
                          <m:e>
                            <m:r>
                              <a:rPr lang="en-IE" sz="2400" b="0" i="1" smtClean="0">
                                <a:latin typeface="Cambria Math"/>
                                <a:ea typeface="Cambria Math"/>
                              </a:rPr>
                              <m:t>𝑢</m:t>
                            </m:r>
                          </m:e>
                          <m:sup>
                            <m:r>
                              <a:rPr lang="en-IE" sz="2400" b="0" i="1" smtClean="0">
                                <a:latin typeface="Cambria Math"/>
                                <a:ea typeface="Cambria Math"/>
                              </a:rPr>
                              <m:t>2</m:t>
                            </m:r>
                          </m:sup>
                        </m:sSup>
                        <m:sSup>
                          <m:sSupPr>
                            <m:ctrlPr>
                              <a:rPr lang="en-IE" sz="2400" i="1">
                                <a:latin typeface="Cambria Math"/>
                                <a:ea typeface="Cambria Math"/>
                              </a:rPr>
                            </m:ctrlPr>
                          </m:sSupPr>
                          <m:e>
                            <m:d>
                              <m:dPr>
                                <m:ctrlPr>
                                  <a:rPr lang="en-IE" sz="2400" i="1">
                                    <a:latin typeface="Cambria Math"/>
                                  </a:rPr>
                                </m:ctrlPr>
                              </m:dPr>
                              <m:e>
                                <m:rad>
                                  <m:radPr>
                                    <m:degHide m:val="on"/>
                                    <m:ctrlPr>
                                      <a:rPr lang="en-IE" sz="2400" i="1">
                                        <a:latin typeface="Cambria Math"/>
                                        <a:ea typeface="Cambria Math"/>
                                      </a:rPr>
                                    </m:ctrlPr>
                                  </m:radPr>
                                  <m:deg/>
                                  <m:e>
                                    <m:r>
                                      <a:rPr lang="en-IE" sz="2400" i="1">
                                        <a:latin typeface="Cambria Math"/>
                                        <a:ea typeface="Cambria Math"/>
                                      </a:rPr>
                                      <m:t>2</m:t>
                                    </m:r>
                                  </m:e>
                                </m:rad>
                              </m:e>
                            </m:d>
                          </m:e>
                          <m:sup>
                            <m:r>
                              <a:rPr lang="en-IE" sz="2400" i="1">
                                <a:latin typeface="Cambria Math"/>
                                <a:ea typeface="Cambria Math"/>
                              </a:rPr>
                              <m:t>2</m:t>
                            </m:r>
                          </m:sup>
                        </m:sSup>
                      </m:num>
                      <m:den>
                        <m:r>
                          <a:rPr lang="en-IE" sz="2400" i="1">
                            <a:latin typeface="Cambria Math"/>
                          </a:rPr>
                          <m:t>2</m:t>
                        </m:r>
                        <m:r>
                          <a:rPr lang="en-IE" sz="2400" i="1">
                            <a:latin typeface="Cambria Math"/>
                          </a:rPr>
                          <m:t>𝑔</m:t>
                        </m:r>
                        <m:sSup>
                          <m:sSupPr>
                            <m:ctrlPr>
                              <a:rPr lang="en-IE" sz="2400" b="0" i="1" smtClean="0">
                                <a:latin typeface="Cambria Math"/>
                                <a:ea typeface="Cambria Math"/>
                              </a:rPr>
                            </m:ctrlPr>
                          </m:sSupPr>
                          <m:e>
                            <m:d>
                              <m:dPr>
                                <m:ctrlPr>
                                  <a:rPr lang="en-IE" sz="2400" b="0" i="1" smtClean="0">
                                    <a:latin typeface="Cambria Math"/>
                                    <a:ea typeface="Cambria Math"/>
                                  </a:rPr>
                                </m:ctrlPr>
                              </m:dPr>
                              <m:e>
                                <m:r>
                                  <a:rPr lang="en-IE" sz="2400" b="0" i="1" smtClean="0">
                                    <a:latin typeface="Cambria Math"/>
                                    <a:ea typeface="Cambria Math"/>
                                  </a:rPr>
                                  <m:t>2</m:t>
                                </m:r>
                              </m:e>
                            </m:d>
                          </m:e>
                          <m:sup>
                            <m:r>
                              <a:rPr lang="en-IE" sz="2400" b="0" i="1" smtClean="0">
                                <a:latin typeface="Cambria Math"/>
                                <a:ea typeface="Cambria Math"/>
                              </a:rPr>
                              <m:t>2</m:t>
                            </m:r>
                          </m:sup>
                        </m:sSup>
                      </m:den>
                    </m:f>
                    <m:r>
                      <a:rPr lang="en-IE" sz="2400" i="1">
                        <a:latin typeface="Cambria Math"/>
                      </a:rPr>
                      <m:t>=</m:t>
                    </m:r>
                    <m:f>
                      <m:fPr>
                        <m:ctrlPr>
                          <a:rPr lang="en-IE" sz="2400" i="1">
                            <a:latin typeface="Cambria Math"/>
                            <a:ea typeface="Cambria Math"/>
                          </a:rPr>
                        </m:ctrlPr>
                      </m:fPr>
                      <m:num>
                        <m:r>
                          <a:rPr lang="en-IE" sz="2400" b="0" i="1" smtClean="0">
                            <a:latin typeface="Cambria Math"/>
                            <a:ea typeface="Cambria Math"/>
                          </a:rPr>
                          <m:t>2</m:t>
                        </m:r>
                        <m:sSup>
                          <m:sSupPr>
                            <m:ctrlPr>
                              <a:rPr lang="en-IE" sz="2400" b="0" i="1" smtClean="0">
                                <a:latin typeface="Cambria Math"/>
                                <a:ea typeface="Cambria Math"/>
                              </a:rPr>
                            </m:ctrlPr>
                          </m:sSupPr>
                          <m:e>
                            <m:r>
                              <a:rPr lang="en-IE" sz="2400" b="0" i="1" smtClean="0">
                                <a:latin typeface="Cambria Math"/>
                                <a:ea typeface="Cambria Math"/>
                              </a:rPr>
                              <m:t>𝑢</m:t>
                            </m:r>
                          </m:e>
                          <m:sup>
                            <m:r>
                              <a:rPr lang="en-IE" sz="2400" b="0" i="1" smtClean="0">
                                <a:latin typeface="Cambria Math"/>
                                <a:ea typeface="Cambria Math"/>
                              </a:rPr>
                              <m:t>2</m:t>
                            </m:r>
                          </m:sup>
                        </m:sSup>
                      </m:num>
                      <m:den>
                        <m:r>
                          <a:rPr lang="en-IE" sz="2400" b="0" i="1" smtClean="0">
                            <a:latin typeface="Cambria Math"/>
                          </a:rPr>
                          <m:t>8</m:t>
                        </m:r>
                        <m:r>
                          <a:rPr lang="en-IE" sz="2400" b="0" i="1" smtClean="0">
                            <a:latin typeface="Cambria Math"/>
                          </a:rPr>
                          <m:t>𝑔</m:t>
                        </m:r>
                      </m:den>
                    </m:f>
                    <m:r>
                      <a:rPr lang="en-IE" sz="2400" i="1">
                        <a:latin typeface="Cambria Math"/>
                      </a:rPr>
                      <m:t>=</m:t>
                    </m:r>
                    <m:f>
                      <m:fPr>
                        <m:ctrlPr>
                          <a:rPr lang="en-IE" sz="2400" b="0" i="1" smtClean="0">
                            <a:latin typeface="Cambria Math"/>
                          </a:rPr>
                        </m:ctrlPr>
                      </m:fPr>
                      <m:num>
                        <m:f>
                          <m:fPr>
                            <m:ctrlPr>
                              <a:rPr lang="en-IE" sz="2400" b="0" i="1" smtClean="0">
                                <a:latin typeface="Cambria Math"/>
                              </a:rPr>
                            </m:ctrlPr>
                          </m:fPr>
                          <m:num>
                            <m:r>
                              <a:rPr lang="en-IE" sz="2400" b="0" i="0" smtClean="0">
                                <a:latin typeface="Cambria Math"/>
                              </a:rPr>
                              <m:t>1</m:t>
                            </m:r>
                          </m:num>
                          <m:den>
                            <m:r>
                              <a:rPr lang="en-IE" sz="2400" b="0" i="0" smtClean="0">
                                <a:latin typeface="Cambria Math"/>
                              </a:rPr>
                              <m:t>4</m:t>
                            </m:r>
                          </m:den>
                        </m:f>
                        <m:sSup>
                          <m:sSupPr>
                            <m:ctrlPr>
                              <a:rPr lang="en-IE" sz="2400" b="0" i="1" smtClean="0">
                                <a:latin typeface="Cambria Math"/>
                              </a:rPr>
                            </m:ctrlPr>
                          </m:sSupPr>
                          <m:e>
                            <m:r>
                              <m:rPr>
                                <m:sty m:val="p"/>
                              </m:rPr>
                              <a:rPr lang="en-IE" sz="2400" b="0" i="0" smtClean="0">
                                <a:latin typeface="Cambria Math"/>
                              </a:rPr>
                              <m:t>u</m:t>
                            </m:r>
                          </m:e>
                          <m:sup>
                            <m:r>
                              <a:rPr lang="en-IE" sz="2400" b="0" i="0" smtClean="0">
                                <a:latin typeface="Cambria Math"/>
                              </a:rPr>
                              <m:t>2</m:t>
                            </m:r>
                          </m:sup>
                        </m:sSup>
                      </m:num>
                      <m:den>
                        <m:r>
                          <m:rPr>
                            <m:sty m:val="p"/>
                          </m:rPr>
                          <a:rPr lang="en-IE" sz="2400" b="0" i="0" smtClean="0">
                            <a:latin typeface="Cambria Math"/>
                          </a:rPr>
                          <m:t>g</m:t>
                        </m:r>
                      </m:den>
                    </m:f>
                  </m:oMath>
                </a14:m>
                <a:endParaRPr lang="en-IE" sz="2400" dirty="0" smtClean="0"/>
              </a:p>
              <a:p>
                <a:pPr marL="0" indent="0">
                  <a:buNone/>
                </a:pPr>
                <a:r>
                  <a:rPr lang="en-IE" sz="2400" dirty="0" smtClean="0"/>
                  <a:t>Therefore Max height =</a:t>
                </a:r>
                <a14:m>
                  <m:oMath xmlns:m="http://schemas.openxmlformats.org/officeDocument/2006/math">
                    <m:f>
                      <m:fPr>
                        <m:ctrlPr>
                          <a:rPr lang="en-IE" sz="2400" b="0" i="1" smtClean="0">
                            <a:latin typeface="Cambria Math"/>
                          </a:rPr>
                        </m:ctrlPr>
                      </m:fPr>
                      <m:num>
                        <m:r>
                          <a:rPr lang="en-IE" sz="2400" b="0" i="1" smtClean="0">
                            <a:latin typeface="Cambria Math"/>
                          </a:rPr>
                          <m:t>1</m:t>
                        </m:r>
                      </m:num>
                      <m:den>
                        <m:r>
                          <a:rPr lang="en-IE" sz="2400" b="0" i="1" smtClean="0">
                            <a:latin typeface="Cambria Math"/>
                          </a:rPr>
                          <m:t>4</m:t>
                        </m:r>
                      </m:den>
                    </m:f>
                    <m:r>
                      <a:rPr lang="en-IE" sz="2400" b="0" i="1" smtClean="0">
                        <a:latin typeface="Cambria Math"/>
                      </a:rPr>
                      <m:t>𝑟𝑎𝑛𝑔𝑒</m:t>
                    </m:r>
                  </m:oMath>
                </a14:m>
                <a:endParaRPr lang="en-IE" sz="2400" dirty="0"/>
              </a:p>
              <a:p>
                <a:pPr marL="0" indent="0">
                  <a:buNone/>
                </a:pPr>
                <a:r>
                  <a:rPr lang="en-IE" sz="2400" dirty="0" smtClean="0"/>
                  <a:t>Ratio of the greatest height : range=1:4</a:t>
                </a:r>
              </a:p>
              <a:p>
                <a:endParaRPr lang="en-IE" sz="2400" dirty="0"/>
              </a:p>
              <a:p>
                <a:endParaRPr lang="en-IE" sz="2400" dirty="0" smtClean="0"/>
              </a:p>
              <a:p>
                <a:endParaRPr lang="en-IE" sz="2400" dirty="0"/>
              </a:p>
              <a:p>
                <a:endParaRPr lang="en-IE" sz="2400" dirty="0" smtClean="0"/>
              </a:p>
              <a:p>
                <a:endParaRPr lang="en-IE" sz="2400" dirty="0" smtClean="0"/>
              </a:p>
              <a:p>
                <a:endParaRPr lang="en-IE"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899592" y="0"/>
                <a:ext cx="8497198" cy="9616030"/>
              </a:xfrm>
              <a:prstGeom prst="rect">
                <a:avLst/>
              </a:prstGeom>
              <a:blipFill rotWithShape="1">
                <a:blip r:embed="rId2"/>
                <a:stretch>
                  <a:fillRect l="-1149" t="-507"/>
                </a:stretch>
              </a:blipFill>
            </p:spPr>
            <p:txBody>
              <a:bodyPr/>
              <a:lstStyle/>
              <a:p>
                <a:r>
                  <a:rPr lang="en-IE">
                    <a:noFill/>
                  </a:rPr>
                  <a:t> </a:t>
                </a:r>
              </a:p>
            </p:txBody>
          </p:sp>
        </mc:Fallback>
      </mc:AlternateContent>
      <p:sp>
        <p:nvSpPr>
          <p:cNvPr id="2" name="Title 1"/>
          <p:cNvSpPr>
            <a:spLocks noGrp="1"/>
          </p:cNvSpPr>
          <p:nvPr>
            <p:ph type="title"/>
          </p:nvPr>
        </p:nvSpPr>
        <p:spPr>
          <a:xfrm>
            <a:off x="1180" y="0"/>
            <a:ext cx="6347048" cy="418058"/>
          </a:xfrm>
        </p:spPr>
        <p:txBody>
          <a:bodyPr>
            <a:normAutofit fontScale="90000"/>
          </a:bodyPr>
          <a:lstStyle/>
          <a:p>
            <a:pPr algn="l"/>
            <a:r>
              <a:rPr lang="en-IE" dirty="0" smtClean="0"/>
              <a:t>Q18</a:t>
            </a:r>
            <a:endParaRPr lang="en-IE" dirty="0"/>
          </a:p>
        </p:txBody>
      </p:sp>
    </p:spTree>
    <p:extLst>
      <p:ext uri="{BB962C8B-B14F-4D97-AF65-F5344CB8AC3E}">
        <p14:creationId xmlns:p14="http://schemas.microsoft.com/office/powerpoint/2010/main" val="398363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418058"/>
          </a:xfrm>
        </p:spPr>
        <p:txBody>
          <a:bodyPr>
            <a:normAutofit fontScale="90000"/>
          </a:bodyPr>
          <a:lstStyle/>
          <a:p>
            <a:r>
              <a:rPr lang="en-IE" u="sng" dirty="0" smtClean="0"/>
              <a:t>Problems Involving Hitting a Target (ex 3c)</a:t>
            </a:r>
            <a:endParaRPr lang="en-IE" u="sng" dirty="0"/>
          </a:p>
        </p:txBody>
      </p:sp>
      <p:sp>
        <p:nvSpPr>
          <p:cNvPr id="3" name="Content Placeholder 2"/>
          <p:cNvSpPr>
            <a:spLocks noGrp="1"/>
          </p:cNvSpPr>
          <p:nvPr>
            <p:ph idx="1"/>
          </p:nvPr>
        </p:nvSpPr>
        <p:spPr>
          <a:xfrm>
            <a:off x="107504" y="548680"/>
            <a:ext cx="9036496" cy="1080120"/>
          </a:xfrm>
        </p:spPr>
        <p:txBody>
          <a:bodyPr/>
          <a:lstStyle/>
          <a:p>
            <a:r>
              <a:rPr lang="en-IE" sz="2800" dirty="0" smtClean="0"/>
              <a:t>Example Q 5 p45 then do q 1 to 5 and Exam Q1998 Q3a higher</a:t>
            </a:r>
          </a:p>
          <a:p>
            <a:pPr marL="0" indent="0">
              <a:buNone/>
            </a:pPr>
            <a:endParaRPr lang="en-IE" dirty="0"/>
          </a:p>
        </p:txBody>
      </p:sp>
      <mc:AlternateContent xmlns:mc="http://schemas.openxmlformats.org/markup-compatibility/2006">
        <mc:Choice xmlns:a14="http://schemas.microsoft.com/office/drawing/2010/main" Requires="a14">
          <p:sp>
            <p:nvSpPr>
              <p:cNvPr id="4" name="Content Placeholder 2"/>
              <p:cNvSpPr txBox="1">
                <a:spLocks/>
              </p:cNvSpPr>
              <p:nvPr/>
            </p:nvSpPr>
            <p:spPr>
              <a:xfrm>
                <a:off x="0" y="1556792"/>
                <a:ext cx="9144000" cy="5301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sz="2400" dirty="0" smtClean="0"/>
                  <a:t>A) Given </a:t>
                </a:r>
                <a14:m>
                  <m:oMath xmlns:m="http://schemas.openxmlformats.org/officeDocument/2006/math">
                    <m:sSup>
                      <m:sSupPr>
                        <m:ctrlPr>
                          <a:rPr lang="en-IE" sz="2400" b="0" i="1" dirty="0" smtClean="0">
                            <a:solidFill>
                              <a:srgbClr val="0070C0"/>
                            </a:solidFill>
                            <a:latin typeface="Cambria Math"/>
                          </a:rPr>
                        </m:ctrlPr>
                      </m:sSupPr>
                      <m:e>
                        <m:r>
                          <m:rPr>
                            <m:sty m:val="p"/>
                          </m:rPr>
                          <a:rPr lang="en-IE" sz="2400" b="0" i="0" dirty="0" smtClean="0">
                            <a:solidFill>
                              <a:srgbClr val="0070C0"/>
                            </a:solidFill>
                            <a:latin typeface="Cambria Math"/>
                          </a:rPr>
                          <m:t>S</m:t>
                        </m:r>
                        <m:r>
                          <m:rPr>
                            <m:sty m:val="p"/>
                          </m:rPr>
                          <a:rPr lang="en-IE" sz="2400" i="0" dirty="0" smtClean="0">
                            <a:solidFill>
                              <a:srgbClr val="0070C0"/>
                            </a:solidFill>
                            <a:latin typeface="Cambria Math"/>
                          </a:rPr>
                          <m:t>in</m:t>
                        </m:r>
                      </m:e>
                      <m:sup>
                        <m:r>
                          <a:rPr lang="en-IE" sz="2400" b="0" i="1" dirty="0" smtClean="0">
                            <a:solidFill>
                              <a:srgbClr val="0070C0"/>
                            </a:solidFill>
                            <a:latin typeface="Cambria Math"/>
                          </a:rPr>
                          <m:t>2</m:t>
                        </m:r>
                      </m:sup>
                    </m:sSup>
                    <m:r>
                      <a:rPr lang="en-IE" sz="2400" b="0" i="1" dirty="0" smtClean="0">
                        <a:solidFill>
                          <a:srgbClr val="0070C0"/>
                        </a:solidFill>
                        <a:latin typeface="Cambria Math"/>
                      </a:rPr>
                      <m:t>𝐴</m:t>
                    </m:r>
                    <m:r>
                      <a:rPr lang="en-IE" sz="2400" b="0" i="1" dirty="0" smtClean="0">
                        <a:solidFill>
                          <a:srgbClr val="0070C0"/>
                        </a:solidFill>
                        <a:latin typeface="Cambria Math"/>
                      </a:rPr>
                      <m:t>+</m:t>
                    </m:r>
                    <m:r>
                      <a:rPr lang="en-IE" sz="2400" b="0" i="1" dirty="0" smtClean="0">
                        <a:solidFill>
                          <a:srgbClr val="0070C0"/>
                        </a:solidFill>
                        <a:latin typeface="Cambria Math"/>
                      </a:rPr>
                      <m:t>𝐶𝑜</m:t>
                    </m:r>
                    <m:sSup>
                      <m:sSupPr>
                        <m:ctrlPr>
                          <a:rPr lang="en-IE" sz="2400" b="0" i="1" dirty="0" smtClean="0">
                            <a:solidFill>
                              <a:srgbClr val="0070C0"/>
                            </a:solidFill>
                            <a:latin typeface="Cambria Math"/>
                          </a:rPr>
                        </m:ctrlPr>
                      </m:sSupPr>
                      <m:e>
                        <m:r>
                          <a:rPr lang="en-IE" sz="2400" b="0" i="1" dirty="0" smtClean="0">
                            <a:solidFill>
                              <a:srgbClr val="0070C0"/>
                            </a:solidFill>
                            <a:latin typeface="Cambria Math"/>
                          </a:rPr>
                          <m:t>𝑠</m:t>
                        </m:r>
                      </m:e>
                      <m:sup>
                        <m:r>
                          <a:rPr lang="en-IE" sz="2400" b="0" i="1" dirty="0" smtClean="0">
                            <a:solidFill>
                              <a:srgbClr val="0070C0"/>
                            </a:solidFill>
                            <a:latin typeface="Cambria Math"/>
                          </a:rPr>
                          <m:t>2</m:t>
                        </m:r>
                      </m:sup>
                    </m:sSup>
                    <m:r>
                      <a:rPr lang="en-IE" sz="2400" b="0" i="1" dirty="0" smtClean="0">
                        <a:solidFill>
                          <a:srgbClr val="0070C0"/>
                        </a:solidFill>
                        <a:latin typeface="Cambria Math"/>
                      </a:rPr>
                      <m:t>𝐴</m:t>
                    </m:r>
                    <m:r>
                      <a:rPr lang="en-IE" sz="2400" b="0" i="1" dirty="0" smtClean="0">
                        <a:solidFill>
                          <a:srgbClr val="0070C0"/>
                        </a:solidFill>
                        <a:latin typeface="Cambria Math"/>
                      </a:rPr>
                      <m:t>=1</m:t>
                    </m:r>
                  </m:oMath>
                </a14:m>
                <a:r>
                  <a:rPr lang="en-IE" sz="2400" dirty="0" smtClean="0"/>
                  <a:t>, show that </a:t>
                </a:r>
                <a14:m>
                  <m:oMath xmlns:m="http://schemas.openxmlformats.org/officeDocument/2006/math">
                    <m:sSup>
                      <m:sSupPr>
                        <m:ctrlPr>
                          <a:rPr lang="en-IE" sz="2400" i="1" dirty="0">
                            <a:latin typeface="Cambria Math"/>
                          </a:rPr>
                        </m:ctrlPr>
                      </m:sSupPr>
                      <m:e>
                        <m:r>
                          <m:rPr>
                            <m:sty m:val="p"/>
                          </m:rPr>
                          <a:rPr lang="en-IE" sz="2400" dirty="0">
                            <a:latin typeface="Cambria Math"/>
                          </a:rPr>
                          <m:t>S</m:t>
                        </m:r>
                        <m:r>
                          <m:rPr>
                            <m:sty m:val="p"/>
                          </m:rPr>
                          <a:rPr lang="en-IE" sz="2400" b="0" i="0" dirty="0" smtClean="0">
                            <a:latin typeface="Cambria Math"/>
                          </a:rPr>
                          <m:t>ec</m:t>
                        </m:r>
                      </m:e>
                      <m:sup>
                        <m:r>
                          <a:rPr lang="en-IE" sz="2400" i="1" dirty="0">
                            <a:latin typeface="Cambria Math"/>
                          </a:rPr>
                          <m:t>2</m:t>
                        </m:r>
                      </m:sup>
                    </m:sSup>
                    <m:r>
                      <a:rPr lang="en-IE" sz="2400" i="1" dirty="0">
                        <a:latin typeface="Cambria Math"/>
                      </a:rPr>
                      <m:t>𝐴</m:t>
                    </m:r>
                    <m:r>
                      <a:rPr lang="en-IE" sz="2400" b="0" i="1" dirty="0" smtClean="0">
                        <a:latin typeface="Cambria Math"/>
                      </a:rPr>
                      <m:t>=1+</m:t>
                    </m:r>
                    <m:r>
                      <a:rPr lang="en-IE" sz="2400" b="0" i="1" dirty="0" smtClean="0">
                        <a:latin typeface="Cambria Math"/>
                      </a:rPr>
                      <m:t>𝑇𝑎</m:t>
                    </m:r>
                    <m:sSup>
                      <m:sSupPr>
                        <m:ctrlPr>
                          <a:rPr lang="en-IE" sz="2400" b="0" i="1" dirty="0" smtClean="0">
                            <a:latin typeface="Cambria Math"/>
                          </a:rPr>
                        </m:ctrlPr>
                      </m:sSupPr>
                      <m:e>
                        <m:r>
                          <a:rPr lang="en-IE" sz="2400" b="0" i="1" dirty="0" smtClean="0">
                            <a:latin typeface="Cambria Math"/>
                          </a:rPr>
                          <m:t>𝑛</m:t>
                        </m:r>
                      </m:e>
                      <m:sup>
                        <m:r>
                          <a:rPr lang="en-IE" sz="2400" b="0" i="1" dirty="0" smtClean="0">
                            <a:latin typeface="Cambria Math"/>
                          </a:rPr>
                          <m:t>2</m:t>
                        </m:r>
                      </m:sup>
                    </m:sSup>
                    <m:r>
                      <a:rPr lang="en-IE" sz="2400" i="1" dirty="0">
                        <a:latin typeface="Cambria Math"/>
                      </a:rPr>
                      <m:t>𝐴</m:t>
                    </m:r>
                  </m:oMath>
                </a14:m>
                <a:endParaRPr lang="en-IE" sz="2400" dirty="0" smtClean="0"/>
              </a:p>
              <a:p>
                <a:r>
                  <a:rPr lang="en-IE" sz="2400" dirty="0" smtClean="0"/>
                  <a:t>You also </a:t>
                </a:r>
                <a:r>
                  <a:rPr lang="en-IE" sz="2400" dirty="0" smtClean="0">
                    <a:solidFill>
                      <a:srgbClr val="FF0000"/>
                    </a:solidFill>
                  </a:rPr>
                  <a:t>need to know </a:t>
                </a:r>
                <a:r>
                  <a:rPr lang="en-IE" sz="2400" dirty="0" smtClean="0"/>
                  <a:t>that </a:t>
                </a:r>
                <a14:m>
                  <m:oMath xmlns:m="http://schemas.openxmlformats.org/officeDocument/2006/math">
                    <m:func>
                      <m:funcPr>
                        <m:ctrlPr>
                          <a:rPr lang="en-IE" sz="2400" b="0" i="1" smtClean="0">
                            <a:solidFill>
                              <a:srgbClr val="7030A0"/>
                            </a:solidFill>
                            <a:latin typeface="Cambria Math"/>
                          </a:rPr>
                        </m:ctrlPr>
                      </m:funcPr>
                      <m:fName>
                        <m:r>
                          <m:rPr>
                            <m:sty m:val="p"/>
                          </m:rPr>
                          <a:rPr lang="en-IE" sz="2400" b="0" i="0" smtClean="0">
                            <a:solidFill>
                              <a:srgbClr val="7030A0"/>
                            </a:solidFill>
                            <a:latin typeface="Cambria Math"/>
                          </a:rPr>
                          <m:t>tan</m:t>
                        </m:r>
                      </m:fName>
                      <m:e>
                        <m:r>
                          <a:rPr lang="en-IE" sz="2400" b="0" i="1" smtClean="0">
                            <a:solidFill>
                              <a:srgbClr val="7030A0"/>
                            </a:solidFill>
                            <a:latin typeface="Cambria Math"/>
                          </a:rPr>
                          <m:t>𝐴</m:t>
                        </m:r>
                      </m:e>
                    </m:func>
                    <m:r>
                      <a:rPr lang="en-IE" sz="2400" b="0" i="1" smtClean="0">
                        <a:solidFill>
                          <a:srgbClr val="7030A0"/>
                        </a:solidFill>
                        <a:latin typeface="Cambria Math"/>
                      </a:rPr>
                      <m:t>=</m:t>
                    </m:r>
                    <m:f>
                      <m:fPr>
                        <m:ctrlPr>
                          <a:rPr lang="en-IE" sz="2400" b="0" i="1" smtClean="0">
                            <a:solidFill>
                              <a:srgbClr val="7030A0"/>
                            </a:solidFill>
                            <a:latin typeface="Cambria Math"/>
                          </a:rPr>
                        </m:ctrlPr>
                      </m:fPr>
                      <m:num>
                        <m:r>
                          <a:rPr lang="en-IE" sz="2400" b="0" i="1" smtClean="0">
                            <a:solidFill>
                              <a:srgbClr val="7030A0"/>
                            </a:solidFill>
                            <a:latin typeface="Cambria Math"/>
                          </a:rPr>
                          <m:t>𝑆𝑖𝑛</m:t>
                        </m:r>
                        <m:r>
                          <a:rPr lang="en-IE" sz="2400" b="0" i="1" smtClean="0">
                            <a:solidFill>
                              <a:srgbClr val="7030A0"/>
                            </a:solidFill>
                            <a:latin typeface="Cambria Math"/>
                          </a:rPr>
                          <m:t> </m:t>
                        </m:r>
                        <m:r>
                          <a:rPr lang="en-IE" sz="2400" b="0" i="1" smtClean="0">
                            <a:solidFill>
                              <a:srgbClr val="7030A0"/>
                            </a:solidFill>
                            <a:latin typeface="Cambria Math"/>
                          </a:rPr>
                          <m:t>𝐴</m:t>
                        </m:r>
                      </m:num>
                      <m:den>
                        <m:r>
                          <a:rPr lang="en-IE" sz="2400" b="0" i="1" smtClean="0">
                            <a:solidFill>
                              <a:srgbClr val="7030A0"/>
                            </a:solidFill>
                            <a:latin typeface="Cambria Math"/>
                          </a:rPr>
                          <m:t>𝐶𝑜𝑠</m:t>
                        </m:r>
                        <m:r>
                          <a:rPr lang="en-IE" sz="2400" b="0" i="1" smtClean="0">
                            <a:solidFill>
                              <a:srgbClr val="7030A0"/>
                            </a:solidFill>
                            <a:latin typeface="Cambria Math"/>
                          </a:rPr>
                          <m:t> </m:t>
                        </m:r>
                        <m:r>
                          <a:rPr lang="en-IE" sz="2400" b="0" i="1" smtClean="0">
                            <a:solidFill>
                              <a:srgbClr val="7030A0"/>
                            </a:solidFill>
                            <a:latin typeface="Cambria Math"/>
                          </a:rPr>
                          <m:t>𝐴</m:t>
                        </m:r>
                      </m:den>
                    </m:f>
                  </m:oMath>
                </a14:m>
                <a:r>
                  <a:rPr lang="en-IE" sz="2400" dirty="0" smtClean="0"/>
                  <a:t> and </a:t>
                </a:r>
                <a14:m>
                  <m:oMath xmlns:m="http://schemas.openxmlformats.org/officeDocument/2006/math">
                    <m:r>
                      <a:rPr lang="en-IE" sz="2400" b="0" i="1" smtClean="0">
                        <a:latin typeface="Cambria Math"/>
                      </a:rPr>
                      <m:t>𝑆𝑒𝑐</m:t>
                    </m:r>
                    <m:r>
                      <a:rPr lang="en-IE" sz="2400" b="0" i="1" smtClean="0">
                        <a:latin typeface="Cambria Math"/>
                      </a:rPr>
                      <m:t> </m:t>
                    </m:r>
                    <m:r>
                      <a:rPr lang="en-IE" sz="2400" b="0" i="1" smtClean="0">
                        <a:latin typeface="Cambria Math"/>
                      </a:rPr>
                      <m:t>𝐴</m:t>
                    </m:r>
                    <m:r>
                      <a:rPr lang="en-IE" sz="2400" b="0" i="1" smtClean="0">
                        <a:latin typeface="Cambria Math"/>
                      </a:rPr>
                      <m:t>=</m:t>
                    </m:r>
                    <m:f>
                      <m:fPr>
                        <m:ctrlPr>
                          <a:rPr lang="en-IE" sz="2400" b="0" i="1" smtClean="0">
                            <a:latin typeface="Cambria Math"/>
                          </a:rPr>
                        </m:ctrlPr>
                      </m:fPr>
                      <m:num>
                        <m:r>
                          <a:rPr lang="en-IE" sz="2400" b="0" i="1" smtClean="0">
                            <a:latin typeface="Cambria Math"/>
                          </a:rPr>
                          <m:t>1</m:t>
                        </m:r>
                      </m:num>
                      <m:den>
                        <m:r>
                          <a:rPr lang="en-IE" sz="2400" b="0" i="1" smtClean="0">
                            <a:latin typeface="Cambria Math"/>
                          </a:rPr>
                          <m:t>𝐶𝑜𝑠</m:t>
                        </m:r>
                        <m:r>
                          <a:rPr lang="en-IE" sz="2400" b="0" i="1" smtClean="0">
                            <a:latin typeface="Cambria Math"/>
                          </a:rPr>
                          <m:t> </m:t>
                        </m:r>
                        <m:r>
                          <a:rPr lang="en-IE" sz="2400" b="0" i="1" smtClean="0">
                            <a:latin typeface="Cambria Math"/>
                          </a:rPr>
                          <m:t>𝐴</m:t>
                        </m:r>
                      </m:den>
                    </m:f>
                  </m:oMath>
                </a14:m>
                <a:r>
                  <a:rPr lang="en-IE" sz="2400" dirty="0" smtClean="0"/>
                  <a:t> </a:t>
                </a:r>
                <a:r>
                  <a:rPr lang="en-IE" sz="2400" dirty="0" smtClean="0">
                    <a:solidFill>
                      <a:srgbClr val="FF0000"/>
                    </a:solidFill>
                  </a:rPr>
                  <a:t>p13 log tables</a:t>
                </a:r>
              </a:p>
              <a:p>
                <a14:m>
                  <m:oMath xmlns:m="http://schemas.openxmlformats.org/officeDocument/2006/math">
                    <m:r>
                      <m:rPr>
                        <m:sty m:val="p"/>
                      </m:rPr>
                      <a:rPr lang="en-IE" sz="2400">
                        <a:solidFill>
                          <a:srgbClr val="FF0000"/>
                        </a:solidFill>
                        <a:latin typeface="Cambria Math"/>
                      </a:rPr>
                      <m:t>Rearranging</m:t>
                    </m:r>
                    <m:r>
                      <a:rPr lang="en-IE" sz="2400">
                        <a:solidFill>
                          <a:srgbClr val="FF0000"/>
                        </a:solidFill>
                        <a:latin typeface="Cambria Math"/>
                      </a:rPr>
                      <m:t>:</m:t>
                    </m:r>
                    <m:func>
                      <m:funcPr>
                        <m:ctrlPr>
                          <a:rPr lang="en-IE" sz="2400" i="1" smtClean="0">
                            <a:solidFill>
                              <a:srgbClr val="7030A0"/>
                            </a:solidFill>
                            <a:latin typeface="Cambria Math"/>
                          </a:rPr>
                        </m:ctrlPr>
                      </m:funcPr>
                      <m:fName>
                        <m:r>
                          <m:rPr>
                            <m:sty m:val="p"/>
                          </m:rPr>
                          <a:rPr lang="en-IE" sz="2400" b="0" i="0" smtClean="0">
                            <a:solidFill>
                              <a:srgbClr val="7030A0"/>
                            </a:solidFill>
                            <a:latin typeface="Cambria Math"/>
                          </a:rPr>
                          <m:t>T</m:t>
                        </m:r>
                        <m:r>
                          <m:rPr>
                            <m:sty m:val="p"/>
                          </m:rPr>
                          <a:rPr lang="en-IE" sz="2400">
                            <a:solidFill>
                              <a:srgbClr val="7030A0"/>
                            </a:solidFill>
                            <a:latin typeface="Cambria Math"/>
                          </a:rPr>
                          <m:t>an</m:t>
                        </m:r>
                      </m:fName>
                      <m:e>
                        <m:r>
                          <a:rPr lang="en-IE" sz="2400" i="1">
                            <a:solidFill>
                              <a:srgbClr val="7030A0"/>
                            </a:solidFill>
                            <a:latin typeface="Cambria Math"/>
                          </a:rPr>
                          <m:t>𝐴</m:t>
                        </m:r>
                      </m:e>
                    </m:func>
                    <m:r>
                      <a:rPr lang="en-IE" sz="2400" i="1">
                        <a:solidFill>
                          <a:srgbClr val="7030A0"/>
                        </a:solidFill>
                        <a:latin typeface="Cambria Math"/>
                      </a:rPr>
                      <m:t>𝐶𝑜𝑠</m:t>
                    </m:r>
                    <m:r>
                      <a:rPr lang="en-IE" sz="2400" i="1">
                        <a:solidFill>
                          <a:srgbClr val="7030A0"/>
                        </a:solidFill>
                        <a:latin typeface="Cambria Math"/>
                      </a:rPr>
                      <m:t> </m:t>
                    </m:r>
                    <m:r>
                      <a:rPr lang="en-IE" sz="2400" i="1">
                        <a:solidFill>
                          <a:srgbClr val="7030A0"/>
                        </a:solidFill>
                        <a:latin typeface="Cambria Math"/>
                      </a:rPr>
                      <m:t>𝐴</m:t>
                    </m:r>
                    <m:r>
                      <a:rPr lang="en-IE" sz="2400" i="1">
                        <a:solidFill>
                          <a:srgbClr val="7030A0"/>
                        </a:solidFill>
                        <a:latin typeface="Cambria Math"/>
                      </a:rPr>
                      <m:t>=</m:t>
                    </m:r>
                    <m:r>
                      <a:rPr lang="en-IE" sz="2400" i="1">
                        <a:solidFill>
                          <a:srgbClr val="7030A0"/>
                        </a:solidFill>
                        <a:latin typeface="Cambria Math"/>
                      </a:rPr>
                      <m:t>𝑆𝑖𝑛</m:t>
                    </m:r>
                    <m:r>
                      <a:rPr lang="en-IE" sz="2400" i="1">
                        <a:solidFill>
                          <a:srgbClr val="7030A0"/>
                        </a:solidFill>
                        <a:latin typeface="Cambria Math"/>
                      </a:rPr>
                      <m:t> </m:t>
                    </m:r>
                    <m:r>
                      <a:rPr lang="en-IE" sz="2400" i="1">
                        <a:solidFill>
                          <a:srgbClr val="7030A0"/>
                        </a:solidFill>
                        <a:latin typeface="Cambria Math"/>
                      </a:rPr>
                      <m:t>𝐴</m:t>
                    </m:r>
                  </m:oMath>
                </a14:m>
                <a:endParaRPr lang="en-IE" sz="2400" dirty="0" smtClean="0">
                  <a:solidFill>
                    <a:srgbClr val="FF0000"/>
                  </a:solidFill>
                </a:endParaRPr>
              </a:p>
              <a:p>
                <a:r>
                  <a:rPr lang="en-IE" sz="2400" dirty="0">
                    <a:solidFill>
                      <a:srgbClr val="FF0000"/>
                    </a:solidFill>
                  </a:rPr>
                  <a:t>Squaring both </a:t>
                </a:r>
                <a:r>
                  <a:rPr lang="en-IE" sz="2400" dirty="0" smtClean="0">
                    <a:solidFill>
                      <a:srgbClr val="FF0000"/>
                    </a:solidFill>
                  </a:rPr>
                  <a:t>sides: </a:t>
                </a:r>
                <a14:m>
                  <m:oMath xmlns:m="http://schemas.openxmlformats.org/officeDocument/2006/math">
                    <m:r>
                      <a:rPr lang="en-IE" sz="2400" i="1" smtClean="0">
                        <a:solidFill>
                          <a:srgbClr val="00B050"/>
                        </a:solidFill>
                        <a:latin typeface="Cambria Math"/>
                      </a:rPr>
                      <m:t>𝑆𝑖</m:t>
                    </m:r>
                    <m:sSup>
                      <m:sSupPr>
                        <m:ctrlPr>
                          <a:rPr lang="en-IE" sz="2400" b="0" i="1" smtClean="0">
                            <a:solidFill>
                              <a:srgbClr val="00B050"/>
                            </a:solidFill>
                            <a:latin typeface="Cambria Math"/>
                          </a:rPr>
                        </m:ctrlPr>
                      </m:sSupPr>
                      <m:e>
                        <m:r>
                          <a:rPr lang="en-IE" sz="2400" i="1">
                            <a:solidFill>
                              <a:srgbClr val="00B050"/>
                            </a:solidFill>
                            <a:latin typeface="Cambria Math"/>
                          </a:rPr>
                          <m:t>𝑛</m:t>
                        </m:r>
                      </m:e>
                      <m:sup>
                        <m:r>
                          <a:rPr lang="en-IE" sz="2400" b="0" i="1" smtClean="0">
                            <a:solidFill>
                              <a:srgbClr val="00B050"/>
                            </a:solidFill>
                            <a:latin typeface="Cambria Math"/>
                          </a:rPr>
                          <m:t>2</m:t>
                        </m:r>
                      </m:sup>
                    </m:sSup>
                    <m:r>
                      <a:rPr lang="en-IE" sz="2400" i="1">
                        <a:solidFill>
                          <a:srgbClr val="00B050"/>
                        </a:solidFill>
                        <a:latin typeface="Cambria Math"/>
                      </a:rPr>
                      <m:t> </m:t>
                    </m:r>
                    <m:r>
                      <a:rPr lang="en-IE" sz="2400" i="1">
                        <a:solidFill>
                          <a:srgbClr val="00B050"/>
                        </a:solidFill>
                        <a:latin typeface="Cambria Math"/>
                      </a:rPr>
                      <m:t>𝐴</m:t>
                    </m:r>
                    <m:r>
                      <a:rPr lang="en-IE" sz="2400" b="0" i="1" smtClean="0">
                        <a:solidFill>
                          <a:srgbClr val="00B050"/>
                        </a:solidFill>
                        <a:latin typeface="Cambria Math"/>
                      </a:rPr>
                      <m:t>=</m:t>
                    </m:r>
                  </m:oMath>
                </a14:m>
                <a:r>
                  <a:rPr lang="en-IE" sz="2400" dirty="0">
                    <a:solidFill>
                      <a:srgbClr val="00B050"/>
                    </a:solidFill>
                  </a:rPr>
                  <a:t> </a:t>
                </a:r>
                <a14:m>
                  <m:oMath xmlns:m="http://schemas.openxmlformats.org/officeDocument/2006/math">
                    <m:func>
                      <m:funcPr>
                        <m:ctrlPr>
                          <a:rPr lang="en-IE" sz="2400" i="1">
                            <a:solidFill>
                              <a:srgbClr val="00B050"/>
                            </a:solidFill>
                            <a:latin typeface="Cambria Math"/>
                          </a:rPr>
                        </m:ctrlPr>
                      </m:funcPr>
                      <m:fName>
                        <m:sSup>
                          <m:sSupPr>
                            <m:ctrlPr>
                              <a:rPr lang="en-IE" sz="2400" b="0" i="0" smtClean="0">
                                <a:solidFill>
                                  <a:srgbClr val="00B050"/>
                                </a:solidFill>
                                <a:latin typeface="Cambria Math"/>
                              </a:rPr>
                            </m:ctrlPr>
                          </m:sSupPr>
                          <m:e>
                            <m:r>
                              <m:rPr>
                                <m:sty m:val="p"/>
                              </m:rPr>
                              <a:rPr lang="en-IE" sz="2400">
                                <a:solidFill>
                                  <a:srgbClr val="00B050"/>
                                </a:solidFill>
                                <a:latin typeface="Cambria Math"/>
                              </a:rPr>
                              <m:t>T</m:t>
                            </m:r>
                            <m:r>
                              <m:rPr>
                                <m:sty m:val="p"/>
                              </m:rPr>
                              <a:rPr lang="en-IE" sz="2400">
                                <a:solidFill>
                                  <a:srgbClr val="00B050"/>
                                </a:solidFill>
                                <a:latin typeface="Cambria Math"/>
                              </a:rPr>
                              <m:t>an</m:t>
                            </m:r>
                          </m:e>
                          <m:sup>
                            <m:r>
                              <a:rPr lang="en-IE" sz="2400" b="0" i="0" smtClean="0">
                                <a:solidFill>
                                  <a:srgbClr val="00B050"/>
                                </a:solidFill>
                                <a:latin typeface="Cambria Math"/>
                              </a:rPr>
                              <m:t>2</m:t>
                            </m:r>
                          </m:sup>
                        </m:sSup>
                      </m:fName>
                      <m:e>
                        <m:r>
                          <a:rPr lang="en-IE" sz="2400" i="1">
                            <a:solidFill>
                              <a:srgbClr val="00B050"/>
                            </a:solidFill>
                            <a:latin typeface="Cambria Math"/>
                          </a:rPr>
                          <m:t>𝐴</m:t>
                        </m:r>
                      </m:e>
                    </m:func>
                    <m:r>
                      <a:rPr lang="en-IE" sz="2400" i="1">
                        <a:solidFill>
                          <a:srgbClr val="00B050"/>
                        </a:solidFill>
                        <a:latin typeface="Cambria Math"/>
                      </a:rPr>
                      <m:t>𝐶𝑜</m:t>
                    </m:r>
                    <m:sSup>
                      <m:sSupPr>
                        <m:ctrlPr>
                          <a:rPr lang="en-IE" sz="2400" b="0" i="1" smtClean="0">
                            <a:solidFill>
                              <a:srgbClr val="00B050"/>
                            </a:solidFill>
                            <a:latin typeface="Cambria Math"/>
                          </a:rPr>
                        </m:ctrlPr>
                      </m:sSupPr>
                      <m:e>
                        <m:r>
                          <a:rPr lang="en-IE" sz="2400" i="1">
                            <a:solidFill>
                              <a:srgbClr val="00B050"/>
                            </a:solidFill>
                            <a:latin typeface="Cambria Math"/>
                          </a:rPr>
                          <m:t>𝑠</m:t>
                        </m:r>
                      </m:e>
                      <m:sup>
                        <m:r>
                          <a:rPr lang="en-IE" sz="2400" b="0" i="1" smtClean="0">
                            <a:solidFill>
                              <a:srgbClr val="00B050"/>
                            </a:solidFill>
                            <a:latin typeface="Cambria Math"/>
                          </a:rPr>
                          <m:t>2</m:t>
                        </m:r>
                      </m:sup>
                    </m:sSup>
                    <m:r>
                      <a:rPr lang="en-IE" sz="2400" i="1">
                        <a:solidFill>
                          <a:srgbClr val="00B050"/>
                        </a:solidFill>
                        <a:latin typeface="Cambria Math"/>
                      </a:rPr>
                      <m:t>𝐴</m:t>
                    </m:r>
                  </m:oMath>
                </a14:m>
                <a:endParaRPr lang="en-IE" sz="2400" dirty="0" smtClean="0">
                  <a:solidFill>
                    <a:srgbClr val="00B050"/>
                  </a:solidFill>
                </a:endParaRPr>
              </a:p>
              <a:p>
                <a:r>
                  <a:rPr lang="en-IE" sz="2400" dirty="0" smtClean="0">
                    <a:solidFill>
                      <a:srgbClr val="FF0000"/>
                    </a:solidFill>
                  </a:rPr>
                  <a:t>Sub for </a:t>
                </a:r>
                <a14:m>
                  <m:oMath xmlns:m="http://schemas.openxmlformats.org/officeDocument/2006/math">
                    <m:r>
                      <a:rPr lang="en-IE" sz="2400" i="1" smtClean="0">
                        <a:solidFill>
                          <a:srgbClr val="00B050"/>
                        </a:solidFill>
                        <a:latin typeface="Cambria Math"/>
                      </a:rPr>
                      <m:t>𝑆𝑖</m:t>
                    </m:r>
                    <m:sSup>
                      <m:sSupPr>
                        <m:ctrlPr>
                          <a:rPr lang="en-IE" sz="2400" i="1">
                            <a:solidFill>
                              <a:srgbClr val="00B050"/>
                            </a:solidFill>
                            <a:latin typeface="Cambria Math"/>
                          </a:rPr>
                        </m:ctrlPr>
                      </m:sSupPr>
                      <m:e>
                        <m:r>
                          <a:rPr lang="en-IE" sz="2400" i="1">
                            <a:solidFill>
                              <a:srgbClr val="00B050"/>
                            </a:solidFill>
                            <a:latin typeface="Cambria Math"/>
                          </a:rPr>
                          <m:t>𝑛</m:t>
                        </m:r>
                      </m:e>
                      <m:sup>
                        <m:r>
                          <a:rPr lang="en-IE" sz="2400" i="1">
                            <a:solidFill>
                              <a:srgbClr val="00B050"/>
                            </a:solidFill>
                            <a:latin typeface="Cambria Math"/>
                          </a:rPr>
                          <m:t>2</m:t>
                        </m:r>
                      </m:sup>
                    </m:sSup>
                    <m:r>
                      <a:rPr lang="en-IE" sz="2400" i="1">
                        <a:solidFill>
                          <a:srgbClr val="00B050"/>
                        </a:solidFill>
                        <a:latin typeface="Cambria Math"/>
                      </a:rPr>
                      <m:t> </m:t>
                    </m:r>
                    <m:r>
                      <a:rPr lang="en-IE" sz="2400" i="1">
                        <a:solidFill>
                          <a:srgbClr val="00B050"/>
                        </a:solidFill>
                        <a:latin typeface="Cambria Math"/>
                      </a:rPr>
                      <m:t>𝐴</m:t>
                    </m:r>
                  </m:oMath>
                </a14:m>
                <a:r>
                  <a:rPr lang="en-IE" sz="2400" dirty="0" smtClean="0">
                    <a:solidFill>
                      <a:srgbClr val="00B050"/>
                    </a:solidFill>
                  </a:rPr>
                  <a:t> </a:t>
                </a:r>
                <a:r>
                  <a:rPr lang="en-IE" sz="2400" dirty="0" smtClean="0"/>
                  <a:t>in</a:t>
                </a:r>
                <a:r>
                  <a:rPr lang="en-IE" sz="2400" dirty="0" smtClean="0">
                    <a:solidFill>
                      <a:srgbClr val="FF0000"/>
                    </a:solidFill>
                  </a:rPr>
                  <a:t> </a:t>
                </a:r>
                <a14:m>
                  <m:oMath xmlns:m="http://schemas.openxmlformats.org/officeDocument/2006/math">
                    <m:sSup>
                      <m:sSupPr>
                        <m:ctrlPr>
                          <a:rPr lang="en-IE" sz="2400" i="1" dirty="0" smtClean="0">
                            <a:solidFill>
                              <a:srgbClr val="0070C0"/>
                            </a:solidFill>
                            <a:latin typeface="Cambria Math"/>
                          </a:rPr>
                        </m:ctrlPr>
                      </m:sSupPr>
                      <m:e>
                        <m:r>
                          <m:rPr>
                            <m:sty m:val="p"/>
                          </m:rPr>
                          <a:rPr lang="en-IE" sz="2400" dirty="0">
                            <a:solidFill>
                              <a:srgbClr val="0070C0"/>
                            </a:solidFill>
                            <a:latin typeface="Cambria Math"/>
                          </a:rPr>
                          <m:t>Sin</m:t>
                        </m:r>
                      </m:e>
                      <m:sup>
                        <m:r>
                          <a:rPr lang="en-IE" sz="2400" i="1" dirty="0">
                            <a:solidFill>
                              <a:srgbClr val="0070C0"/>
                            </a:solidFill>
                            <a:latin typeface="Cambria Math"/>
                          </a:rPr>
                          <m:t>2</m:t>
                        </m:r>
                      </m:sup>
                    </m:sSup>
                    <m:r>
                      <a:rPr lang="en-IE" sz="2400" i="1" dirty="0">
                        <a:solidFill>
                          <a:srgbClr val="0070C0"/>
                        </a:solidFill>
                        <a:latin typeface="Cambria Math"/>
                      </a:rPr>
                      <m:t>𝐴</m:t>
                    </m:r>
                    <m:r>
                      <a:rPr lang="en-IE" sz="2400" i="1" dirty="0">
                        <a:solidFill>
                          <a:srgbClr val="0070C0"/>
                        </a:solidFill>
                        <a:latin typeface="Cambria Math"/>
                      </a:rPr>
                      <m:t>+</m:t>
                    </m:r>
                    <m:r>
                      <a:rPr lang="en-IE" sz="2400" i="1" dirty="0">
                        <a:solidFill>
                          <a:srgbClr val="0070C0"/>
                        </a:solidFill>
                        <a:latin typeface="Cambria Math"/>
                      </a:rPr>
                      <m:t>𝐶𝑜</m:t>
                    </m:r>
                    <m:sSup>
                      <m:sSupPr>
                        <m:ctrlPr>
                          <a:rPr lang="en-IE" sz="2400" i="1" dirty="0">
                            <a:solidFill>
                              <a:srgbClr val="0070C0"/>
                            </a:solidFill>
                            <a:latin typeface="Cambria Math"/>
                          </a:rPr>
                        </m:ctrlPr>
                      </m:sSupPr>
                      <m:e>
                        <m:r>
                          <a:rPr lang="en-IE" sz="2400" i="1" dirty="0">
                            <a:solidFill>
                              <a:srgbClr val="0070C0"/>
                            </a:solidFill>
                            <a:latin typeface="Cambria Math"/>
                          </a:rPr>
                          <m:t>𝑠</m:t>
                        </m:r>
                      </m:e>
                      <m:sup>
                        <m:r>
                          <a:rPr lang="en-IE" sz="2400" i="1" dirty="0">
                            <a:solidFill>
                              <a:srgbClr val="0070C0"/>
                            </a:solidFill>
                            <a:latin typeface="Cambria Math"/>
                          </a:rPr>
                          <m:t>2</m:t>
                        </m:r>
                      </m:sup>
                    </m:sSup>
                    <m:r>
                      <a:rPr lang="en-IE" sz="2400" i="1" dirty="0">
                        <a:solidFill>
                          <a:srgbClr val="0070C0"/>
                        </a:solidFill>
                        <a:latin typeface="Cambria Math"/>
                      </a:rPr>
                      <m:t>𝐴</m:t>
                    </m:r>
                    <m:r>
                      <a:rPr lang="en-IE" sz="2400" i="1" dirty="0">
                        <a:solidFill>
                          <a:srgbClr val="0070C0"/>
                        </a:solidFill>
                        <a:latin typeface="Cambria Math"/>
                      </a:rPr>
                      <m:t>=1</m:t>
                    </m:r>
                  </m:oMath>
                </a14:m>
                <a:endParaRPr lang="en-IE" sz="2400" dirty="0" smtClean="0">
                  <a:solidFill>
                    <a:srgbClr val="0070C0"/>
                  </a:solidFill>
                </a:endParaRPr>
              </a:p>
              <a:p>
                <a:pPr marL="0" indent="0">
                  <a:buNone/>
                </a:pPr>
                <a14:m>
                  <m:oMathPara xmlns:m="http://schemas.openxmlformats.org/officeDocument/2006/math">
                    <m:oMathParaPr>
                      <m:jc m:val="centerGroup"/>
                    </m:oMathParaPr>
                    <m:oMath xmlns:m="http://schemas.openxmlformats.org/officeDocument/2006/math">
                      <m:func>
                        <m:funcPr>
                          <m:ctrlPr>
                            <a:rPr lang="en-IE" sz="2400" i="1">
                              <a:solidFill>
                                <a:srgbClr val="00B050"/>
                              </a:solidFill>
                              <a:latin typeface="Cambria Math"/>
                            </a:rPr>
                          </m:ctrlPr>
                        </m:funcPr>
                        <m:fName>
                          <m:sSup>
                            <m:sSupPr>
                              <m:ctrlPr>
                                <a:rPr lang="en-IE" sz="2400" i="1">
                                  <a:solidFill>
                                    <a:srgbClr val="00B050"/>
                                  </a:solidFill>
                                  <a:latin typeface="Cambria Math"/>
                                </a:rPr>
                              </m:ctrlPr>
                            </m:sSupPr>
                            <m:e>
                              <m:r>
                                <m:rPr>
                                  <m:sty m:val="p"/>
                                </m:rPr>
                                <a:rPr lang="en-IE" sz="2400">
                                  <a:solidFill>
                                    <a:srgbClr val="00B050"/>
                                  </a:solidFill>
                                  <a:latin typeface="Cambria Math"/>
                                </a:rPr>
                                <m:t>Tan</m:t>
                              </m:r>
                            </m:e>
                            <m:sup>
                              <m:r>
                                <a:rPr lang="en-IE" sz="2400">
                                  <a:solidFill>
                                    <a:srgbClr val="00B050"/>
                                  </a:solidFill>
                                  <a:latin typeface="Cambria Math"/>
                                </a:rPr>
                                <m:t>2</m:t>
                              </m:r>
                            </m:sup>
                          </m:sSup>
                        </m:fName>
                        <m:e>
                          <m:r>
                            <a:rPr lang="en-IE" sz="2400" i="1">
                              <a:solidFill>
                                <a:srgbClr val="00B050"/>
                              </a:solidFill>
                              <a:latin typeface="Cambria Math"/>
                            </a:rPr>
                            <m:t>𝐴</m:t>
                          </m:r>
                        </m:e>
                      </m:func>
                      <m:r>
                        <a:rPr lang="en-IE" sz="2400" i="1">
                          <a:solidFill>
                            <a:srgbClr val="00B050"/>
                          </a:solidFill>
                          <a:latin typeface="Cambria Math"/>
                        </a:rPr>
                        <m:t>𝐶𝑜</m:t>
                      </m:r>
                      <m:sSup>
                        <m:sSupPr>
                          <m:ctrlPr>
                            <a:rPr lang="en-IE" sz="2400" i="1">
                              <a:solidFill>
                                <a:srgbClr val="00B050"/>
                              </a:solidFill>
                              <a:latin typeface="Cambria Math"/>
                            </a:rPr>
                          </m:ctrlPr>
                        </m:sSupPr>
                        <m:e>
                          <m:r>
                            <a:rPr lang="en-IE" sz="2400" i="1">
                              <a:solidFill>
                                <a:srgbClr val="00B050"/>
                              </a:solidFill>
                              <a:latin typeface="Cambria Math"/>
                            </a:rPr>
                            <m:t>𝑠</m:t>
                          </m:r>
                        </m:e>
                        <m:sup>
                          <m:r>
                            <a:rPr lang="en-IE" sz="2400" i="1">
                              <a:solidFill>
                                <a:srgbClr val="00B050"/>
                              </a:solidFill>
                              <a:latin typeface="Cambria Math"/>
                            </a:rPr>
                            <m:t>2</m:t>
                          </m:r>
                        </m:sup>
                      </m:sSup>
                      <m:r>
                        <a:rPr lang="en-IE" sz="2400" i="1">
                          <a:solidFill>
                            <a:srgbClr val="00B050"/>
                          </a:solidFill>
                          <a:latin typeface="Cambria Math"/>
                        </a:rPr>
                        <m:t>𝐴</m:t>
                      </m:r>
                      <m:r>
                        <a:rPr lang="en-IE" sz="2400" i="1" dirty="0">
                          <a:solidFill>
                            <a:srgbClr val="0070C0"/>
                          </a:solidFill>
                          <a:latin typeface="Cambria Math"/>
                        </a:rPr>
                        <m:t>+</m:t>
                      </m:r>
                      <m:r>
                        <a:rPr lang="en-IE" sz="2400" i="1" dirty="0">
                          <a:solidFill>
                            <a:srgbClr val="0070C0"/>
                          </a:solidFill>
                          <a:latin typeface="Cambria Math"/>
                        </a:rPr>
                        <m:t>𝐶𝑜</m:t>
                      </m:r>
                      <m:sSup>
                        <m:sSupPr>
                          <m:ctrlPr>
                            <a:rPr lang="en-IE" sz="2400" i="1" dirty="0">
                              <a:solidFill>
                                <a:srgbClr val="0070C0"/>
                              </a:solidFill>
                              <a:latin typeface="Cambria Math"/>
                            </a:rPr>
                          </m:ctrlPr>
                        </m:sSupPr>
                        <m:e>
                          <m:r>
                            <a:rPr lang="en-IE" sz="2400" i="1" dirty="0">
                              <a:solidFill>
                                <a:srgbClr val="0070C0"/>
                              </a:solidFill>
                              <a:latin typeface="Cambria Math"/>
                            </a:rPr>
                            <m:t>𝑠</m:t>
                          </m:r>
                        </m:e>
                        <m:sup>
                          <m:r>
                            <a:rPr lang="en-IE" sz="2400" i="1" dirty="0">
                              <a:solidFill>
                                <a:srgbClr val="0070C0"/>
                              </a:solidFill>
                              <a:latin typeface="Cambria Math"/>
                            </a:rPr>
                            <m:t>2</m:t>
                          </m:r>
                        </m:sup>
                      </m:sSup>
                      <m:r>
                        <a:rPr lang="en-IE" sz="2400" i="1" dirty="0">
                          <a:solidFill>
                            <a:srgbClr val="0070C0"/>
                          </a:solidFill>
                          <a:latin typeface="Cambria Math"/>
                        </a:rPr>
                        <m:t>𝐴</m:t>
                      </m:r>
                      <m:r>
                        <a:rPr lang="en-IE" sz="2400" i="1" dirty="0">
                          <a:solidFill>
                            <a:srgbClr val="0070C0"/>
                          </a:solidFill>
                          <a:latin typeface="Cambria Math"/>
                        </a:rPr>
                        <m:t>=1</m:t>
                      </m:r>
                    </m:oMath>
                  </m:oMathPara>
                </a14:m>
                <a:endParaRPr lang="en-IE" sz="2400" dirty="0" smtClean="0"/>
              </a:p>
              <a:p>
                <a:r>
                  <a:rPr lang="en-IE" sz="2400" dirty="0" smtClean="0">
                    <a:solidFill>
                      <a:srgbClr val="FF0000"/>
                    </a:solidFill>
                  </a:rPr>
                  <a:t>Factorise RHS</a:t>
                </a:r>
                <a:r>
                  <a:rPr lang="en-IE" sz="2400" dirty="0" smtClean="0"/>
                  <a:t>; </a:t>
                </a:r>
                <a14:m>
                  <m:oMath xmlns:m="http://schemas.openxmlformats.org/officeDocument/2006/math">
                    <m:func>
                      <m:funcPr>
                        <m:ctrlPr>
                          <a:rPr lang="en-IE" sz="2400" i="1" smtClean="0">
                            <a:solidFill>
                              <a:schemeClr val="tx1"/>
                            </a:solidFill>
                            <a:latin typeface="Cambria Math"/>
                          </a:rPr>
                        </m:ctrlPr>
                      </m:funcPr>
                      <m:fName>
                        <m:sSup>
                          <m:sSupPr>
                            <m:ctrlPr>
                              <a:rPr lang="en-IE" sz="2400" i="1">
                                <a:solidFill>
                                  <a:schemeClr val="tx1"/>
                                </a:solidFill>
                                <a:latin typeface="Cambria Math"/>
                              </a:rPr>
                            </m:ctrlPr>
                          </m:sSupPr>
                          <m:e>
                            <m:r>
                              <a:rPr lang="en-IE" sz="2400" i="1">
                                <a:solidFill>
                                  <a:schemeClr val="tx1"/>
                                </a:solidFill>
                                <a:latin typeface="Cambria Math"/>
                              </a:rPr>
                              <m:t>𝐶𝑜</m:t>
                            </m:r>
                            <m:sSup>
                              <m:sSupPr>
                                <m:ctrlPr>
                                  <a:rPr lang="en-IE" sz="2400" i="1">
                                    <a:solidFill>
                                      <a:schemeClr val="tx1"/>
                                    </a:solidFill>
                                    <a:latin typeface="Cambria Math"/>
                                  </a:rPr>
                                </m:ctrlPr>
                              </m:sSupPr>
                              <m:e>
                                <m:r>
                                  <a:rPr lang="en-IE" sz="2400" i="1">
                                    <a:solidFill>
                                      <a:schemeClr val="tx1"/>
                                    </a:solidFill>
                                    <a:latin typeface="Cambria Math"/>
                                  </a:rPr>
                                  <m:t>𝑠</m:t>
                                </m:r>
                              </m:e>
                              <m:sup>
                                <m:r>
                                  <a:rPr lang="en-IE" sz="2400" i="1">
                                    <a:solidFill>
                                      <a:schemeClr val="tx1"/>
                                    </a:solidFill>
                                    <a:latin typeface="Cambria Math"/>
                                  </a:rPr>
                                  <m:t>2</m:t>
                                </m:r>
                              </m:sup>
                            </m:sSup>
                            <m:r>
                              <a:rPr lang="en-IE" sz="2400" i="1">
                                <a:solidFill>
                                  <a:schemeClr val="tx1"/>
                                </a:solidFill>
                                <a:latin typeface="Cambria Math"/>
                              </a:rPr>
                              <m:t>𝐴</m:t>
                            </m:r>
                            <m:r>
                              <a:rPr lang="en-IE" sz="2400" b="0" i="0" smtClean="0">
                                <a:solidFill>
                                  <a:schemeClr val="tx1"/>
                                </a:solidFill>
                                <a:latin typeface="Cambria Math"/>
                              </a:rPr>
                              <m:t> (</m:t>
                            </m:r>
                            <m:r>
                              <m:rPr>
                                <m:sty m:val="p"/>
                              </m:rPr>
                              <a:rPr lang="en-IE" sz="2400">
                                <a:solidFill>
                                  <a:schemeClr val="tx1"/>
                                </a:solidFill>
                                <a:latin typeface="Cambria Math"/>
                              </a:rPr>
                              <m:t>Tan</m:t>
                            </m:r>
                          </m:e>
                          <m:sup>
                            <m:r>
                              <a:rPr lang="en-IE" sz="2400">
                                <a:solidFill>
                                  <a:schemeClr val="tx1"/>
                                </a:solidFill>
                                <a:latin typeface="Cambria Math"/>
                              </a:rPr>
                              <m:t>2</m:t>
                            </m:r>
                          </m:sup>
                        </m:sSup>
                      </m:fName>
                      <m:e>
                        <m:r>
                          <a:rPr lang="en-IE" sz="2400" i="1">
                            <a:solidFill>
                              <a:schemeClr val="tx1"/>
                            </a:solidFill>
                            <a:latin typeface="Cambria Math"/>
                          </a:rPr>
                          <m:t>𝐴</m:t>
                        </m:r>
                      </m:e>
                    </m:func>
                    <m:r>
                      <a:rPr lang="en-IE" sz="2400" i="1" dirty="0">
                        <a:solidFill>
                          <a:schemeClr val="tx1"/>
                        </a:solidFill>
                        <a:latin typeface="Cambria Math"/>
                      </a:rPr>
                      <m:t>+</m:t>
                    </m:r>
                    <m:r>
                      <a:rPr lang="en-IE" sz="2400" b="0" i="1" dirty="0" smtClean="0">
                        <a:solidFill>
                          <a:schemeClr val="tx1"/>
                        </a:solidFill>
                        <a:latin typeface="Cambria Math"/>
                      </a:rPr>
                      <m:t>1)</m:t>
                    </m:r>
                    <m:r>
                      <a:rPr lang="en-IE" sz="2400" i="1" dirty="0">
                        <a:solidFill>
                          <a:schemeClr val="tx1"/>
                        </a:solidFill>
                        <a:latin typeface="Cambria Math"/>
                      </a:rPr>
                      <m:t>=1</m:t>
                    </m:r>
                  </m:oMath>
                </a14:m>
                <a:endParaRPr lang="en-IE" sz="2400" dirty="0">
                  <a:solidFill>
                    <a:schemeClr val="tx1"/>
                  </a:solidFill>
                </a:endParaRPr>
              </a:p>
              <a:p>
                <a:r>
                  <a:rPr lang="en-IE" sz="2400" dirty="0" smtClean="0">
                    <a:solidFill>
                      <a:srgbClr val="FF0000"/>
                    </a:solidFill>
                  </a:rPr>
                  <a:t>Divide by </a:t>
                </a:r>
                <a14:m>
                  <m:oMath xmlns:m="http://schemas.openxmlformats.org/officeDocument/2006/math">
                    <m:r>
                      <a:rPr lang="en-IE" sz="2400" i="1">
                        <a:solidFill>
                          <a:srgbClr val="FF0000"/>
                        </a:solidFill>
                        <a:latin typeface="Cambria Math"/>
                      </a:rPr>
                      <m:t>𝐶𝑜</m:t>
                    </m:r>
                    <m:sSup>
                      <m:sSupPr>
                        <m:ctrlPr>
                          <a:rPr lang="en-IE" sz="2400" i="1">
                            <a:solidFill>
                              <a:srgbClr val="FF0000"/>
                            </a:solidFill>
                            <a:latin typeface="Cambria Math"/>
                          </a:rPr>
                        </m:ctrlPr>
                      </m:sSupPr>
                      <m:e>
                        <m:r>
                          <a:rPr lang="en-IE" sz="2400" i="1">
                            <a:solidFill>
                              <a:srgbClr val="FF0000"/>
                            </a:solidFill>
                            <a:latin typeface="Cambria Math"/>
                          </a:rPr>
                          <m:t>𝑠</m:t>
                        </m:r>
                      </m:e>
                      <m:sup>
                        <m:r>
                          <a:rPr lang="en-IE" sz="2400" i="1">
                            <a:solidFill>
                              <a:srgbClr val="FF0000"/>
                            </a:solidFill>
                            <a:latin typeface="Cambria Math"/>
                          </a:rPr>
                          <m:t>2</m:t>
                        </m:r>
                      </m:sup>
                    </m:sSup>
                    <m:r>
                      <a:rPr lang="en-IE" sz="2400" i="1">
                        <a:solidFill>
                          <a:srgbClr val="FF0000"/>
                        </a:solidFill>
                        <a:latin typeface="Cambria Math"/>
                      </a:rPr>
                      <m:t>𝐴</m:t>
                    </m:r>
                  </m:oMath>
                </a14:m>
                <a:r>
                  <a:rPr lang="en-IE" sz="2400" dirty="0" smtClean="0"/>
                  <a:t>:		 </a:t>
                </a:r>
                <a14:m>
                  <m:oMath xmlns:m="http://schemas.openxmlformats.org/officeDocument/2006/math">
                    <m:r>
                      <a:rPr lang="en-IE" sz="2400" b="0" i="1" smtClean="0">
                        <a:latin typeface="Cambria Math"/>
                      </a:rPr>
                      <m:t>𝑇𝑎</m:t>
                    </m:r>
                    <m:sSup>
                      <m:sSupPr>
                        <m:ctrlPr>
                          <a:rPr lang="en-IE" sz="2400" b="0" i="1" smtClean="0">
                            <a:latin typeface="Cambria Math"/>
                          </a:rPr>
                        </m:ctrlPr>
                      </m:sSupPr>
                      <m:e>
                        <m:r>
                          <a:rPr lang="en-IE" sz="2400" b="0" i="1" smtClean="0">
                            <a:latin typeface="Cambria Math"/>
                          </a:rPr>
                          <m:t>𝑛</m:t>
                        </m:r>
                      </m:e>
                      <m:sup>
                        <m:r>
                          <a:rPr lang="en-IE" sz="2400" b="0" i="1" smtClean="0">
                            <a:latin typeface="Cambria Math"/>
                          </a:rPr>
                          <m:t>2</m:t>
                        </m:r>
                      </m:sup>
                    </m:sSup>
                    <m:r>
                      <a:rPr lang="en-IE" sz="2400" i="1">
                        <a:latin typeface="Cambria Math"/>
                      </a:rPr>
                      <m:t>𝐴</m:t>
                    </m:r>
                    <m:r>
                      <a:rPr lang="en-IE" sz="2400" b="0" i="0" smtClean="0">
                        <a:latin typeface="Cambria Math"/>
                      </a:rPr>
                      <m:t>+1=</m:t>
                    </m:r>
                    <m:f>
                      <m:fPr>
                        <m:ctrlPr>
                          <a:rPr lang="en-IE" sz="2400" b="0" i="0" smtClean="0">
                            <a:latin typeface="Cambria Math"/>
                          </a:rPr>
                        </m:ctrlPr>
                      </m:fPr>
                      <m:num>
                        <m:r>
                          <a:rPr lang="en-IE" sz="2400" b="0" i="0" smtClean="0">
                            <a:latin typeface="Cambria Math"/>
                          </a:rPr>
                          <m:t>1</m:t>
                        </m:r>
                      </m:num>
                      <m:den>
                        <m:sSup>
                          <m:sSupPr>
                            <m:ctrlPr>
                              <a:rPr lang="en-IE" sz="2400" b="0" i="0" smtClean="0">
                                <a:latin typeface="Cambria Math"/>
                              </a:rPr>
                            </m:ctrlPr>
                          </m:sSupPr>
                          <m:e>
                            <m:r>
                              <m:rPr>
                                <m:sty m:val="p"/>
                              </m:rPr>
                              <a:rPr lang="en-IE" sz="2400" b="0" i="0" smtClean="0">
                                <a:latin typeface="Cambria Math"/>
                              </a:rPr>
                              <m:t>C</m:t>
                            </m:r>
                            <m:r>
                              <m:rPr>
                                <m:sty m:val="p"/>
                              </m:rPr>
                              <a:rPr lang="en-IE" sz="2400" b="0" i="0" smtClean="0">
                                <a:latin typeface="Cambria Math"/>
                              </a:rPr>
                              <m:t>os</m:t>
                            </m:r>
                          </m:e>
                          <m:sup>
                            <m:r>
                              <a:rPr lang="en-IE" sz="2400" b="0" i="0" smtClean="0">
                                <a:latin typeface="Cambria Math"/>
                              </a:rPr>
                              <m:t>2</m:t>
                            </m:r>
                          </m:sup>
                        </m:sSup>
                        <m:r>
                          <a:rPr lang="en-IE" sz="2400" b="0" i="0" smtClean="0">
                            <a:latin typeface="Cambria Math"/>
                          </a:rPr>
                          <m:t> </m:t>
                        </m:r>
                        <m:r>
                          <m:rPr>
                            <m:sty m:val="p"/>
                          </m:rPr>
                          <a:rPr lang="en-IE" sz="2400" b="0" i="0" smtClean="0">
                            <a:latin typeface="Cambria Math"/>
                          </a:rPr>
                          <m:t>A</m:t>
                        </m:r>
                      </m:den>
                    </m:f>
                  </m:oMath>
                </a14:m>
                <a:endParaRPr lang="en-IE" sz="2400" dirty="0" smtClean="0"/>
              </a:p>
              <a:p>
                <a:r>
                  <a:rPr lang="en-IE" sz="2400" dirty="0" smtClean="0">
                    <a:solidFill>
                      <a:srgbClr val="FF0000"/>
                    </a:solidFill>
                  </a:rPr>
                  <a:t>But</a:t>
                </a:r>
                <a:r>
                  <a:rPr lang="en-IE" sz="2400" dirty="0" smtClean="0"/>
                  <a:t> </a:t>
                </a:r>
                <a14:m>
                  <m:oMath xmlns:m="http://schemas.openxmlformats.org/officeDocument/2006/math">
                    <m:f>
                      <m:fPr>
                        <m:ctrlPr>
                          <a:rPr lang="en-IE" sz="2400" i="1">
                            <a:latin typeface="Cambria Math"/>
                          </a:rPr>
                        </m:ctrlPr>
                      </m:fPr>
                      <m:num>
                        <m:r>
                          <a:rPr lang="en-IE" sz="2400" i="1">
                            <a:latin typeface="Cambria Math"/>
                          </a:rPr>
                          <m:t>1</m:t>
                        </m:r>
                      </m:num>
                      <m:den>
                        <m:r>
                          <a:rPr lang="en-IE" sz="2400" i="1">
                            <a:latin typeface="Cambria Math"/>
                          </a:rPr>
                          <m:t>𝐶𝑜𝑠</m:t>
                        </m:r>
                        <m:r>
                          <a:rPr lang="en-IE" sz="2400" i="1">
                            <a:latin typeface="Cambria Math"/>
                          </a:rPr>
                          <m:t> </m:t>
                        </m:r>
                        <m:r>
                          <a:rPr lang="en-IE" sz="2400" i="1">
                            <a:latin typeface="Cambria Math"/>
                          </a:rPr>
                          <m:t>𝐴</m:t>
                        </m:r>
                      </m:den>
                    </m:f>
                    <m:r>
                      <a:rPr lang="en-IE" sz="2400" b="0" i="1" smtClean="0">
                        <a:latin typeface="Cambria Math"/>
                      </a:rPr>
                      <m:t>=</m:t>
                    </m:r>
                    <m:r>
                      <a:rPr lang="en-IE" sz="2400" b="0" i="1" smtClean="0">
                        <a:latin typeface="Cambria Math"/>
                      </a:rPr>
                      <m:t>𝑆𝑒𝑐</m:t>
                    </m:r>
                    <m:r>
                      <a:rPr lang="en-IE" sz="2400" b="0" i="1" smtClean="0">
                        <a:latin typeface="Cambria Math"/>
                      </a:rPr>
                      <m:t> </m:t>
                    </m:r>
                    <m:r>
                      <a:rPr lang="en-IE" sz="2400" b="0" i="1" smtClean="0">
                        <a:latin typeface="Cambria Math"/>
                      </a:rPr>
                      <m:t>𝐴</m:t>
                    </m:r>
                  </m:oMath>
                </a14:m>
                <a:r>
                  <a:rPr lang="en-IE" sz="2400" dirty="0" smtClean="0"/>
                  <a:t> so </a:t>
                </a:r>
                <a14:m>
                  <m:oMath xmlns:m="http://schemas.openxmlformats.org/officeDocument/2006/math">
                    <m:f>
                      <m:fPr>
                        <m:ctrlPr>
                          <a:rPr lang="en-IE" sz="2400" i="1">
                            <a:latin typeface="Cambria Math"/>
                          </a:rPr>
                        </m:ctrlPr>
                      </m:fPr>
                      <m:num>
                        <m:r>
                          <a:rPr lang="en-IE" sz="2400">
                            <a:latin typeface="Cambria Math"/>
                          </a:rPr>
                          <m:t>1</m:t>
                        </m:r>
                      </m:num>
                      <m:den>
                        <m:sSup>
                          <m:sSupPr>
                            <m:ctrlPr>
                              <a:rPr lang="en-IE" sz="2400" i="1">
                                <a:latin typeface="Cambria Math"/>
                              </a:rPr>
                            </m:ctrlPr>
                          </m:sSupPr>
                          <m:e>
                            <m:r>
                              <m:rPr>
                                <m:sty m:val="p"/>
                              </m:rPr>
                              <a:rPr lang="en-IE" sz="2400">
                                <a:latin typeface="Cambria Math"/>
                              </a:rPr>
                              <m:t>Cos</m:t>
                            </m:r>
                          </m:e>
                          <m:sup>
                            <m:r>
                              <a:rPr lang="en-IE" sz="2400">
                                <a:latin typeface="Cambria Math"/>
                              </a:rPr>
                              <m:t>2</m:t>
                            </m:r>
                          </m:sup>
                        </m:sSup>
                        <m:r>
                          <a:rPr lang="en-IE" sz="2400">
                            <a:latin typeface="Cambria Math"/>
                          </a:rPr>
                          <m:t> </m:t>
                        </m:r>
                        <m:r>
                          <m:rPr>
                            <m:sty m:val="p"/>
                          </m:rPr>
                          <a:rPr lang="en-IE" sz="2400">
                            <a:latin typeface="Cambria Math"/>
                          </a:rPr>
                          <m:t>A</m:t>
                        </m:r>
                      </m:den>
                    </m:f>
                    <m:r>
                      <a:rPr lang="en-IE" sz="2400" b="0" i="0" smtClean="0">
                        <a:latin typeface="Cambria Math"/>
                      </a:rPr>
                      <m:t>=</m:t>
                    </m:r>
                    <m:sSup>
                      <m:sSupPr>
                        <m:ctrlPr>
                          <a:rPr lang="en-IE" sz="2400" b="0" i="0" smtClean="0">
                            <a:latin typeface="Cambria Math"/>
                          </a:rPr>
                        </m:ctrlPr>
                      </m:sSupPr>
                      <m:e>
                        <m:r>
                          <m:rPr>
                            <m:sty m:val="p"/>
                          </m:rPr>
                          <a:rPr lang="en-IE" sz="2400" b="0" i="0" smtClean="0">
                            <a:latin typeface="Cambria Math"/>
                          </a:rPr>
                          <m:t>Sec</m:t>
                        </m:r>
                      </m:e>
                      <m:sup>
                        <m:r>
                          <a:rPr lang="en-IE" sz="2400" b="0" i="0" smtClean="0">
                            <a:latin typeface="Cambria Math"/>
                          </a:rPr>
                          <m:t>2</m:t>
                        </m:r>
                      </m:sup>
                    </m:sSup>
                    <m:r>
                      <m:rPr>
                        <m:sty m:val="p"/>
                      </m:rPr>
                      <a:rPr lang="en-IE" sz="2400" b="0" i="0" smtClean="0">
                        <a:latin typeface="Cambria Math"/>
                      </a:rPr>
                      <m:t>A</m:t>
                    </m:r>
                  </m:oMath>
                </a14:m>
                <a:endParaRPr lang="en-IE" sz="2400" b="0" dirty="0" smtClean="0"/>
              </a:p>
              <a:p>
                <a:r>
                  <a:rPr lang="en-IE" sz="2400" dirty="0" smtClean="0">
                    <a:solidFill>
                      <a:srgbClr val="FF0000"/>
                    </a:solidFill>
                  </a:rPr>
                  <a:t>Hence</a:t>
                </a:r>
                <a:r>
                  <a:rPr lang="en-IE" sz="2400" dirty="0" smtClean="0"/>
                  <a:t>: </a:t>
                </a:r>
                <a14:m>
                  <m:oMath xmlns:m="http://schemas.openxmlformats.org/officeDocument/2006/math">
                    <m:r>
                      <a:rPr lang="en-IE" sz="2400" i="1">
                        <a:latin typeface="Cambria Math"/>
                      </a:rPr>
                      <m:t>𝑇𝑎</m:t>
                    </m:r>
                    <m:sSup>
                      <m:sSupPr>
                        <m:ctrlPr>
                          <a:rPr lang="en-IE" sz="2400" i="1">
                            <a:latin typeface="Cambria Math"/>
                          </a:rPr>
                        </m:ctrlPr>
                      </m:sSupPr>
                      <m:e>
                        <m:r>
                          <a:rPr lang="en-IE" sz="2400" i="1">
                            <a:latin typeface="Cambria Math"/>
                          </a:rPr>
                          <m:t>𝑛</m:t>
                        </m:r>
                      </m:e>
                      <m:sup>
                        <m:r>
                          <a:rPr lang="en-IE" sz="2400" i="1">
                            <a:latin typeface="Cambria Math"/>
                          </a:rPr>
                          <m:t>2</m:t>
                        </m:r>
                      </m:sup>
                    </m:sSup>
                    <m:r>
                      <a:rPr lang="en-IE" sz="2400" i="1">
                        <a:latin typeface="Cambria Math"/>
                      </a:rPr>
                      <m:t>𝐴</m:t>
                    </m:r>
                    <m:r>
                      <a:rPr lang="en-IE" sz="2400">
                        <a:latin typeface="Cambria Math"/>
                      </a:rPr>
                      <m:t>+1</m:t>
                    </m:r>
                  </m:oMath>
                </a14:m>
                <a:r>
                  <a:rPr lang="en-IE" sz="2400" dirty="0" smtClean="0"/>
                  <a:t>=</a:t>
                </a:r>
                <a14:m>
                  <m:oMath xmlns:m="http://schemas.openxmlformats.org/officeDocument/2006/math">
                    <m:sSup>
                      <m:sSupPr>
                        <m:ctrlPr>
                          <a:rPr lang="en-IE" sz="2400" i="1">
                            <a:latin typeface="Cambria Math"/>
                          </a:rPr>
                        </m:ctrlPr>
                      </m:sSupPr>
                      <m:e>
                        <m:r>
                          <m:rPr>
                            <m:sty m:val="p"/>
                          </m:rPr>
                          <a:rPr lang="en-IE" sz="2400">
                            <a:latin typeface="Cambria Math"/>
                          </a:rPr>
                          <m:t>Sec</m:t>
                        </m:r>
                      </m:e>
                      <m:sup>
                        <m:r>
                          <a:rPr lang="en-IE" sz="2400">
                            <a:latin typeface="Cambria Math"/>
                          </a:rPr>
                          <m:t>2</m:t>
                        </m:r>
                      </m:sup>
                    </m:sSup>
                    <m:r>
                      <m:rPr>
                        <m:sty m:val="p"/>
                      </m:rPr>
                      <a:rPr lang="en-IE" sz="2400">
                        <a:latin typeface="Cambria Math"/>
                      </a:rPr>
                      <m:t>A</m:t>
                    </m:r>
                  </m:oMath>
                </a14:m>
                <a:r>
                  <a:rPr lang="en-IE" sz="2400" dirty="0" smtClean="0"/>
                  <a:t>		QED</a:t>
                </a:r>
              </a:p>
              <a:p>
                <a:endParaRPr lang="en-IE" dirty="0" smtClean="0">
                  <a:solidFill>
                    <a:srgbClr val="0070C0"/>
                  </a:solidFill>
                </a:endParaRPr>
              </a:p>
              <a:p>
                <a:endParaRPr lang="en-IE" dirty="0">
                  <a:solidFill>
                    <a:srgbClr val="0070C0"/>
                  </a:solidFill>
                </a:endParaRPr>
              </a:p>
              <a:p>
                <a:endParaRPr lang="en-IE" dirty="0">
                  <a:solidFill>
                    <a:srgbClr val="00B050"/>
                  </a:solidFill>
                </a:endParaRPr>
              </a:p>
              <a:p>
                <a:endParaRPr lang="en-IE" dirty="0" smtClean="0">
                  <a:solidFill>
                    <a:srgbClr val="0070C0"/>
                  </a:solidFill>
                </a:endParaRPr>
              </a:p>
              <a:p>
                <a:endParaRPr lang="en-IE" dirty="0">
                  <a:solidFill>
                    <a:srgbClr val="FF0000"/>
                  </a:solidFill>
                </a:endParaRPr>
              </a:p>
              <a:p>
                <a:endParaRPr lang="en-IE" dirty="0" smtClean="0">
                  <a:solidFill>
                    <a:srgbClr val="FF0000"/>
                  </a:solidFill>
                </a:endParaRPr>
              </a:p>
              <a:p>
                <a:endParaRPr lang="en-IE" dirty="0">
                  <a:solidFill>
                    <a:srgbClr val="FF0000"/>
                  </a:solidFill>
                </a:endParaRPr>
              </a:p>
            </p:txBody>
          </p:sp>
        </mc:Choice>
        <mc:Fallback>
          <p:sp>
            <p:nvSpPr>
              <p:cNvPr id="4" name="Content Placeholder 2"/>
              <p:cNvSpPr txBox="1">
                <a:spLocks noRot="1" noChangeAspect="1" noMove="1" noResize="1" noEditPoints="1" noAdjustHandles="1" noChangeArrowheads="1" noChangeShapeType="1" noTextEdit="1"/>
              </p:cNvSpPr>
              <p:nvPr/>
            </p:nvSpPr>
            <p:spPr>
              <a:xfrm>
                <a:off x="0" y="1556792"/>
                <a:ext cx="9144000" cy="5301208"/>
              </a:xfrm>
              <a:prstGeom prst="rect">
                <a:avLst/>
              </a:prstGeom>
              <a:blipFill rotWithShape="1">
                <a:blip r:embed="rId2"/>
                <a:stretch>
                  <a:fillRect l="-867" t="-920" b="-1954"/>
                </a:stretch>
              </a:blipFill>
            </p:spPr>
            <p:txBody>
              <a:bodyPr/>
              <a:lstStyle/>
              <a:p>
                <a:r>
                  <a:rPr lang="en-IE">
                    <a:noFill/>
                  </a:rPr>
                  <a:t> </a:t>
                </a:r>
              </a:p>
            </p:txBody>
          </p:sp>
        </mc:Fallback>
      </mc:AlternateContent>
    </p:spTree>
    <p:extLst>
      <p:ext uri="{BB962C8B-B14F-4D97-AF65-F5344CB8AC3E}">
        <p14:creationId xmlns:p14="http://schemas.microsoft.com/office/powerpoint/2010/main" val="63061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64" y="0"/>
            <a:ext cx="755576" cy="864096"/>
          </a:xfrm>
        </p:spPr>
        <p:txBody>
          <a:bodyPr/>
          <a:lstStyle/>
          <a:p>
            <a:r>
              <a:rPr lang="en-IE" dirty="0" smtClean="0"/>
              <a:t>b.</a:t>
            </a:r>
            <a:endParaRPr lang="en-IE"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22953" y="2627161"/>
                <a:ext cx="3996444" cy="2561215"/>
              </a:xfrm>
            </p:spPr>
            <p:txBody>
              <a:bodyPr>
                <a:normAutofit fontScale="70000" lnSpcReduction="20000"/>
              </a:bodyPr>
              <a:lstStyle/>
              <a:p>
                <a:pPr>
                  <a:buFont typeface="Wingdings" pitchFamily="2" charset="2"/>
                  <a:buChar char="Ø"/>
                </a:pPr>
                <a:r>
                  <a:rPr lang="en-IE" b="0" dirty="0" smtClean="0"/>
                  <a:t>But</a:t>
                </a:r>
                <a:endParaRPr lang="en-IE" b="0" i="1" dirty="0" smtClean="0">
                  <a:latin typeface="Cambria Math"/>
                </a:endParaRPr>
              </a:p>
              <a:p>
                <a:pPr>
                  <a:buFont typeface="Wingdings" pitchFamily="2" charset="2"/>
                  <a:buChar char="Ø"/>
                </a:pPr>
                <a14:m>
                  <m:oMath xmlns:m="http://schemas.openxmlformats.org/officeDocument/2006/math">
                    <m:sSub>
                      <m:sSubPr>
                        <m:ctrlPr>
                          <a:rPr lang="en-IE" b="0" i="1" smtClean="0">
                            <a:latin typeface="Cambria Math"/>
                          </a:rPr>
                        </m:ctrlPr>
                      </m:sSubPr>
                      <m:e>
                        <m:r>
                          <a:rPr lang="en-IE" i="1">
                            <a:latin typeface="Cambria Math"/>
                          </a:rPr>
                          <m:t>𝑠</m:t>
                        </m:r>
                      </m:e>
                      <m:sub>
                        <m:r>
                          <a:rPr lang="en-IE" b="0" i="1" smtClean="0">
                            <a:latin typeface="Cambria Math"/>
                          </a:rPr>
                          <m:t>𝑥</m:t>
                        </m:r>
                      </m:sub>
                    </m:sSub>
                    <m:r>
                      <a:rPr lang="en-IE" b="0" i="1" smtClean="0">
                        <a:latin typeface="Cambria Math"/>
                      </a:rPr>
                      <m:t>=</m:t>
                    </m:r>
                    <m:sSub>
                      <m:sSubPr>
                        <m:ctrlPr>
                          <a:rPr lang="en-IE" i="1">
                            <a:latin typeface="Cambria Math"/>
                          </a:rPr>
                        </m:ctrlPr>
                      </m:sSubPr>
                      <m:e>
                        <m:r>
                          <a:rPr lang="en-IE" i="1">
                            <a:latin typeface="Cambria Math"/>
                          </a:rPr>
                          <m:t>𝑢</m:t>
                        </m:r>
                      </m:e>
                      <m:sub>
                        <m:r>
                          <a:rPr lang="en-IE" i="1">
                            <a:latin typeface="Cambria Math"/>
                          </a:rPr>
                          <m:t>𝑥</m:t>
                        </m:r>
                      </m:sub>
                    </m:sSub>
                    <m:r>
                      <a:rPr lang="en-IE" b="0" i="1" smtClean="0">
                        <a:solidFill>
                          <a:srgbClr val="0070C0"/>
                        </a:solidFill>
                        <a:latin typeface="Cambria Math"/>
                      </a:rPr>
                      <m:t>𝑡</m:t>
                    </m:r>
                  </m:oMath>
                </a14:m>
                <a:endParaRPr lang="en-IE" b="0" i="1" dirty="0" smtClean="0">
                  <a:solidFill>
                    <a:srgbClr val="0070C0"/>
                  </a:solidFill>
                  <a:latin typeface="Cambria Math"/>
                </a:endParaRPr>
              </a:p>
              <a:p>
                <a:pPr>
                  <a:buFont typeface="Wingdings" pitchFamily="2" charset="2"/>
                  <a:buChar char="Ø"/>
                </a:pPr>
                <a:r>
                  <a:rPr lang="en-IE" b="0" dirty="0" smtClean="0"/>
                  <a:t>So: 	350=</a:t>
                </a:r>
                <a14:m>
                  <m:oMath xmlns:m="http://schemas.openxmlformats.org/officeDocument/2006/math">
                    <m:r>
                      <a:rPr lang="en-IE" b="0" i="1" smtClean="0">
                        <a:solidFill>
                          <a:srgbClr val="0070C0"/>
                        </a:solidFill>
                        <a:latin typeface="Cambria Math"/>
                      </a:rPr>
                      <m:t>𝑡</m:t>
                    </m:r>
                    <m:r>
                      <a:rPr lang="en-IE" b="0" i="1" smtClean="0">
                        <a:latin typeface="Cambria Math"/>
                      </a:rPr>
                      <m:t> </m:t>
                    </m:r>
                    <m:r>
                      <a:rPr lang="en-IE" b="0" i="1" smtClean="0">
                        <a:solidFill>
                          <a:srgbClr val="00B050"/>
                        </a:solidFill>
                        <a:latin typeface="Cambria Math"/>
                      </a:rPr>
                      <m:t>3</m:t>
                    </m:r>
                    <m:r>
                      <a:rPr lang="en-IE" i="1">
                        <a:solidFill>
                          <a:srgbClr val="00B050"/>
                        </a:solidFill>
                        <a:latin typeface="Cambria Math"/>
                      </a:rPr>
                      <m:t>5</m:t>
                    </m:r>
                    <m:rad>
                      <m:radPr>
                        <m:degHide m:val="on"/>
                        <m:ctrlPr>
                          <a:rPr lang="en-IE" i="1">
                            <a:solidFill>
                              <a:srgbClr val="00B050"/>
                            </a:solidFill>
                            <a:latin typeface="Cambria Math"/>
                          </a:rPr>
                        </m:ctrlPr>
                      </m:radPr>
                      <m:deg/>
                      <m:e>
                        <m:r>
                          <a:rPr lang="en-IE" i="1">
                            <a:solidFill>
                              <a:srgbClr val="00B050"/>
                            </a:solidFill>
                            <a:latin typeface="Cambria Math"/>
                          </a:rPr>
                          <m:t>5</m:t>
                        </m:r>
                      </m:e>
                    </m:rad>
                    <m:func>
                      <m:funcPr>
                        <m:ctrlPr>
                          <a:rPr lang="en-IE" b="0" i="1" smtClean="0">
                            <a:solidFill>
                              <a:srgbClr val="00B050"/>
                            </a:solidFill>
                            <a:latin typeface="Cambria Math"/>
                          </a:rPr>
                        </m:ctrlPr>
                      </m:funcPr>
                      <m:fName>
                        <m:r>
                          <m:rPr>
                            <m:sty m:val="p"/>
                          </m:rPr>
                          <a:rPr lang="en-IE" b="0" i="0" smtClean="0">
                            <a:solidFill>
                              <a:srgbClr val="00B050"/>
                            </a:solidFill>
                            <a:latin typeface="Cambria Math"/>
                          </a:rPr>
                          <m:t>Cos</m:t>
                        </m:r>
                        <m:r>
                          <a:rPr lang="en-IE" b="0" i="0" smtClean="0">
                            <a:solidFill>
                              <a:srgbClr val="00B050"/>
                            </a:solidFill>
                            <a:latin typeface="Cambria Math"/>
                          </a:rPr>
                          <m:t> </m:t>
                        </m:r>
                      </m:fName>
                      <m:e>
                        <m:r>
                          <a:rPr lang="en-IE" b="0" i="1" smtClean="0">
                            <a:solidFill>
                              <a:srgbClr val="00B050"/>
                            </a:solidFill>
                            <a:latin typeface="Cambria Math"/>
                            <a:ea typeface="Cambria Math"/>
                          </a:rPr>
                          <m:t>𝛼</m:t>
                        </m:r>
                      </m:e>
                    </m:func>
                  </m:oMath>
                </a14:m>
                <a:r>
                  <a:rPr lang="en-IE" dirty="0" smtClean="0"/>
                  <a:t> </a:t>
                </a:r>
              </a:p>
              <a:p>
                <a:pPr>
                  <a:buFont typeface="Wingdings" pitchFamily="2" charset="2"/>
                  <a:buChar char="Ø"/>
                </a:pPr>
                <a:r>
                  <a:rPr lang="en-IE" dirty="0" smtClean="0">
                    <a:ea typeface="Cambria Math"/>
                  </a:rPr>
                  <a:t>Rearranging: </a:t>
                </a:r>
                <a14:m>
                  <m:oMath xmlns:m="http://schemas.openxmlformats.org/officeDocument/2006/math">
                    <m:r>
                      <a:rPr lang="en-IE" b="0" i="1" smtClean="0">
                        <a:latin typeface="Cambria Math"/>
                        <a:ea typeface="Cambria Math"/>
                      </a:rPr>
                      <m:t>𝑡</m:t>
                    </m:r>
                    <m:r>
                      <a:rPr lang="en-IE" b="0" i="1" smtClean="0">
                        <a:latin typeface="Cambria Math"/>
                        <a:ea typeface="Cambria Math"/>
                      </a:rPr>
                      <m:t>=</m:t>
                    </m:r>
                    <m:f>
                      <m:fPr>
                        <m:ctrlPr>
                          <a:rPr lang="en-IE" b="0" i="1" smtClean="0">
                            <a:latin typeface="Cambria Math"/>
                            <a:ea typeface="Cambria Math"/>
                          </a:rPr>
                        </m:ctrlPr>
                      </m:fPr>
                      <m:num>
                        <m:r>
                          <a:rPr lang="en-IE" b="0" i="1" smtClean="0">
                            <a:latin typeface="Cambria Math"/>
                            <a:ea typeface="Cambria Math"/>
                          </a:rPr>
                          <m:t>350</m:t>
                        </m:r>
                      </m:num>
                      <m:den>
                        <m:r>
                          <a:rPr lang="en-IE" i="1">
                            <a:latin typeface="Cambria Math"/>
                          </a:rPr>
                          <m:t>3</m:t>
                        </m:r>
                        <m:r>
                          <a:rPr lang="en-IE" i="1">
                            <a:latin typeface="Cambria Math"/>
                          </a:rPr>
                          <m:t>5</m:t>
                        </m:r>
                        <m:rad>
                          <m:radPr>
                            <m:degHide m:val="on"/>
                            <m:ctrlPr>
                              <a:rPr lang="en-IE" i="1">
                                <a:latin typeface="Cambria Math"/>
                              </a:rPr>
                            </m:ctrlPr>
                          </m:radPr>
                          <m:deg/>
                          <m:e>
                            <m:r>
                              <a:rPr lang="en-IE" i="1">
                                <a:latin typeface="Cambria Math"/>
                              </a:rPr>
                              <m:t>5</m:t>
                            </m:r>
                          </m:e>
                        </m:rad>
                        <m:func>
                          <m:funcPr>
                            <m:ctrlPr>
                              <a:rPr lang="en-IE" i="1">
                                <a:latin typeface="Cambria Math"/>
                              </a:rPr>
                            </m:ctrlPr>
                          </m:funcPr>
                          <m:fName>
                            <m:r>
                              <m:rPr>
                                <m:sty m:val="p"/>
                              </m:rPr>
                              <a:rPr lang="en-IE">
                                <a:latin typeface="Cambria Math"/>
                              </a:rPr>
                              <m:t>Cos</m:t>
                            </m:r>
                            <m:r>
                              <a:rPr lang="en-IE">
                                <a:latin typeface="Cambria Math"/>
                              </a:rPr>
                              <m:t> </m:t>
                            </m:r>
                          </m:fName>
                          <m:e>
                            <m:r>
                              <a:rPr lang="en-IE" i="1">
                                <a:latin typeface="Cambria Math"/>
                                <a:ea typeface="Cambria Math"/>
                              </a:rPr>
                              <m:t>𝛼</m:t>
                            </m:r>
                          </m:e>
                        </m:func>
                      </m:den>
                    </m:f>
                  </m:oMath>
                </a14:m>
                <a:endParaRPr lang="en-IE" i="1" dirty="0" smtClean="0">
                  <a:latin typeface="Cambria Math"/>
                  <a:ea typeface="Cambria Math"/>
                </a:endParaRPr>
              </a:p>
              <a:p>
                <a:pPr>
                  <a:buFont typeface="Wingdings" pitchFamily="2" charset="2"/>
                  <a:buChar char="Ø"/>
                </a:pPr>
                <a14:m>
                  <m:oMath xmlns:m="http://schemas.openxmlformats.org/officeDocument/2006/math">
                    <m:r>
                      <a:rPr lang="en-IE" i="1" smtClean="0">
                        <a:solidFill>
                          <a:srgbClr val="FF0000"/>
                        </a:solidFill>
                        <a:latin typeface="Cambria Math"/>
                        <a:ea typeface="Cambria Math"/>
                      </a:rPr>
                      <m:t>𝑡</m:t>
                    </m:r>
                    <m:r>
                      <a:rPr lang="en-IE" i="1" smtClean="0">
                        <a:solidFill>
                          <a:srgbClr val="FF0000"/>
                        </a:solidFill>
                        <a:latin typeface="Cambria Math"/>
                        <a:ea typeface="Cambria Math"/>
                      </a:rPr>
                      <m:t>=</m:t>
                    </m:r>
                    <m:f>
                      <m:fPr>
                        <m:ctrlPr>
                          <a:rPr lang="en-IE" i="1">
                            <a:solidFill>
                              <a:srgbClr val="FF0000"/>
                            </a:solidFill>
                            <a:latin typeface="Cambria Math"/>
                            <a:ea typeface="Cambria Math"/>
                          </a:rPr>
                        </m:ctrlPr>
                      </m:fPr>
                      <m:num>
                        <m:r>
                          <a:rPr lang="en-IE" b="0" i="1" smtClean="0">
                            <a:solidFill>
                              <a:srgbClr val="FF0000"/>
                            </a:solidFill>
                            <a:latin typeface="Cambria Math"/>
                            <a:ea typeface="Cambria Math"/>
                          </a:rPr>
                          <m:t>10</m:t>
                        </m:r>
                      </m:num>
                      <m:den>
                        <m:rad>
                          <m:radPr>
                            <m:degHide m:val="on"/>
                            <m:ctrlPr>
                              <a:rPr lang="en-IE" i="1">
                                <a:solidFill>
                                  <a:srgbClr val="FF0000"/>
                                </a:solidFill>
                                <a:latin typeface="Cambria Math"/>
                              </a:rPr>
                            </m:ctrlPr>
                          </m:radPr>
                          <m:deg/>
                          <m:e>
                            <m:r>
                              <a:rPr lang="en-IE" i="1">
                                <a:solidFill>
                                  <a:srgbClr val="FF0000"/>
                                </a:solidFill>
                                <a:latin typeface="Cambria Math"/>
                              </a:rPr>
                              <m:t>5</m:t>
                            </m:r>
                          </m:e>
                        </m:rad>
                        <m:func>
                          <m:funcPr>
                            <m:ctrlPr>
                              <a:rPr lang="en-IE" i="1">
                                <a:solidFill>
                                  <a:srgbClr val="FF0000"/>
                                </a:solidFill>
                                <a:latin typeface="Cambria Math"/>
                              </a:rPr>
                            </m:ctrlPr>
                          </m:funcPr>
                          <m:fName>
                            <m:r>
                              <m:rPr>
                                <m:sty m:val="p"/>
                              </m:rPr>
                              <a:rPr lang="en-IE">
                                <a:solidFill>
                                  <a:srgbClr val="FF0000"/>
                                </a:solidFill>
                                <a:latin typeface="Cambria Math"/>
                              </a:rPr>
                              <m:t>Cos</m:t>
                            </m:r>
                            <m:r>
                              <a:rPr lang="en-IE">
                                <a:solidFill>
                                  <a:srgbClr val="FF0000"/>
                                </a:solidFill>
                                <a:latin typeface="Cambria Math"/>
                              </a:rPr>
                              <m:t> </m:t>
                            </m:r>
                          </m:fName>
                          <m:e>
                            <m:r>
                              <a:rPr lang="en-IE" i="1">
                                <a:solidFill>
                                  <a:srgbClr val="FF0000"/>
                                </a:solidFill>
                                <a:latin typeface="Cambria Math"/>
                                <a:ea typeface="Cambria Math"/>
                              </a:rPr>
                              <m:t>𝛼</m:t>
                            </m:r>
                          </m:e>
                        </m:func>
                      </m:den>
                    </m:f>
                  </m:oMath>
                </a14:m>
                <a:endParaRPr lang="en-IE" i="1" dirty="0" smtClean="0">
                  <a:latin typeface="Cambria Math"/>
                  <a:ea typeface="Cambria Math"/>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22953" y="2627161"/>
                <a:ext cx="3996444" cy="2561215"/>
              </a:xfrm>
              <a:blipFill rotWithShape="1">
                <a:blip r:embed="rId2"/>
                <a:stretch>
                  <a:fillRect l="-1677" t="-3810"/>
                </a:stretch>
              </a:blipFill>
            </p:spPr>
            <p:txBody>
              <a:bodyPr/>
              <a:lstStyle/>
              <a:p>
                <a:r>
                  <a:rPr lang="en-IE">
                    <a:noFill/>
                  </a:rPr>
                  <a:t> </a:t>
                </a:r>
              </a:p>
            </p:txBody>
          </p:sp>
        </mc:Fallback>
      </mc:AlternateContent>
      <p:sp>
        <p:nvSpPr>
          <p:cNvPr id="5" name="Oval 4"/>
          <p:cNvSpPr/>
          <p:nvPr/>
        </p:nvSpPr>
        <p:spPr>
          <a:xfrm>
            <a:off x="611560"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287524" y="1835532"/>
            <a:ext cx="792088" cy="369332"/>
          </a:xfrm>
          <a:prstGeom prst="rect">
            <a:avLst/>
          </a:prstGeom>
          <a:noFill/>
        </p:spPr>
        <p:txBody>
          <a:bodyPr wrap="square" rtlCol="0">
            <a:spAutoFit/>
          </a:bodyPr>
          <a:lstStyle/>
          <a:p>
            <a:r>
              <a:rPr lang="en-IE" dirty="0" smtClean="0"/>
              <a:t>P</a:t>
            </a:r>
            <a:endParaRPr lang="en-IE" dirty="0"/>
          </a:p>
        </p:txBody>
      </p:sp>
      <p:cxnSp>
        <p:nvCxnSpPr>
          <p:cNvPr id="8" name="Straight Arrow Connector 7"/>
          <p:cNvCxnSpPr>
            <a:stCxn id="6" idx="0"/>
          </p:cNvCxnSpPr>
          <p:nvPr/>
        </p:nvCxnSpPr>
        <p:spPr>
          <a:xfrm flipV="1">
            <a:off x="683568" y="1268760"/>
            <a:ext cx="396044" cy="566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1560" y="1880828"/>
            <a:ext cx="3960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79612" y="1354124"/>
            <a:ext cx="0" cy="526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TextBox 15"/>
              <p:cNvSpPr txBox="1"/>
              <p:nvPr/>
            </p:nvSpPr>
            <p:spPr>
              <a:xfrm>
                <a:off x="611560" y="836712"/>
                <a:ext cx="773866" cy="40754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E" b="0" i="1" smtClean="0">
                          <a:latin typeface="Cambria Math"/>
                        </a:rPr>
                        <m:t>35</m:t>
                      </m:r>
                      <m:rad>
                        <m:radPr>
                          <m:degHide m:val="on"/>
                          <m:ctrlPr>
                            <a:rPr lang="en-IE" b="0" i="1" smtClean="0">
                              <a:latin typeface="Cambria Math"/>
                            </a:rPr>
                          </m:ctrlPr>
                        </m:radPr>
                        <m:deg/>
                        <m:e>
                          <m:r>
                            <a:rPr lang="en-IE" b="0" i="1" smtClean="0">
                              <a:latin typeface="Cambria Math"/>
                            </a:rPr>
                            <m:t>5</m:t>
                          </m:r>
                        </m:e>
                      </m:rad>
                    </m:oMath>
                  </m:oMathPara>
                </a14:m>
                <a:endParaRPr lang="en-IE" dirty="0"/>
              </a:p>
            </p:txBody>
          </p:sp>
        </mc:Choice>
        <mc:Fallback>
          <p:sp>
            <p:nvSpPr>
              <p:cNvPr id="16" name="TextBox 15"/>
              <p:cNvSpPr txBox="1">
                <a:spLocks noRot="1" noChangeAspect="1" noMove="1" noResize="1" noEditPoints="1" noAdjustHandles="1" noChangeArrowheads="1" noChangeShapeType="1" noTextEdit="1"/>
              </p:cNvSpPr>
              <p:nvPr/>
            </p:nvSpPr>
            <p:spPr>
              <a:xfrm>
                <a:off x="611560" y="836712"/>
                <a:ext cx="773866" cy="407547"/>
              </a:xfrm>
              <a:prstGeom prst="rect">
                <a:avLst/>
              </a:prstGeom>
              <a:blipFill rotWithShape="1">
                <a:blip r:embed="rId3"/>
                <a:stretch>
                  <a:fillRect/>
                </a:stretch>
              </a:blipFill>
            </p:spPr>
            <p:txBody>
              <a:bodyPr/>
              <a:lstStyle/>
              <a:p>
                <a:r>
                  <a:rPr lang="en-IE">
                    <a:noFill/>
                  </a:rPr>
                  <a:t> </a:t>
                </a:r>
              </a:p>
            </p:txBody>
          </p:sp>
        </mc:Fallback>
      </mc:AlternateContent>
      <p:sp>
        <p:nvSpPr>
          <p:cNvPr id="18" name="Oval 17"/>
          <p:cNvSpPr/>
          <p:nvPr/>
        </p:nvSpPr>
        <p:spPr>
          <a:xfrm>
            <a:off x="611560" y="183820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mc:Choice xmlns:a14="http://schemas.microsoft.com/office/drawing/2010/main" Requires="a14">
          <p:sp>
            <p:nvSpPr>
              <p:cNvPr id="19" name="TextBox 18"/>
              <p:cNvSpPr txBox="1"/>
              <p:nvPr/>
            </p:nvSpPr>
            <p:spPr>
              <a:xfrm>
                <a:off x="611560" y="1619508"/>
                <a:ext cx="38241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E" b="0" i="1" smtClean="0">
                          <a:latin typeface="Cambria Math"/>
                          <a:ea typeface="Cambria Math"/>
                        </a:rPr>
                        <m:t>𝛼</m:t>
                      </m:r>
                    </m:oMath>
                  </m:oMathPara>
                </a14:m>
                <a:endParaRPr lang="en-IE" dirty="0"/>
              </a:p>
            </p:txBody>
          </p:sp>
        </mc:Choice>
        <mc:Fallback>
          <p:sp>
            <p:nvSpPr>
              <p:cNvPr id="19" name="TextBox 18"/>
              <p:cNvSpPr txBox="1">
                <a:spLocks noRot="1" noChangeAspect="1" noMove="1" noResize="1" noEditPoints="1" noAdjustHandles="1" noChangeArrowheads="1" noChangeShapeType="1" noTextEdit="1"/>
              </p:cNvSpPr>
              <p:nvPr/>
            </p:nvSpPr>
            <p:spPr>
              <a:xfrm>
                <a:off x="611560" y="1619508"/>
                <a:ext cx="382412" cy="369332"/>
              </a:xfrm>
              <a:prstGeom prst="rect">
                <a:avLst/>
              </a:prstGeom>
              <a:blipFill rotWithShape="1">
                <a:blip r:embed="rId4"/>
                <a:stretch>
                  <a:fillRect/>
                </a:stretch>
              </a:blipFill>
            </p:spPr>
            <p:txBody>
              <a:bodyPr/>
              <a:lstStyle/>
              <a:p>
                <a:r>
                  <a:rPr lang="en-IE">
                    <a:noFill/>
                  </a:rPr>
                  <a:t> </a:t>
                </a:r>
              </a:p>
            </p:txBody>
          </p:sp>
        </mc:Fallback>
      </mc:AlternateContent>
      <p:cxnSp>
        <p:nvCxnSpPr>
          <p:cNvPr id="21" name="Straight Arrow Connector 20"/>
          <p:cNvCxnSpPr/>
          <p:nvPr/>
        </p:nvCxnSpPr>
        <p:spPr>
          <a:xfrm>
            <a:off x="755576" y="2020198"/>
            <a:ext cx="1512168"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V="1">
            <a:off x="2339752" y="836712"/>
            <a:ext cx="0" cy="113149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24" name="TextBox 23"/>
              <p:cNvSpPr txBox="1"/>
              <p:nvPr/>
            </p:nvSpPr>
            <p:spPr>
              <a:xfrm>
                <a:off x="1150893" y="2013341"/>
                <a:ext cx="62228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E" b="0" i="1" smtClean="0">
                          <a:latin typeface="Cambria Math"/>
                        </a:rPr>
                        <m:t>350</m:t>
                      </m:r>
                    </m:oMath>
                  </m:oMathPara>
                </a14:m>
                <a:endParaRPr lang="en-IE" dirty="0"/>
              </a:p>
            </p:txBody>
          </p:sp>
        </mc:Choice>
        <mc:Fallback>
          <p:sp>
            <p:nvSpPr>
              <p:cNvPr id="24" name="TextBox 23"/>
              <p:cNvSpPr txBox="1">
                <a:spLocks noRot="1" noChangeAspect="1" noMove="1" noResize="1" noEditPoints="1" noAdjustHandles="1" noChangeArrowheads="1" noChangeShapeType="1" noTextEdit="1"/>
              </p:cNvSpPr>
              <p:nvPr/>
            </p:nvSpPr>
            <p:spPr>
              <a:xfrm>
                <a:off x="1150893" y="2013341"/>
                <a:ext cx="622286" cy="369332"/>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2208354" y="1217795"/>
                <a:ext cx="62228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E" b="0" i="1" smtClean="0">
                          <a:latin typeface="Cambria Math"/>
                        </a:rPr>
                        <m:t>210</m:t>
                      </m:r>
                    </m:oMath>
                  </m:oMathPara>
                </a14:m>
                <a:endParaRPr lang="en-IE" dirty="0"/>
              </a:p>
            </p:txBody>
          </p:sp>
        </mc:Choice>
        <mc:Fallback>
          <p:sp>
            <p:nvSpPr>
              <p:cNvPr id="25" name="TextBox 24"/>
              <p:cNvSpPr txBox="1">
                <a:spLocks noRot="1" noChangeAspect="1" noMove="1" noResize="1" noEditPoints="1" noAdjustHandles="1" noChangeArrowheads="1" noChangeShapeType="1" noTextEdit="1"/>
              </p:cNvSpPr>
              <p:nvPr/>
            </p:nvSpPr>
            <p:spPr>
              <a:xfrm>
                <a:off x="2208354" y="1217795"/>
                <a:ext cx="622286" cy="369332"/>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26" name="Content Placeholder 2"/>
              <p:cNvSpPr txBox="1">
                <a:spLocks/>
              </p:cNvSpPr>
              <p:nvPr/>
            </p:nvSpPr>
            <p:spPr>
              <a:xfrm>
                <a:off x="6012160" y="271538"/>
                <a:ext cx="3024336" cy="256121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IE" i="1" dirty="0" smtClean="0">
                  <a:latin typeface="Cambria Math"/>
                </a:endParaRPr>
              </a:p>
              <a:p>
                <a14:m>
                  <m:oMath xmlns:m="http://schemas.openxmlformats.org/officeDocument/2006/math">
                    <m:sSub>
                      <m:sSubPr>
                        <m:ctrlPr>
                          <a:rPr lang="en-IE" i="1" smtClean="0">
                            <a:latin typeface="Cambria Math"/>
                          </a:rPr>
                        </m:ctrlPr>
                      </m:sSubPr>
                      <m:e>
                        <m:r>
                          <a:rPr lang="en-IE" i="1">
                            <a:latin typeface="Cambria Math"/>
                          </a:rPr>
                          <m:t>𝑠</m:t>
                        </m:r>
                      </m:e>
                      <m:sub>
                        <m:r>
                          <a:rPr lang="en-IE" b="0" i="1" smtClean="0">
                            <a:latin typeface="Cambria Math"/>
                          </a:rPr>
                          <m:t>𝑦</m:t>
                        </m:r>
                      </m:sub>
                    </m:sSub>
                    <m:r>
                      <a:rPr lang="en-IE" i="1" smtClean="0">
                        <a:latin typeface="Cambria Math"/>
                      </a:rPr>
                      <m:t>=</m:t>
                    </m:r>
                    <m:r>
                      <a:rPr lang="en-IE" b="0" i="1" smtClean="0">
                        <a:latin typeface="Cambria Math"/>
                      </a:rPr>
                      <m:t>210</m:t>
                    </m:r>
                  </m:oMath>
                </a14:m>
                <a:endParaRPr lang="en-IE" b="0" i="1" dirty="0" smtClean="0">
                  <a:latin typeface="Cambria Math"/>
                </a:endParaRPr>
              </a:p>
              <a:p>
                <a14:m>
                  <m:oMath xmlns:m="http://schemas.openxmlformats.org/officeDocument/2006/math">
                    <m:sSub>
                      <m:sSubPr>
                        <m:ctrlPr>
                          <a:rPr lang="en-IE" i="1">
                            <a:latin typeface="Cambria Math"/>
                          </a:rPr>
                        </m:ctrlPr>
                      </m:sSubPr>
                      <m:e>
                        <m:r>
                          <a:rPr lang="en-IE" i="1" smtClean="0">
                            <a:latin typeface="Cambria Math"/>
                          </a:rPr>
                          <m:t>𝑢</m:t>
                        </m:r>
                      </m:e>
                      <m:sub>
                        <m:r>
                          <a:rPr lang="en-IE" b="0" i="1" smtClean="0">
                            <a:latin typeface="Cambria Math"/>
                          </a:rPr>
                          <m:t>𝑦</m:t>
                        </m:r>
                      </m:sub>
                    </m:sSub>
                    <m:r>
                      <a:rPr lang="en-IE" i="1">
                        <a:latin typeface="Cambria Math"/>
                      </a:rPr>
                      <m:t>=35</m:t>
                    </m:r>
                    <m:rad>
                      <m:radPr>
                        <m:degHide m:val="on"/>
                        <m:ctrlPr>
                          <a:rPr lang="en-IE" i="1">
                            <a:latin typeface="Cambria Math"/>
                          </a:rPr>
                        </m:ctrlPr>
                      </m:radPr>
                      <m:deg/>
                      <m:e>
                        <m:r>
                          <a:rPr lang="en-IE" i="1">
                            <a:latin typeface="Cambria Math"/>
                          </a:rPr>
                          <m:t>5</m:t>
                        </m:r>
                      </m:e>
                    </m:rad>
                    <m:func>
                      <m:funcPr>
                        <m:ctrlPr>
                          <a:rPr lang="en-IE" i="1" smtClean="0">
                            <a:latin typeface="Cambria Math"/>
                          </a:rPr>
                        </m:ctrlPr>
                      </m:funcPr>
                      <m:fName>
                        <m:r>
                          <m:rPr>
                            <m:sty m:val="p"/>
                          </m:rPr>
                          <a:rPr lang="en-IE" smtClean="0">
                            <a:latin typeface="Cambria Math"/>
                          </a:rPr>
                          <m:t>sin</m:t>
                        </m:r>
                      </m:fName>
                      <m:e>
                        <m:r>
                          <a:rPr lang="en-IE" i="1" smtClean="0">
                            <a:latin typeface="Cambria Math"/>
                            <a:ea typeface="Cambria Math"/>
                          </a:rPr>
                          <m:t>𝛼</m:t>
                        </m:r>
                      </m:e>
                    </m:func>
                  </m:oMath>
                </a14:m>
                <a:r>
                  <a:rPr lang="en-IE" dirty="0" smtClean="0"/>
                  <a:t> </a:t>
                </a:r>
              </a:p>
              <a:p>
                <a14:m>
                  <m:oMath xmlns:m="http://schemas.openxmlformats.org/officeDocument/2006/math">
                    <m:sSub>
                      <m:sSubPr>
                        <m:ctrlPr>
                          <a:rPr lang="en-IE" i="1">
                            <a:latin typeface="Cambria Math"/>
                          </a:rPr>
                        </m:ctrlPr>
                      </m:sSubPr>
                      <m:e>
                        <m:r>
                          <a:rPr lang="en-IE" i="1">
                            <a:latin typeface="Cambria Math"/>
                          </a:rPr>
                          <m:t>𝑣</m:t>
                        </m:r>
                      </m:e>
                      <m:sub>
                        <m:r>
                          <a:rPr lang="en-IE" b="0" i="1" smtClean="0">
                            <a:latin typeface="Cambria Math"/>
                          </a:rPr>
                          <m:t>𝑦</m:t>
                        </m:r>
                      </m:sub>
                    </m:sSub>
                    <m:r>
                      <a:rPr lang="en-IE" i="1">
                        <a:latin typeface="Cambria Math"/>
                      </a:rPr>
                      <m:t>=35</m:t>
                    </m:r>
                    <m:rad>
                      <m:radPr>
                        <m:degHide m:val="on"/>
                        <m:ctrlPr>
                          <a:rPr lang="en-IE" i="1">
                            <a:latin typeface="Cambria Math"/>
                          </a:rPr>
                        </m:ctrlPr>
                      </m:radPr>
                      <m:deg/>
                      <m:e>
                        <m:r>
                          <a:rPr lang="en-IE" i="1">
                            <a:latin typeface="Cambria Math"/>
                          </a:rPr>
                          <m:t>5</m:t>
                        </m:r>
                      </m:e>
                    </m:rad>
                    <m:func>
                      <m:funcPr>
                        <m:ctrlPr>
                          <a:rPr lang="en-IE" i="1">
                            <a:latin typeface="Cambria Math"/>
                          </a:rPr>
                        </m:ctrlPr>
                      </m:funcPr>
                      <m:fName>
                        <m:r>
                          <m:rPr>
                            <m:sty m:val="p"/>
                          </m:rPr>
                          <a:rPr lang="en-IE">
                            <a:latin typeface="Cambria Math"/>
                          </a:rPr>
                          <m:t>sin</m:t>
                        </m:r>
                      </m:fName>
                      <m:e>
                        <m:r>
                          <a:rPr lang="en-IE" i="1">
                            <a:latin typeface="Cambria Math"/>
                            <a:ea typeface="Cambria Math"/>
                          </a:rPr>
                          <m:t>𝛼</m:t>
                        </m:r>
                        <m:r>
                          <a:rPr lang="en-IE" b="0" i="1" smtClean="0">
                            <a:latin typeface="Cambria Math"/>
                            <a:ea typeface="Cambria Math"/>
                          </a:rPr>
                          <m:t>−</m:t>
                        </m:r>
                        <m:r>
                          <a:rPr lang="en-IE" b="0" i="1" smtClean="0">
                            <a:latin typeface="Cambria Math"/>
                            <a:ea typeface="Cambria Math"/>
                          </a:rPr>
                          <m:t>𝑔𝑡</m:t>
                        </m:r>
                      </m:e>
                    </m:func>
                  </m:oMath>
                </a14:m>
                <a:endParaRPr lang="en-IE" i="1" dirty="0" smtClean="0">
                  <a:latin typeface="Cambria Math"/>
                  <a:ea typeface="Cambria Math"/>
                </a:endParaRPr>
              </a:p>
              <a:p>
                <a14:m>
                  <m:oMath xmlns:m="http://schemas.openxmlformats.org/officeDocument/2006/math">
                    <m:sSub>
                      <m:sSubPr>
                        <m:ctrlPr>
                          <a:rPr lang="en-IE" i="1">
                            <a:latin typeface="Cambria Math"/>
                          </a:rPr>
                        </m:ctrlPr>
                      </m:sSubPr>
                      <m:e>
                        <m:r>
                          <a:rPr lang="en-IE" i="1">
                            <a:latin typeface="Cambria Math"/>
                          </a:rPr>
                          <m:t>𝑎</m:t>
                        </m:r>
                      </m:e>
                      <m:sub>
                        <m:r>
                          <a:rPr lang="en-IE" b="0" i="1" smtClean="0">
                            <a:latin typeface="Cambria Math"/>
                          </a:rPr>
                          <m:t>𝑦</m:t>
                        </m:r>
                      </m:sub>
                    </m:sSub>
                    <m:r>
                      <a:rPr lang="en-IE" i="1">
                        <a:latin typeface="Cambria Math"/>
                      </a:rPr>
                      <m:t>=</m:t>
                    </m:r>
                    <m:r>
                      <a:rPr lang="en-IE" b="0" i="1" smtClean="0">
                        <a:latin typeface="Cambria Math"/>
                      </a:rPr>
                      <m:t>−</m:t>
                    </m:r>
                    <m:r>
                      <a:rPr lang="en-IE" b="0" i="1" smtClean="0">
                        <a:latin typeface="Cambria Math"/>
                      </a:rPr>
                      <m:t>𝑔</m:t>
                    </m:r>
                  </m:oMath>
                </a14:m>
                <a:endParaRPr lang="en-IE" b="0" i="1" dirty="0" smtClean="0">
                  <a:latin typeface="Cambria Math"/>
                </a:endParaRPr>
              </a:p>
              <a:p>
                <a14:m>
                  <m:oMath xmlns:m="http://schemas.openxmlformats.org/officeDocument/2006/math">
                    <m:sSub>
                      <m:sSubPr>
                        <m:ctrlPr>
                          <a:rPr lang="en-IE" i="1">
                            <a:latin typeface="Cambria Math"/>
                          </a:rPr>
                        </m:ctrlPr>
                      </m:sSubPr>
                      <m:e>
                        <m:r>
                          <a:rPr lang="en-IE" i="1" smtClean="0">
                            <a:latin typeface="Cambria Math"/>
                          </a:rPr>
                          <m:t>𝑡</m:t>
                        </m:r>
                      </m:e>
                      <m:sub>
                        <m:r>
                          <a:rPr lang="en-IE" b="0" i="1" smtClean="0">
                            <a:latin typeface="Cambria Math"/>
                          </a:rPr>
                          <m:t>𝑦</m:t>
                        </m:r>
                      </m:sub>
                    </m:sSub>
                    <m:r>
                      <a:rPr lang="en-IE" i="1">
                        <a:latin typeface="Cambria Math"/>
                      </a:rPr>
                      <m:t>=</m:t>
                    </m:r>
                    <m:r>
                      <a:rPr lang="en-IE" i="1" smtClean="0">
                        <a:latin typeface="Cambria Math"/>
                      </a:rPr>
                      <m:t>𝑡</m:t>
                    </m:r>
                  </m:oMath>
                </a14:m>
                <a:endParaRPr lang="en-IE" dirty="0"/>
              </a:p>
            </p:txBody>
          </p:sp>
        </mc:Choice>
        <mc:Fallback>
          <p:sp>
            <p:nvSpPr>
              <p:cNvPr id="26" name="Content Placeholder 2"/>
              <p:cNvSpPr txBox="1">
                <a:spLocks noRot="1" noChangeAspect="1" noMove="1" noResize="1" noEditPoints="1" noAdjustHandles="1" noChangeArrowheads="1" noChangeShapeType="1" noTextEdit="1"/>
              </p:cNvSpPr>
              <p:nvPr/>
            </p:nvSpPr>
            <p:spPr>
              <a:xfrm>
                <a:off x="6012160" y="271538"/>
                <a:ext cx="3024336" cy="2561215"/>
              </a:xfrm>
              <a:prstGeom prst="rect">
                <a:avLst/>
              </a:prstGeom>
              <a:blipFill rotWithShape="1">
                <a:blip r:embed="rId7"/>
                <a:stretch>
                  <a:fillRect l="-1613"/>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27" name="Content Placeholder 2"/>
              <p:cNvSpPr txBox="1">
                <a:spLocks/>
              </p:cNvSpPr>
              <p:nvPr/>
            </p:nvSpPr>
            <p:spPr>
              <a:xfrm>
                <a:off x="3212232" y="372113"/>
                <a:ext cx="3024336" cy="256121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dirty="0" smtClean="0"/>
                  <a:t>When it hits the target</a:t>
                </a:r>
              </a:p>
              <a:p>
                <a14:m>
                  <m:oMath xmlns:m="http://schemas.openxmlformats.org/officeDocument/2006/math">
                    <m:sSub>
                      <m:sSubPr>
                        <m:ctrlPr>
                          <a:rPr lang="en-IE" i="1" smtClean="0">
                            <a:latin typeface="Cambria Math"/>
                          </a:rPr>
                        </m:ctrlPr>
                      </m:sSubPr>
                      <m:e>
                        <m:r>
                          <a:rPr lang="en-IE" i="1">
                            <a:latin typeface="Cambria Math"/>
                          </a:rPr>
                          <m:t>𝑠</m:t>
                        </m:r>
                      </m:e>
                      <m:sub>
                        <m:r>
                          <a:rPr lang="en-IE" i="1" smtClean="0">
                            <a:latin typeface="Cambria Math"/>
                          </a:rPr>
                          <m:t>𝑥</m:t>
                        </m:r>
                      </m:sub>
                    </m:sSub>
                    <m:r>
                      <a:rPr lang="en-IE" i="1" smtClean="0">
                        <a:latin typeface="Cambria Math"/>
                      </a:rPr>
                      <m:t>=350</m:t>
                    </m:r>
                  </m:oMath>
                </a14:m>
                <a:endParaRPr lang="en-IE" dirty="0" smtClean="0"/>
              </a:p>
              <a:p>
                <a14:m>
                  <m:oMath xmlns:m="http://schemas.openxmlformats.org/officeDocument/2006/math">
                    <m:sSub>
                      <m:sSubPr>
                        <m:ctrlPr>
                          <a:rPr lang="en-IE" i="1">
                            <a:latin typeface="Cambria Math"/>
                          </a:rPr>
                        </m:ctrlPr>
                      </m:sSubPr>
                      <m:e>
                        <m:r>
                          <a:rPr lang="en-IE" i="1" smtClean="0">
                            <a:latin typeface="Cambria Math"/>
                          </a:rPr>
                          <m:t>𝑢</m:t>
                        </m:r>
                      </m:e>
                      <m:sub>
                        <m:r>
                          <a:rPr lang="en-IE" i="1">
                            <a:latin typeface="Cambria Math"/>
                          </a:rPr>
                          <m:t>𝑥</m:t>
                        </m:r>
                      </m:sub>
                    </m:sSub>
                    <m:r>
                      <a:rPr lang="en-IE" i="1">
                        <a:latin typeface="Cambria Math"/>
                      </a:rPr>
                      <m:t>=</m:t>
                    </m:r>
                    <m:r>
                      <a:rPr lang="en-IE" i="1" smtClean="0">
                        <a:solidFill>
                          <a:srgbClr val="00B050"/>
                        </a:solidFill>
                        <a:latin typeface="Cambria Math"/>
                      </a:rPr>
                      <m:t>35</m:t>
                    </m:r>
                    <m:rad>
                      <m:radPr>
                        <m:degHide m:val="on"/>
                        <m:ctrlPr>
                          <a:rPr lang="en-IE" i="1">
                            <a:solidFill>
                              <a:srgbClr val="00B050"/>
                            </a:solidFill>
                            <a:latin typeface="Cambria Math"/>
                          </a:rPr>
                        </m:ctrlPr>
                      </m:radPr>
                      <m:deg/>
                      <m:e>
                        <m:r>
                          <a:rPr lang="en-IE" i="1">
                            <a:solidFill>
                              <a:srgbClr val="00B050"/>
                            </a:solidFill>
                            <a:latin typeface="Cambria Math"/>
                          </a:rPr>
                          <m:t>5</m:t>
                        </m:r>
                      </m:e>
                    </m:rad>
                    <m:func>
                      <m:funcPr>
                        <m:ctrlPr>
                          <a:rPr lang="en-IE" i="1" smtClean="0">
                            <a:solidFill>
                              <a:srgbClr val="00B050"/>
                            </a:solidFill>
                            <a:latin typeface="Cambria Math"/>
                          </a:rPr>
                        </m:ctrlPr>
                      </m:funcPr>
                      <m:fName>
                        <m:r>
                          <m:rPr>
                            <m:sty m:val="p"/>
                          </m:rPr>
                          <a:rPr lang="en-IE" smtClean="0">
                            <a:solidFill>
                              <a:srgbClr val="00B050"/>
                            </a:solidFill>
                            <a:latin typeface="Cambria Math"/>
                          </a:rPr>
                          <m:t>Cos</m:t>
                        </m:r>
                        <m:r>
                          <a:rPr lang="en-IE" smtClean="0">
                            <a:solidFill>
                              <a:srgbClr val="00B050"/>
                            </a:solidFill>
                            <a:latin typeface="Cambria Math"/>
                          </a:rPr>
                          <m:t> </m:t>
                        </m:r>
                      </m:fName>
                      <m:e>
                        <m:r>
                          <a:rPr lang="en-IE" i="1" smtClean="0">
                            <a:solidFill>
                              <a:srgbClr val="00B050"/>
                            </a:solidFill>
                            <a:latin typeface="Cambria Math"/>
                            <a:ea typeface="Cambria Math"/>
                          </a:rPr>
                          <m:t>𝛼</m:t>
                        </m:r>
                      </m:e>
                    </m:func>
                  </m:oMath>
                </a14:m>
                <a:r>
                  <a:rPr lang="en-IE" dirty="0" smtClean="0">
                    <a:solidFill>
                      <a:srgbClr val="00B050"/>
                    </a:solidFill>
                  </a:rPr>
                  <a:t> </a:t>
                </a:r>
              </a:p>
              <a:p>
                <a14:m>
                  <m:oMath xmlns:m="http://schemas.openxmlformats.org/officeDocument/2006/math">
                    <m:sSub>
                      <m:sSubPr>
                        <m:ctrlPr>
                          <a:rPr lang="en-IE" i="1">
                            <a:latin typeface="Cambria Math"/>
                          </a:rPr>
                        </m:ctrlPr>
                      </m:sSubPr>
                      <m:e>
                        <m:r>
                          <a:rPr lang="en-IE" i="1">
                            <a:latin typeface="Cambria Math"/>
                          </a:rPr>
                          <m:t>𝑣</m:t>
                        </m:r>
                      </m:e>
                      <m:sub>
                        <m:r>
                          <a:rPr lang="en-IE" i="1">
                            <a:latin typeface="Cambria Math"/>
                          </a:rPr>
                          <m:t>𝑥</m:t>
                        </m:r>
                      </m:sub>
                    </m:sSub>
                    <m:r>
                      <a:rPr lang="en-IE" i="1">
                        <a:latin typeface="Cambria Math"/>
                      </a:rPr>
                      <m:t>=35</m:t>
                    </m:r>
                    <m:rad>
                      <m:radPr>
                        <m:degHide m:val="on"/>
                        <m:ctrlPr>
                          <a:rPr lang="en-IE" i="1">
                            <a:latin typeface="Cambria Math"/>
                          </a:rPr>
                        </m:ctrlPr>
                      </m:radPr>
                      <m:deg/>
                      <m:e>
                        <m:r>
                          <a:rPr lang="en-IE" i="1">
                            <a:latin typeface="Cambria Math"/>
                          </a:rPr>
                          <m:t>5</m:t>
                        </m:r>
                      </m:e>
                    </m:rad>
                    <m:func>
                      <m:funcPr>
                        <m:ctrlPr>
                          <a:rPr lang="en-IE" i="1">
                            <a:latin typeface="Cambria Math"/>
                          </a:rPr>
                        </m:ctrlPr>
                      </m:funcPr>
                      <m:fName>
                        <m:r>
                          <m:rPr>
                            <m:sty m:val="p"/>
                          </m:rPr>
                          <a:rPr lang="en-IE" smtClean="0">
                            <a:latin typeface="Cambria Math"/>
                          </a:rPr>
                          <m:t>Cos</m:t>
                        </m:r>
                        <m:r>
                          <a:rPr lang="en-IE" smtClean="0">
                            <a:latin typeface="Cambria Math"/>
                          </a:rPr>
                          <m:t> </m:t>
                        </m:r>
                      </m:fName>
                      <m:e>
                        <m:r>
                          <a:rPr lang="en-IE" i="1">
                            <a:latin typeface="Cambria Math"/>
                            <a:ea typeface="Cambria Math"/>
                          </a:rPr>
                          <m:t>𝛼</m:t>
                        </m:r>
                      </m:e>
                    </m:func>
                  </m:oMath>
                </a14:m>
                <a:endParaRPr lang="en-IE" i="1" dirty="0" smtClean="0">
                  <a:latin typeface="Cambria Math"/>
                  <a:ea typeface="Cambria Math"/>
                </a:endParaRPr>
              </a:p>
              <a:p>
                <a14:m>
                  <m:oMath xmlns:m="http://schemas.openxmlformats.org/officeDocument/2006/math">
                    <m:sSub>
                      <m:sSubPr>
                        <m:ctrlPr>
                          <a:rPr lang="en-IE" i="1">
                            <a:latin typeface="Cambria Math"/>
                          </a:rPr>
                        </m:ctrlPr>
                      </m:sSubPr>
                      <m:e>
                        <m:r>
                          <a:rPr lang="en-IE" i="1">
                            <a:latin typeface="Cambria Math"/>
                          </a:rPr>
                          <m:t>𝑎</m:t>
                        </m:r>
                      </m:e>
                      <m:sub>
                        <m:r>
                          <a:rPr lang="en-IE" i="1">
                            <a:latin typeface="Cambria Math"/>
                          </a:rPr>
                          <m:t>𝑥</m:t>
                        </m:r>
                      </m:sub>
                    </m:sSub>
                    <m:r>
                      <a:rPr lang="en-IE" i="1">
                        <a:latin typeface="Cambria Math"/>
                      </a:rPr>
                      <m:t>=0</m:t>
                    </m:r>
                  </m:oMath>
                </a14:m>
                <a:endParaRPr lang="en-IE" i="1" dirty="0">
                  <a:latin typeface="Cambria Math"/>
                </a:endParaRPr>
              </a:p>
              <a:p>
                <a14:m>
                  <m:oMath xmlns:m="http://schemas.openxmlformats.org/officeDocument/2006/math">
                    <m:sSub>
                      <m:sSubPr>
                        <m:ctrlPr>
                          <a:rPr lang="en-IE" i="1">
                            <a:latin typeface="Cambria Math"/>
                          </a:rPr>
                        </m:ctrlPr>
                      </m:sSubPr>
                      <m:e>
                        <m:r>
                          <a:rPr lang="en-IE" i="1" smtClean="0">
                            <a:latin typeface="Cambria Math"/>
                          </a:rPr>
                          <m:t>𝑡</m:t>
                        </m:r>
                      </m:e>
                      <m:sub>
                        <m:r>
                          <a:rPr lang="en-IE" i="1">
                            <a:latin typeface="Cambria Math"/>
                          </a:rPr>
                          <m:t>𝑥</m:t>
                        </m:r>
                      </m:sub>
                    </m:sSub>
                    <m:r>
                      <a:rPr lang="en-IE" i="1">
                        <a:latin typeface="Cambria Math"/>
                      </a:rPr>
                      <m:t>=</m:t>
                    </m:r>
                    <m:r>
                      <a:rPr lang="en-IE" i="1" smtClean="0">
                        <a:solidFill>
                          <a:srgbClr val="00B0F0"/>
                        </a:solidFill>
                        <a:latin typeface="Cambria Math"/>
                      </a:rPr>
                      <m:t>𝑡</m:t>
                    </m:r>
                  </m:oMath>
                </a14:m>
                <a:endParaRPr lang="en-IE" dirty="0">
                  <a:solidFill>
                    <a:srgbClr val="00B0F0"/>
                  </a:solidFill>
                </a:endParaRPr>
              </a:p>
            </p:txBody>
          </p:sp>
        </mc:Choice>
        <mc:Fallback>
          <p:sp>
            <p:nvSpPr>
              <p:cNvPr id="27" name="Content Placeholder 2"/>
              <p:cNvSpPr txBox="1">
                <a:spLocks noRot="1" noChangeAspect="1" noMove="1" noResize="1" noEditPoints="1" noAdjustHandles="1" noChangeArrowheads="1" noChangeShapeType="1" noTextEdit="1"/>
              </p:cNvSpPr>
              <p:nvPr/>
            </p:nvSpPr>
            <p:spPr>
              <a:xfrm>
                <a:off x="3212232" y="372113"/>
                <a:ext cx="3024336" cy="2561215"/>
              </a:xfrm>
              <a:prstGeom prst="rect">
                <a:avLst/>
              </a:prstGeom>
              <a:blipFill rotWithShape="1">
                <a:blip r:embed="rId8"/>
                <a:stretch>
                  <a:fillRect l="-1815" t="-3333"/>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28" name="Content Placeholder 2"/>
              <p:cNvSpPr txBox="1">
                <a:spLocks/>
              </p:cNvSpPr>
              <p:nvPr/>
            </p:nvSpPr>
            <p:spPr>
              <a:xfrm>
                <a:off x="3851920" y="2564904"/>
                <a:ext cx="5400600" cy="400622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IE" sz="2400" dirty="0" smtClean="0"/>
                  <a:t>and</a:t>
                </a:r>
                <a:endParaRPr lang="en-IE" sz="2400" i="1" dirty="0" smtClean="0">
                  <a:latin typeface="Cambria Math"/>
                </a:endParaRPr>
              </a:p>
              <a:p>
                <a:pPr>
                  <a:buFont typeface="Wingdings" pitchFamily="2" charset="2"/>
                  <a:buChar char="Ø"/>
                </a:pPr>
                <a14:m>
                  <m:oMath xmlns:m="http://schemas.openxmlformats.org/officeDocument/2006/math">
                    <m:sSub>
                      <m:sSubPr>
                        <m:ctrlPr>
                          <a:rPr lang="en-IE" sz="2400" i="1" smtClean="0">
                            <a:latin typeface="Cambria Math"/>
                          </a:rPr>
                        </m:ctrlPr>
                      </m:sSubPr>
                      <m:e>
                        <m:r>
                          <a:rPr lang="en-IE" sz="2400" i="1">
                            <a:latin typeface="Cambria Math"/>
                          </a:rPr>
                          <m:t>𝑠</m:t>
                        </m:r>
                      </m:e>
                      <m:sub>
                        <m:r>
                          <a:rPr lang="en-IE" sz="2400" b="0" i="1" smtClean="0">
                            <a:latin typeface="Cambria Math"/>
                          </a:rPr>
                          <m:t>𝑦</m:t>
                        </m:r>
                      </m:sub>
                    </m:sSub>
                    <m:r>
                      <a:rPr lang="en-IE" sz="2400" i="1" smtClean="0">
                        <a:latin typeface="Cambria Math"/>
                      </a:rPr>
                      <m:t>=</m:t>
                    </m:r>
                    <m:sSub>
                      <m:sSubPr>
                        <m:ctrlPr>
                          <a:rPr lang="en-IE" sz="2400" i="1">
                            <a:latin typeface="Cambria Math"/>
                          </a:rPr>
                        </m:ctrlPr>
                      </m:sSubPr>
                      <m:e>
                        <m:r>
                          <a:rPr lang="en-IE" sz="2400" i="1">
                            <a:latin typeface="Cambria Math"/>
                          </a:rPr>
                          <m:t>𝑢</m:t>
                        </m:r>
                      </m:e>
                      <m:sub>
                        <m:r>
                          <a:rPr lang="en-IE" sz="2400" b="0" i="1" smtClean="0">
                            <a:latin typeface="Cambria Math"/>
                          </a:rPr>
                          <m:t>𝑦</m:t>
                        </m:r>
                      </m:sub>
                    </m:sSub>
                    <m:r>
                      <a:rPr lang="en-IE" sz="2400" i="1" smtClean="0">
                        <a:latin typeface="Cambria Math"/>
                      </a:rPr>
                      <m:t>𝑡</m:t>
                    </m:r>
                    <m:r>
                      <a:rPr lang="en-IE" sz="2400" b="0" i="1" smtClean="0">
                        <a:latin typeface="Cambria Math"/>
                      </a:rPr>
                      <m:t>+</m:t>
                    </m:r>
                    <m:f>
                      <m:fPr>
                        <m:ctrlPr>
                          <a:rPr lang="en-IE" sz="2400" b="0" i="1" smtClean="0">
                            <a:latin typeface="Cambria Math"/>
                          </a:rPr>
                        </m:ctrlPr>
                      </m:fPr>
                      <m:num>
                        <m:r>
                          <a:rPr lang="en-IE" sz="2400" b="0" i="1" smtClean="0">
                            <a:latin typeface="Cambria Math"/>
                          </a:rPr>
                          <m:t>1</m:t>
                        </m:r>
                      </m:num>
                      <m:den>
                        <m:r>
                          <a:rPr lang="en-IE" sz="2400" b="0" i="1" smtClean="0">
                            <a:latin typeface="Cambria Math"/>
                          </a:rPr>
                          <m:t>2</m:t>
                        </m:r>
                      </m:den>
                    </m:f>
                    <m:sSub>
                      <m:sSubPr>
                        <m:ctrlPr>
                          <a:rPr lang="en-IE" sz="2400" i="1">
                            <a:latin typeface="Cambria Math"/>
                          </a:rPr>
                        </m:ctrlPr>
                      </m:sSubPr>
                      <m:e>
                        <m:r>
                          <a:rPr lang="en-IE" sz="2400" i="1">
                            <a:latin typeface="Cambria Math"/>
                          </a:rPr>
                          <m:t>𝑎</m:t>
                        </m:r>
                      </m:e>
                      <m:sub>
                        <m:r>
                          <a:rPr lang="en-IE" sz="2400" i="1">
                            <a:latin typeface="Cambria Math"/>
                          </a:rPr>
                          <m:t>𝑦</m:t>
                        </m:r>
                      </m:sub>
                    </m:sSub>
                    <m:sSup>
                      <m:sSupPr>
                        <m:ctrlPr>
                          <a:rPr lang="en-IE" sz="2400" b="0" i="1" smtClean="0">
                            <a:latin typeface="Cambria Math"/>
                          </a:rPr>
                        </m:ctrlPr>
                      </m:sSupPr>
                      <m:e>
                        <m:r>
                          <a:rPr lang="en-IE" sz="2400" b="0" i="1" smtClean="0">
                            <a:latin typeface="Cambria Math"/>
                          </a:rPr>
                          <m:t>𝑡</m:t>
                        </m:r>
                      </m:e>
                      <m:sup>
                        <m:r>
                          <a:rPr lang="en-IE" sz="2400" b="0" i="1" smtClean="0">
                            <a:latin typeface="Cambria Math"/>
                          </a:rPr>
                          <m:t>2</m:t>
                        </m:r>
                      </m:sup>
                    </m:sSup>
                  </m:oMath>
                </a14:m>
                <a:endParaRPr lang="en-IE" sz="2400" i="1" dirty="0" smtClean="0">
                  <a:latin typeface="Cambria Math"/>
                </a:endParaRPr>
              </a:p>
              <a:p>
                <a:pPr>
                  <a:buFont typeface="Wingdings" pitchFamily="2" charset="2"/>
                  <a:buChar char="Ø"/>
                </a:pPr>
                <a:r>
                  <a:rPr lang="en-IE" sz="2400" dirty="0" smtClean="0"/>
                  <a:t>So: 	</a:t>
                </a:r>
                <a:r>
                  <a:rPr lang="en-IE" sz="2400" dirty="0" smtClean="0"/>
                  <a:t>210=</a:t>
                </a:r>
                <a14:m>
                  <m:oMath xmlns:m="http://schemas.openxmlformats.org/officeDocument/2006/math">
                    <m:r>
                      <a:rPr lang="en-IE" sz="2400" i="1" smtClean="0">
                        <a:latin typeface="Cambria Math"/>
                      </a:rPr>
                      <m:t>𝑡</m:t>
                    </m:r>
                    <m:r>
                      <a:rPr lang="en-IE" sz="2400" i="1" smtClean="0">
                        <a:latin typeface="Cambria Math"/>
                      </a:rPr>
                      <m:t> 35</m:t>
                    </m:r>
                    <m:rad>
                      <m:radPr>
                        <m:degHide m:val="on"/>
                        <m:ctrlPr>
                          <a:rPr lang="en-IE" sz="2400" i="1">
                            <a:latin typeface="Cambria Math"/>
                          </a:rPr>
                        </m:ctrlPr>
                      </m:radPr>
                      <m:deg/>
                      <m:e>
                        <m:r>
                          <a:rPr lang="en-IE" sz="2400" i="1">
                            <a:latin typeface="Cambria Math"/>
                          </a:rPr>
                          <m:t>5</m:t>
                        </m:r>
                      </m:e>
                    </m:rad>
                    <m:func>
                      <m:funcPr>
                        <m:ctrlPr>
                          <a:rPr lang="en-IE" sz="2400" i="1" smtClean="0">
                            <a:latin typeface="Cambria Math"/>
                          </a:rPr>
                        </m:ctrlPr>
                      </m:funcPr>
                      <m:fName>
                        <m:r>
                          <m:rPr>
                            <m:sty m:val="p"/>
                          </m:rPr>
                          <a:rPr lang="en-IE" sz="2400" b="0" i="0" smtClean="0">
                            <a:latin typeface="Cambria Math"/>
                          </a:rPr>
                          <m:t>Sin</m:t>
                        </m:r>
                        <m:r>
                          <a:rPr lang="en-IE" sz="2400" smtClean="0">
                            <a:latin typeface="Cambria Math"/>
                          </a:rPr>
                          <m:t> </m:t>
                        </m:r>
                      </m:fName>
                      <m:e>
                        <m:r>
                          <a:rPr lang="en-IE" sz="2400" i="1" smtClean="0">
                            <a:latin typeface="Cambria Math"/>
                            <a:ea typeface="Cambria Math"/>
                          </a:rPr>
                          <m:t>𝛼</m:t>
                        </m:r>
                      </m:e>
                    </m:func>
                    <m:r>
                      <a:rPr lang="en-IE" sz="2400" b="0" i="1" smtClean="0">
                        <a:latin typeface="Cambria Math"/>
                      </a:rPr>
                      <m:t>−</m:t>
                    </m:r>
                    <m:f>
                      <m:fPr>
                        <m:ctrlPr>
                          <a:rPr lang="en-IE" sz="2400" b="0" i="1" smtClean="0">
                            <a:latin typeface="Cambria Math"/>
                          </a:rPr>
                        </m:ctrlPr>
                      </m:fPr>
                      <m:num>
                        <m:r>
                          <a:rPr lang="en-IE" sz="2400" b="0" i="1" smtClean="0">
                            <a:latin typeface="Cambria Math"/>
                          </a:rPr>
                          <m:t>𝑔</m:t>
                        </m:r>
                      </m:num>
                      <m:den>
                        <m:r>
                          <a:rPr lang="en-IE" sz="2400" b="0" i="1" smtClean="0">
                            <a:latin typeface="Cambria Math"/>
                          </a:rPr>
                          <m:t>2</m:t>
                        </m:r>
                      </m:den>
                    </m:f>
                    <m:sSup>
                      <m:sSupPr>
                        <m:ctrlPr>
                          <a:rPr lang="en-IE" sz="2400" b="0" i="1" smtClean="0">
                            <a:latin typeface="Cambria Math"/>
                          </a:rPr>
                        </m:ctrlPr>
                      </m:sSupPr>
                      <m:e>
                        <m:r>
                          <a:rPr lang="en-IE" sz="2400" b="0" i="1" smtClean="0">
                            <a:latin typeface="Cambria Math"/>
                          </a:rPr>
                          <m:t>𝑡</m:t>
                        </m:r>
                      </m:e>
                      <m:sup>
                        <m:r>
                          <a:rPr lang="en-IE" sz="2400" b="0" i="1" smtClean="0">
                            <a:latin typeface="Cambria Math"/>
                          </a:rPr>
                          <m:t>2</m:t>
                        </m:r>
                      </m:sup>
                    </m:sSup>
                  </m:oMath>
                </a14:m>
                <a:r>
                  <a:rPr lang="en-IE" sz="2400" dirty="0" smtClean="0"/>
                  <a:t> </a:t>
                </a:r>
              </a:p>
              <a:p>
                <a:pPr>
                  <a:buFont typeface="Wingdings" pitchFamily="2" charset="2"/>
                  <a:buChar char="Ø"/>
                </a:pPr>
                <a:r>
                  <a:rPr lang="en-IE" sz="2400" dirty="0" smtClean="0">
                    <a:ea typeface="Cambria Math"/>
                  </a:rPr>
                  <a:t>Sub for : </a:t>
                </a:r>
                <a14:m>
                  <m:oMath xmlns:m="http://schemas.openxmlformats.org/officeDocument/2006/math">
                    <m:r>
                      <a:rPr lang="en-IE" sz="2400" i="1" smtClean="0">
                        <a:latin typeface="Cambria Math"/>
                        <a:ea typeface="Cambria Math"/>
                      </a:rPr>
                      <m:t>𝑡</m:t>
                    </m:r>
                  </m:oMath>
                </a14:m>
                <a:endParaRPr lang="en-IE" sz="2400" i="1" dirty="0" smtClean="0">
                  <a:latin typeface="Cambria Math"/>
                  <a:ea typeface="Cambria Math"/>
                </a:endParaRPr>
              </a:p>
              <a:p>
                <a:pPr>
                  <a:buFont typeface="Wingdings" pitchFamily="2" charset="2"/>
                  <a:buChar char="Ø"/>
                </a:pPr>
                <a14:m>
                  <m:oMath xmlns:m="http://schemas.openxmlformats.org/officeDocument/2006/math">
                    <m:r>
                      <a:rPr lang="en-IE" sz="2400" b="0" i="1" smtClean="0">
                        <a:solidFill>
                          <a:schemeClr val="tx1"/>
                        </a:solidFill>
                        <a:latin typeface="Cambria Math"/>
                        <a:ea typeface="Cambria Math"/>
                      </a:rPr>
                      <m:t>210=</m:t>
                    </m:r>
                    <m:f>
                      <m:fPr>
                        <m:ctrlPr>
                          <a:rPr lang="en-IE" sz="2400" i="1">
                            <a:solidFill>
                              <a:srgbClr val="FF0000"/>
                            </a:solidFill>
                            <a:latin typeface="Cambria Math"/>
                            <a:ea typeface="Cambria Math"/>
                          </a:rPr>
                        </m:ctrlPr>
                      </m:fPr>
                      <m:num>
                        <m:r>
                          <a:rPr lang="en-IE" sz="2400" i="1">
                            <a:solidFill>
                              <a:srgbClr val="FF0000"/>
                            </a:solidFill>
                            <a:latin typeface="Cambria Math"/>
                            <a:ea typeface="Cambria Math"/>
                          </a:rPr>
                          <m:t>10</m:t>
                        </m:r>
                      </m:num>
                      <m:den>
                        <m:rad>
                          <m:radPr>
                            <m:degHide m:val="on"/>
                            <m:ctrlPr>
                              <a:rPr lang="en-IE" sz="2400" i="1">
                                <a:solidFill>
                                  <a:srgbClr val="FF0000"/>
                                </a:solidFill>
                                <a:latin typeface="Cambria Math"/>
                              </a:rPr>
                            </m:ctrlPr>
                          </m:radPr>
                          <m:deg/>
                          <m:e>
                            <m:r>
                              <a:rPr lang="en-IE" sz="2400" i="1">
                                <a:solidFill>
                                  <a:srgbClr val="FF0000"/>
                                </a:solidFill>
                                <a:latin typeface="Cambria Math"/>
                              </a:rPr>
                              <m:t>5</m:t>
                            </m:r>
                          </m:e>
                        </m:rad>
                        <m:func>
                          <m:funcPr>
                            <m:ctrlPr>
                              <a:rPr lang="en-IE" sz="2400" i="1">
                                <a:solidFill>
                                  <a:srgbClr val="FF0000"/>
                                </a:solidFill>
                                <a:latin typeface="Cambria Math"/>
                              </a:rPr>
                            </m:ctrlPr>
                          </m:funcPr>
                          <m:fName>
                            <m:r>
                              <m:rPr>
                                <m:sty m:val="p"/>
                              </m:rPr>
                              <a:rPr lang="en-IE" sz="2400">
                                <a:solidFill>
                                  <a:srgbClr val="FF0000"/>
                                </a:solidFill>
                                <a:latin typeface="Cambria Math"/>
                              </a:rPr>
                              <m:t>Cos</m:t>
                            </m:r>
                            <m:r>
                              <a:rPr lang="en-IE" sz="2400">
                                <a:solidFill>
                                  <a:srgbClr val="FF0000"/>
                                </a:solidFill>
                                <a:latin typeface="Cambria Math"/>
                              </a:rPr>
                              <m:t> </m:t>
                            </m:r>
                          </m:fName>
                          <m:e>
                            <m:r>
                              <a:rPr lang="en-IE" sz="2400" i="1">
                                <a:solidFill>
                                  <a:srgbClr val="FF0000"/>
                                </a:solidFill>
                                <a:latin typeface="Cambria Math"/>
                                <a:ea typeface="Cambria Math"/>
                              </a:rPr>
                              <m:t>𝛼</m:t>
                            </m:r>
                          </m:e>
                        </m:func>
                      </m:den>
                    </m:f>
                    <m:r>
                      <a:rPr lang="en-IE" sz="2400" i="1">
                        <a:latin typeface="Cambria Math"/>
                      </a:rPr>
                      <m:t>35</m:t>
                    </m:r>
                    <m:rad>
                      <m:radPr>
                        <m:degHide m:val="on"/>
                        <m:ctrlPr>
                          <a:rPr lang="en-IE" sz="2400" i="1">
                            <a:latin typeface="Cambria Math"/>
                          </a:rPr>
                        </m:ctrlPr>
                      </m:radPr>
                      <m:deg/>
                      <m:e>
                        <m:r>
                          <a:rPr lang="en-IE" sz="2400" i="1">
                            <a:latin typeface="Cambria Math"/>
                          </a:rPr>
                          <m:t>5</m:t>
                        </m:r>
                      </m:e>
                    </m:rad>
                    <m:func>
                      <m:funcPr>
                        <m:ctrlPr>
                          <a:rPr lang="en-IE" sz="2400" i="1">
                            <a:latin typeface="Cambria Math"/>
                          </a:rPr>
                        </m:ctrlPr>
                      </m:funcPr>
                      <m:fName>
                        <m:r>
                          <m:rPr>
                            <m:sty m:val="p"/>
                          </m:rPr>
                          <a:rPr lang="en-IE" sz="2400">
                            <a:latin typeface="Cambria Math"/>
                          </a:rPr>
                          <m:t>Sin</m:t>
                        </m:r>
                        <m:r>
                          <a:rPr lang="en-IE" sz="2400">
                            <a:latin typeface="Cambria Math"/>
                          </a:rPr>
                          <m:t> </m:t>
                        </m:r>
                      </m:fName>
                      <m:e>
                        <m:r>
                          <a:rPr lang="en-IE" sz="2400" i="1">
                            <a:latin typeface="Cambria Math"/>
                            <a:ea typeface="Cambria Math"/>
                          </a:rPr>
                          <m:t>𝛼</m:t>
                        </m:r>
                      </m:e>
                    </m:func>
                    <m:r>
                      <a:rPr lang="en-IE" sz="2400" i="1">
                        <a:latin typeface="Cambria Math"/>
                      </a:rPr>
                      <m:t>−</m:t>
                    </m:r>
                    <m:f>
                      <m:fPr>
                        <m:ctrlPr>
                          <a:rPr lang="en-IE" sz="2400" i="1">
                            <a:latin typeface="Cambria Math"/>
                          </a:rPr>
                        </m:ctrlPr>
                      </m:fPr>
                      <m:num>
                        <m:r>
                          <a:rPr lang="en-IE" sz="2400" i="1">
                            <a:latin typeface="Cambria Math"/>
                          </a:rPr>
                          <m:t>𝑔</m:t>
                        </m:r>
                      </m:num>
                      <m:den>
                        <m:r>
                          <a:rPr lang="en-IE" sz="2400" i="1">
                            <a:latin typeface="Cambria Math"/>
                          </a:rPr>
                          <m:t>2</m:t>
                        </m:r>
                      </m:den>
                    </m:f>
                    <m:sSup>
                      <m:sSupPr>
                        <m:ctrlPr>
                          <a:rPr lang="en-IE" sz="2400" i="1">
                            <a:latin typeface="Cambria Math"/>
                          </a:rPr>
                        </m:ctrlPr>
                      </m:sSupPr>
                      <m:e>
                        <m:r>
                          <a:rPr lang="en-IE" sz="2400" b="0" i="1" smtClean="0">
                            <a:latin typeface="Cambria Math"/>
                          </a:rPr>
                          <m:t>(</m:t>
                        </m:r>
                        <m:f>
                          <m:fPr>
                            <m:ctrlPr>
                              <a:rPr lang="en-IE" sz="2400" i="1">
                                <a:solidFill>
                                  <a:srgbClr val="FF0000"/>
                                </a:solidFill>
                                <a:latin typeface="Cambria Math"/>
                                <a:ea typeface="Cambria Math"/>
                              </a:rPr>
                            </m:ctrlPr>
                          </m:fPr>
                          <m:num>
                            <m:r>
                              <a:rPr lang="en-IE" sz="2400" i="1">
                                <a:solidFill>
                                  <a:srgbClr val="FF0000"/>
                                </a:solidFill>
                                <a:latin typeface="Cambria Math"/>
                                <a:ea typeface="Cambria Math"/>
                              </a:rPr>
                              <m:t>10</m:t>
                            </m:r>
                          </m:num>
                          <m:den>
                            <m:rad>
                              <m:radPr>
                                <m:degHide m:val="on"/>
                                <m:ctrlPr>
                                  <a:rPr lang="en-IE" sz="2400" i="1">
                                    <a:solidFill>
                                      <a:srgbClr val="FF0000"/>
                                    </a:solidFill>
                                    <a:latin typeface="Cambria Math"/>
                                  </a:rPr>
                                </m:ctrlPr>
                              </m:radPr>
                              <m:deg/>
                              <m:e>
                                <m:r>
                                  <a:rPr lang="en-IE" sz="2400" i="1">
                                    <a:solidFill>
                                      <a:srgbClr val="FF0000"/>
                                    </a:solidFill>
                                    <a:latin typeface="Cambria Math"/>
                                  </a:rPr>
                                  <m:t>5</m:t>
                                </m:r>
                              </m:e>
                            </m:rad>
                            <m:func>
                              <m:funcPr>
                                <m:ctrlPr>
                                  <a:rPr lang="en-IE" sz="2400" i="1">
                                    <a:solidFill>
                                      <a:srgbClr val="FF0000"/>
                                    </a:solidFill>
                                    <a:latin typeface="Cambria Math"/>
                                  </a:rPr>
                                </m:ctrlPr>
                              </m:funcPr>
                              <m:fName>
                                <m:r>
                                  <m:rPr>
                                    <m:sty m:val="p"/>
                                  </m:rPr>
                                  <a:rPr lang="en-IE" sz="2400">
                                    <a:solidFill>
                                      <a:srgbClr val="FF0000"/>
                                    </a:solidFill>
                                    <a:latin typeface="Cambria Math"/>
                                  </a:rPr>
                                  <m:t>Cos</m:t>
                                </m:r>
                                <m:r>
                                  <a:rPr lang="en-IE" sz="2400">
                                    <a:solidFill>
                                      <a:srgbClr val="FF0000"/>
                                    </a:solidFill>
                                    <a:latin typeface="Cambria Math"/>
                                  </a:rPr>
                                  <m:t> </m:t>
                                </m:r>
                              </m:fName>
                              <m:e>
                                <m:r>
                                  <a:rPr lang="en-IE" sz="2400" i="1">
                                    <a:solidFill>
                                      <a:srgbClr val="FF0000"/>
                                    </a:solidFill>
                                    <a:latin typeface="Cambria Math"/>
                                    <a:ea typeface="Cambria Math"/>
                                  </a:rPr>
                                  <m:t>𝛼</m:t>
                                </m:r>
                              </m:e>
                            </m:func>
                          </m:den>
                        </m:f>
                        <m:r>
                          <a:rPr lang="en-IE" sz="2400" b="0" i="1" smtClean="0">
                            <a:solidFill>
                              <a:srgbClr val="FF0000"/>
                            </a:solidFill>
                            <a:latin typeface="Cambria Math"/>
                            <a:ea typeface="Cambria Math"/>
                          </a:rPr>
                          <m:t>)</m:t>
                        </m:r>
                      </m:e>
                      <m:sup>
                        <m:r>
                          <a:rPr lang="en-IE" sz="2400" i="1">
                            <a:latin typeface="Cambria Math"/>
                          </a:rPr>
                          <m:t>2</m:t>
                        </m:r>
                      </m:sup>
                    </m:sSup>
                  </m:oMath>
                </a14:m>
                <a:endParaRPr lang="en-IE" sz="2400" i="1" dirty="0" smtClean="0">
                  <a:latin typeface="Cambria Math"/>
                  <a:ea typeface="Cambria Math"/>
                </a:endParaRPr>
              </a:p>
              <a:p>
                <a:pPr>
                  <a:buFont typeface="Wingdings" pitchFamily="2" charset="2"/>
                  <a:buChar char="Ø"/>
                </a:pPr>
                <a14:m>
                  <m:oMath xmlns:m="http://schemas.openxmlformats.org/officeDocument/2006/math">
                    <m:r>
                      <a:rPr lang="en-IE" sz="2400" i="1">
                        <a:latin typeface="Cambria Math"/>
                        <a:ea typeface="Cambria Math"/>
                      </a:rPr>
                      <m:t>210=</m:t>
                    </m:r>
                    <m:r>
                      <a:rPr lang="en-IE" sz="2400" b="0" i="1" smtClean="0">
                        <a:latin typeface="Cambria Math"/>
                        <a:ea typeface="Cambria Math"/>
                      </a:rPr>
                      <m:t>350</m:t>
                    </m:r>
                    <m:f>
                      <m:fPr>
                        <m:ctrlPr>
                          <a:rPr lang="en-IE" sz="2400" i="1" smtClean="0">
                            <a:solidFill>
                              <a:schemeClr val="accent1"/>
                            </a:solidFill>
                            <a:latin typeface="Cambria Math"/>
                            <a:ea typeface="Cambria Math"/>
                          </a:rPr>
                        </m:ctrlPr>
                      </m:fPr>
                      <m:num>
                        <m:func>
                          <m:funcPr>
                            <m:ctrlPr>
                              <a:rPr lang="en-IE" sz="2400" i="1">
                                <a:solidFill>
                                  <a:schemeClr val="accent1"/>
                                </a:solidFill>
                                <a:latin typeface="Cambria Math"/>
                              </a:rPr>
                            </m:ctrlPr>
                          </m:funcPr>
                          <m:fName>
                            <m:r>
                              <m:rPr>
                                <m:sty m:val="p"/>
                              </m:rPr>
                              <a:rPr lang="en-IE" sz="2400">
                                <a:solidFill>
                                  <a:schemeClr val="accent1"/>
                                </a:solidFill>
                                <a:latin typeface="Cambria Math"/>
                              </a:rPr>
                              <m:t>Sin</m:t>
                            </m:r>
                            <m:r>
                              <a:rPr lang="en-IE" sz="2400">
                                <a:solidFill>
                                  <a:schemeClr val="accent1"/>
                                </a:solidFill>
                                <a:latin typeface="Cambria Math"/>
                              </a:rPr>
                              <m:t> </m:t>
                            </m:r>
                          </m:fName>
                          <m:e>
                            <m:r>
                              <a:rPr lang="en-IE" sz="2400" i="1">
                                <a:solidFill>
                                  <a:schemeClr val="accent1"/>
                                </a:solidFill>
                                <a:latin typeface="Cambria Math"/>
                                <a:ea typeface="Cambria Math"/>
                              </a:rPr>
                              <m:t>𝛼</m:t>
                            </m:r>
                          </m:e>
                        </m:func>
                      </m:num>
                      <m:den>
                        <m:func>
                          <m:funcPr>
                            <m:ctrlPr>
                              <a:rPr lang="en-IE" sz="2400" i="1">
                                <a:solidFill>
                                  <a:schemeClr val="accent1"/>
                                </a:solidFill>
                                <a:latin typeface="Cambria Math"/>
                              </a:rPr>
                            </m:ctrlPr>
                          </m:funcPr>
                          <m:fName>
                            <m:r>
                              <m:rPr>
                                <m:sty m:val="p"/>
                              </m:rPr>
                              <a:rPr lang="en-IE" sz="2400">
                                <a:solidFill>
                                  <a:schemeClr val="accent1"/>
                                </a:solidFill>
                                <a:latin typeface="Cambria Math"/>
                              </a:rPr>
                              <m:t>Cos</m:t>
                            </m:r>
                            <m:r>
                              <a:rPr lang="en-IE" sz="2400">
                                <a:solidFill>
                                  <a:schemeClr val="accent1"/>
                                </a:solidFill>
                                <a:latin typeface="Cambria Math"/>
                              </a:rPr>
                              <m:t> </m:t>
                            </m:r>
                          </m:fName>
                          <m:e>
                            <m:r>
                              <a:rPr lang="en-IE" sz="2400" i="1">
                                <a:solidFill>
                                  <a:schemeClr val="accent1"/>
                                </a:solidFill>
                                <a:latin typeface="Cambria Math"/>
                                <a:ea typeface="Cambria Math"/>
                              </a:rPr>
                              <m:t>𝛼</m:t>
                            </m:r>
                          </m:e>
                        </m:func>
                      </m:den>
                    </m:f>
                    <m:r>
                      <a:rPr lang="en-IE" sz="2400" i="1">
                        <a:latin typeface="Cambria Math"/>
                      </a:rPr>
                      <m:t>−</m:t>
                    </m:r>
                    <m:f>
                      <m:fPr>
                        <m:ctrlPr>
                          <a:rPr lang="en-IE" sz="2400" i="1">
                            <a:latin typeface="Cambria Math"/>
                          </a:rPr>
                        </m:ctrlPr>
                      </m:fPr>
                      <m:num>
                        <m:r>
                          <a:rPr lang="en-IE" sz="2400" i="1">
                            <a:latin typeface="Cambria Math"/>
                          </a:rPr>
                          <m:t>𝑔</m:t>
                        </m:r>
                      </m:num>
                      <m:den>
                        <m:r>
                          <a:rPr lang="en-IE" sz="2400" i="1">
                            <a:latin typeface="Cambria Math"/>
                          </a:rPr>
                          <m:t>2</m:t>
                        </m:r>
                      </m:den>
                    </m:f>
                    <m:d>
                      <m:dPr>
                        <m:ctrlPr>
                          <a:rPr lang="en-IE" sz="2400" b="0" i="1" smtClean="0">
                            <a:latin typeface="Cambria Math"/>
                          </a:rPr>
                        </m:ctrlPr>
                      </m:dPr>
                      <m:e>
                        <m:f>
                          <m:fPr>
                            <m:ctrlPr>
                              <a:rPr lang="en-IE" sz="2400" i="1">
                                <a:solidFill>
                                  <a:srgbClr val="FF0000"/>
                                </a:solidFill>
                                <a:latin typeface="Cambria Math"/>
                                <a:ea typeface="Cambria Math"/>
                              </a:rPr>
                            </m:ctrlPr>
                          </m:fPr>
                          <m:num>
                            <m:r>
                              <a:rPr lang="en-IE" sz="2400" i="1">
                                <a:solidFill>
                                  <a:srgbClr val="FF0000"/>
                                </a:solidFill>
                                <a:latin typeface="Cambria Math"/>
                                <a:ea typeface="Cambria Math"/>
                              </a:rPr>
                              <m:t>100</m:t>
                            </m:r>
                          </m:num>
                          <m:den>
                            <m:r>
                              <a:rPr lang="en-IE" sz="2400" i="1">
                                <a:solidFill>
                                  <a:srgbClr val="FF0000"/>
                                </a:solidFill>
                                <a:latin typeface="Cambria Math"/>
                              </a:rPr>
                              <m:t>5</m:t>
                            </m:r>
                            <m:func>
                              <m:funcPr>
                                <m:ctrlPr>
                                  <a:rPr lang="en-IE" sz="2400" i="1">
                                    <a:solidFill>
                                      <a:srgbClr val="FF0000"/>
                                    </a:solidFill>
                                    <a:latin typeface="Cambria Math"/>
                                  </a:rPr>
                                </m:ctrlPr>
                              </m:funcPr>
                              <m:fName>
                                <m:sSup>
                                  <m:sSupPr>
                                    <m:ctrlPr>
                                      <a:rPr lang="en-IE" sz="2400" i="1">
                                        <a:solidFill>
                                          <a:srgbClr val="FF0000"/>
                                        </a:solidFill>
                                        <a:latin typeface="Cambria Math"/>
                                      </a:rPr>
                                    </m:ctrlPr>
                                  </m:sSupPr>
                                  <m:e>
                                    <m:r>
                                      <m:rPr>
                                        <m:sty m:val="p"/>
                                      </m:rPr>
                                      <a:rPr lang="en-IE" sz="2400">
                                        <a:solidFill>
                                          <a:srgbClr val="FF0000"/>
                                        </a:solidFill>
                                        <a:latin typeface="Cambria Math"/>
                                      </a:rPr>
                                      <m:t>Cos</m:t>
                                    </m:r>
                                  </m:e>
                                  <m:sup>
                                    <m:r>
                                      <a:rPr lang="en-IE" sz="2400">
                                        <a:solidFill>
                                          <a:srgbClr val="FF0000"/>
                                        </a:solidFill>
                                        <a:latin typeface="Cambria Math"/>
                                      </a:rPr>
                                      <m:t>2</m:t>
                                    </m:r>
                                  </m:sup>
                                </m:sSup>
                                <m:r>
                                  <a:rPr lang="en-IE" sz="2400">
                                    <a:solidFill>
                                      <a:srgbClr val="FF0000"/>
                                    </a:solidFill>
                                    <a:latin typeface="Cambria Math"/>
                                  </a:rPr>
                                  <m:t> </m:t>
                                </m:r>
                              </m:fName>
                              <m:e>
                                <m:r>
                                  <a:rPr lang="en-IE" sz="2400" i="1">
                                    <a:solidFill>
                                      <a:srgbClr val="FF0000"/>
                                    </a:solidFill>
                                    <a:latin typeface="Cambria Math"/>
                                    <a:ea typeface="Cambria Math"/>
                                  </a:rPr>
                                  <m:t>𝛼</m:t>
                                </m:r>
                              </m:e>
                            </m:func>
                          </m:den>
                        </m:f>
                      </m:e>
                    </m:d>
                  </m:oMath>
                </a14:m>
                <a:endParaRPr lang="en-IE" sz="2400" i="1" dirty="0" smtClean="0">
                  <a:latin typeface="Cambria Math"/>
                  <a:ea typeface="Cambria Math"/>
                </a:endParaRPr>
              </a:p>
              <a:p>
                <a:pPr>
                  <a:buFont typeface="Wingdings" pitchFamily="2" charset="2"/>
                  <a:buChar char="Ø"/>
                </a:pPr>
                <a14:m>
                  <m:oMath xmlns:m="http://schemas.openxmlformats.org/officeDocument/2006/math">
                    <m:r>
                      <a:rPr lang="en-IE" sz="2400" i="1">
                        <a:latin typeface="Cambria Math"/>
                        <a:ea typeface="Cambria Math"/>
                      </a:rPr>
                      <m:t>210=350</m:t>
                    </m:r>
                    <m:func>
                      <m:funcPr>
                        <m:ctrlPr>
                          <a:rPr lang="en-IE" sz="2400" b="0" i="1" smtClean="0">
                            <a:solidFill>
                              <a:schemeClr val="accent1"/>
                            </a:solidFill>
                            <a:latin typeface="Cambria Math"/>
                            <a:ea typeface="Cambria Math"/>
                          </a:rPr>
                        </m:ctrlPr>
                      </m:funcPr>
                      <m:fName>
                        <m:r>
                          <m:rPr>
                            <m:sty m:val="p"/>
                          </m:rPr>
                          <a:rPr lang="en-IE" sz="2400" b="0" i="0" smtClean="0">
                            <a:solidFill>
                              <a:schemeClr val="accent1"/>
                            </a:solidFill>
                            <a:latin typeface="Cambria Math"/>
                            <a:ea typeface="Cambria Math"/>
                          </a:rPr>
                          <m:t>tan</m:t>
                        </m:r>
                      </m:fName>
                      <m:e>
                        <m:r>
                          <a:rPr lang="en-IE" sz="2400" b="0" i="1" smtClean="0">
                            <a:solidFill>
                              <a:schemeClr val="accent1"/>
                            </a:solidFill>
                            <a:latin typeface="Cambria Math"/>
                            <a:ea typeface="Cambria Math"/>
                          </a:rPr>
                          <m:t>𝛼</m:t>
                        </m:r>
                      </m:e>
                    </m:func>
                    <m:r>
                      <a:rPr lang="en-IE" sz="2400" i="1">
                        <a:latin typeface="Cambria Math"/>
                      </a:rPr>
                      <m:t>−</m:t>
                    </m:r>
                    <m:f>
                      <m:fPr>
                        <m:ctrlPr>
                          <a:rPr lang="en-IE" sz="2400" i="1">
                            <a:latin typeface="Cambria Math"/>
                          </a:rPr>
                        </m:ctrlPr>
                      </m:fPr>
                      <m:num>
                        <m:r>
                          <a:rPr lang="en-IE" sz="2400" b="0" i="1" smtClean="0">
                            <a:latin typeface="Cambria Math"/>
                          </a:rPr>
                          <m:t>10</m:t>
                        </m:r>
                        <m:r>
                          <a:rPr lang="en-IE" sz="2400" i="1">
                            <a:latin typeface="Cambria Math"/>
                          </a:rPr>
                          <m:t>𝑔</m:t>
                        </m:r>
                      </m:num>
                      <m:den>
                        <m:func>
                          <m:funcPr>
                            <m:ctrlPr>
                              <a:rPr lang="en-IE" sz="2400" i="1">
                                <a:solidFill>
                                  <a:srgbClr val="FF0000"/>
                                </a:solidFill>
                                <a:latin typeface="Cambria Math"/>
                              </a:rPr>
                            </m:ctrlPr>
                          </m:funcPr>
                          <m:fName>
                            <m:sSup>
                              <m:sSupPr>
                                <m:ctrlPr>
                                  <a:rPr lang="en-IE" sz="2400" i="1">
                                    <a:solidFill>
                                      <a:srgbClr val="FF0000"/>
                                    </a:solidFill>
                                    <a:latin typeface="Cambria Math"/>
                                  </a:rPr>
                                </m:ctrlPr>
                              </m:sSupPr>
                              <m:e>
                                <m:r>
                                  <m:rPr>
                                    <m:sty m:val="p"/>
                                  </m:rPr>
                                  <a:rPr lang="en-IE" sz="2400">
                                    <a:solidFill>
                                      <a:srgbClr val="FF0000"/>
                                    </a:solidFill>
                                    <a:latin typeface="Cambria Math"/>
                                  </a:rPr>
                                  <m:t>Cos</m:t>
                                </m:r>
                              </m:e>
                              <m:sup>
                                <m:r>
                                  <a:rPr lang="en-IE" sz="2400">
                                    <a:solidFill>
                                      <a:srgbClr val="FF0000"/>
                                    </a:solidFill>
                                    <a:latin typeface="Cambria Math"/>
                                  </a:rPr>
                                  <m:t>2</m:t>
                                </m:r>
                              </m:sup>
                            </m:sSup>
                            <m:r>
                              <a:rPr lang="en-IE" sz="2400">
                                <a:solidFill>
                                  <a:srgbClr val="FF0000"/>
                                </a:solidFill>
                                <a:latin typeface="Cambria Math"/>
                              </a:rPr>
                              <m:t> </m:t>
                            </m:r>
                          </m:fName>
                          <m:e>
                            <m:r>
                              <a:rPr lang="en-IE" sz="2400" i="1">
                                <a:solidFill>
                                  <a:srgbClr val="FF0000"/>
                                </a:solidFill>
                                <a:latin typeface="Cambria Math"/>
                                <a:ea typeface="Cambria Math"/>
                              </a:rPr>
                              <m:t>𝛼</m:t>
                            </m:r>
                          </m:e>
                        </m:func>
                      </m:den>
                    </m:f>
                  </m:oMath>
                </a14:m>
                <a:endParaRPr lang="en-IE" sz="2400" i="1" dirty="0">
                  <a:latin typeface="Cambria Math"/>
                  <a:ea typeface="Cambria Math"/>
                </a:endParaRPr>
              </a:p>
              <a:p>
                <a:pPr>
                  <a:buFont typeface="Wingdings" pitchFamily="2" charset="2"/>
                  <a:buChar char="Ø"/>
                </a:pPr>
                <a:endParaRPr lang="en-IE" sz="2800" i="1" dirty="0" smtClean="0">
                  <a:latin typeface="Cambria Math"/>
                  <a:ea typeface="Cambria Math"/>
                </a:endParaRPr>
              </a:p>
            </p:txBody>
          </p:sp>
        </mc:Choice>
        <mc:Fallback>
          <p:sp>
            <p:nvSpPr>
              <p:cNvPr id="28" name="Content Placeholder 2"/>
              <p:cNvSpPr txBox="1">
                <a:spLocks noRot="1" noChangeAspect="1" noMove="1" noResize="1" noEditPoints="1" noAdjustHandles="1" noChangeArrowheads="1" noChangeShapeType="1" noTextEdit="1"/>
              </p:cNvSpPr>
              <p:nvPr/>
            </p:nvSpPr>
            <p:spPr>
              <a:xfrm>
                <a:off x="3851920" y="2564904"/>
                <a:ext cx="5400600" cy="4006222"/>
              </a:xfrm>
              <a:prstGeom prst="rect">
                <a:avLst/>
              </a:prstGeom>
              <a:blipFill rotWithShape="1">
                <a:blip r:embed="rId9"/>
                <a:stretch>
                  <a:fillRect l="-1242" t="-913"/>
                </a:stretch>
              </a:blipFill>
            </p:spPr>
            <p:txBody>
              <a:bodyPr/>
              <a:lstStyle/>
              <a:p>
                <a:r>
                  <a:rPr lang="en-IE">
                    <a:noFill/>
                  </a:rPr>
                  <a:t> </a:t>
                </a:r>
              </a:p>
            </p:txBody>
          </p:sp>
        </mc:Fallback>
      </mc:AlternateContent>
    </p:spTree>
    <p:extLst>
      <p:ext uri="{BB962C8B-B14F-4D97-AF65-F5344CB8AC3E}">
        <p14:creationId xmlns:p14="http://schemas.microsoft.com/office/powerpoint/2010/main" val="206373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3.33333E-6 4.53284E-6 L 0.03212 -0.06013 C 0.01771 -0.05111 0.06111 -0.09043 0.05452 -0.08997 C 0.04792 -0.0895 0.0724 -0.10477 0.07848 -0.11194 C 0.0875 -0.1198 0.09983 -0.13136 0.10834 -0.13761 C 0.11667 -0.14385 0.1165 -0.14408 0.12848 -0.14894 C 0.14045 -0.1538 0.1698 -0.16328 0.18073 -0.16698 " pathEditMode="relative" rAng="0" ptsTypes="FfsassF">
                                      <p:cBhvr>
                                        <p:cTn id="6" dur="2000" fill="hold"/>
                                        <p:tgtEl>
                                          <p:spTgt spid="18"/>
                                        </p:tgtEl>
                                        <p:attrNameLst>
                                          <p:attrName>ppt_x</p:attrName>
                                          <p:attrName>ppt_y</p:attrName>
                                        </p:attrNameLst>
                                      </p:cBhvr>
                                      <p:rCtr x="9028" y="-8349"/>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107504" y="188640"/>
                <a:ext cx="7396705" cy="6798464"/>
              </a:xfrm>
              <a:prstGeom prst="rect">
                <a:avLst/>
              </a:prstGeom>
            </p:spPr>
            <p:txBody>
              <a:bodyPr wrap="none">
                <a:spAutoFit/>
              </a:bodyPr>
              <a:lstStyle/>
              <a:p>
                <a:pPr marL="285750" indent="-285750">
                  <a:buFont typeface="Wingdings" pitchFamily="2" charset="2"/>
                  <a:buChar char="Ø"/>
                </a:pPr>
                <a14:m>
                  <m:oMath xmlns:m="http://schemas.openxmlformats.org/officeDocument/2006/math">
                    <m:r>
                      <a:rPr lang="en-IE" sz="3200" i="1" smtClean="0">
                        <a:latin typeface="Cambria Math"/>
                        <a:ea typeface="Cambria Math"/>
                      </a:rPr>
                      <m:t>210=350</m:t>
                    </m:r>
                    <m:func>
                      <m:funcPr>
                        <m:ctrlPr>
                          <a:rPr lang="en-IE" sz="3200" i="1">
                            <a:solidFill>
                              <a:schemeClr val="accent1"/>
                            </a:solidFill>
                            <a:latin typeface="Cambria Math"/>
                            <a:ea typeface="Cambria Math"/>
                          </a:rPr>
                        </m:ctrlPr>
                      </m:funcPr>
                      <m:fName>
                        <m:r>
                          <m:rPr>
                            <m:sty m:val="p"/>
                          </m:rPr>
                          <a:rPr lang="en-IE" sz="3200">
                            <a:solidFill>
                              <a:schemeClr val="accent1"/>
                            </a:solidFill>
                            <a:latin typeface="Cambria Math"/>
                            <a:ea typeface="Cambria Math"/>
                          </a:rPr>
                          <m:t>tan</m:t>
                        </m:r>
                      </m:fName>
                      <m:e>
                        <m:r>
                          <a:rPr lang="en-IE" sz="3200" i="1">
                            <a:solidFill>
                              <a:schemeClr val="accent1"/>
                            </a:solidFill>
                            <a:latin typeface="Cambria Math"/>
                            <a:ea typeface="Cambria Math"/>
                          </a:rPr>
                          <m:t>𝛼</m:t>
                        </m:r>
                      </m:e>
                    </m:func>
                    <m:r>
                      <a:rPr lang="en-IE" sz="3200" i="1">
                        <a:latin typeface="Cambria Math"/>
                      </a:rPr>
                      <m:t>−</m:t>
                    </m:r>
                    <m:f>
                      <m:fPr>
                        <m:ctrlPr>
                          <a:rPr lang="en-IE" sz="3200" i="1">
                            <a:latin typeface="Cambria Math"/>
                          </a:rPr>
                        </m:ctrlPr>
                      </m:fPr>
                      <m:num>
                        <m:r>
                          <a:rPr lang="en-IE" sz="3200" i="1">
                            <a:latin typeface="Cambria Math"/>
                          </a:rPr>
                          <m:t>10</m:t>
                        </m:r>
                        <m:r>
                          <a:rPr lang="en-IE" sz="3200" i="1">
                            <a:latin typeface="Cambria Math"/>
                          </a:rPr>
                          <m:t>𝑔</m:t>
                        </m:r>
                      </m:num>
                      <m:den>
                        <m:func>
                          <m:funcPr>
                            <m:ctrlPr>
                              <a:rPr lang="en-IE" sz="3200" i="1">
                                <a:solidFill>
                                  <a:srgbClr val="FF0000"/>
                                </a:solidFill>
                                <a:latin typeface="Cambria Math"/>
                              </a:rPr>
                            </m:ctrlPr>
                          </m:funcPr>
                          <m:fName>
                            <m:sSup>
                              <m:sSupPr>
                                <m:ctrlPr>
                                  <a:rPr lang="en-IE" sz="3200" i="1">
                                    <a:solidFill>
                                      <a:srgbClr val="FF0000"/>
                                    </a:solidFill>
                                    <a:latin typeface="Cambria Math"/>
                                  </a:rPr>
                                </m:ctrlPr>
                              </m:sSupPr>
                              <m:e>
                                <m:r>
                                  <m:rPr>
                                    <m:sty m:val="p"/>
                                  </m:rPr>
                                  <a:rPr lang="en-IE" sz="3200">
                                    <a:solidFill>
                                      <a:srgbClr val="FF0000"/>
                                    </a:solidFill>
                                    <a:latin typeface="Cambria Math"/>
                                  </a:rPr>
                                  <m:t>Cos</m:t>
                                </m:r>
                              </m:e>
                              <m:sup>
                                <m:r>
                                  <a:rPr lang="en-IE" sz="3200">
                                    <a:solidFill>
                                      <a:srgbClr val="FF0000"/>
                                    </a:solidFill>
                                    <a:latin typeface="Cambria Math"/>
                                  </a:rPr>
                                  <m:t>2</m:t>
                                </m:r>
                              </m:sup>
                            </m:sSup>
                            <m:r>
                              <a:rPr lang="en-IE" sz="3200">
                                <a:solidFill>
                                  <a:srgbClr val="FF0000"/>
                                </a:solidFill>
                                <a:latin typeface="Cambria Math"/>
                              </a:rPr>
                              <m:t> </m:t>
                            </m:r>
                          </m:fName>
                          <m:e>
                            <m:r>
                              <a:rPr lang="en-IE" sz="3200" i="1">
                                <a:solidFill>
                                  <a:srgbClr val="FF0000"/>
                                </a:solidFill>
                                <a:latin typeface="Cambria Math"/>
                                <a:ea typeface="Cambria Math"/>
                              </a:rPr>
                              <m:t>𝛼</m:t>
                            </m:r>
                          </m:e>
                        </m:func>
                      </m:den>
                    </m:f>
                  </m:oMath>
                </a14:m>
                <a:endParaRPr lang="en-IE" sz="3200" dirty="0" smtClean="0">
                  <a:solidFill>
                    <a:srgbClr val="FF0000"/>
                  </a:solidFill>
                  <a:ea typeface="Cambria Math"/>
                </a:endParaRPr>
              </a:p>
              <a:p>
                <a:pPr marL="285750" indent="-285750">
                  <a:buFont typeface="Wingdings" pitchFamily="2" charset="2"/>
                  <a:buChar char="Ø"/>
                </a:pPr>
                <a14:m>
                  <m:oMath xmlns:m="http://schemas.openxmlformats.org/officeDocument/2006/math">
                    <m:r>
                      <a:rPr lang="en-IE" sz="3600" i="1">
                        <a:latin typeface="Cambria Math"/>
                        <a:ea typeface="Cambria Math"/>
                      </a:rPr>
                      <m:t>210=350</m:t>
                    </m:r>
                    <m:func>
                      <m:funcPr>
                        <m:ctrlPr>
                          <a:rPr lang="en-IE" sz="3600" i="1">
                            <a:solidFill>
                              <a:schemeClr val="accent1"/>
                            </a:solidFill>
                            <a:latin typeface="Cambria Math"/>
                            <a:ea typeface="Cambria Math"/>
                          </a:rPr>
                        </m:ctrlPr>
                      </m:funcPr>
                      <m:fName>
                        <m:r>
                          <m:rPr>
                            <m:sty m:val="p"/>
                          </m:rPr>
                          <a:rPr lang="en-IE" sz="3600">
                            <a:solidFill>
                              <a:schemeClr val="accent1"/>
                            </a:solidFill>
                            <a:latin typeface="Cambria Math"/>
                            <a:ea typeface="Cambria Math"/>
                          </a:rPr>
                          <m:t>tan</m:t>
                        </m:r>
                      </m:fName>
                      <m:e>
                        <m:r>
                          <a:rPr lang="en-IE" sz="3600" i="1">
                            <a:solidFill>
                              <a:schemeClr val="accent1"/>
                            </a:solidFill>
                            <a:latin typeface="Cambria Math"/>
                            <a:ea typeface="Cambria Math"/>
                          </a:rPr>
                          <m:t>𝛼</m:t>
                        </m:r>
                      </m:e>
                    </m:func>
                    <m:r>
                      <a:rPr lang="en-IE" sz="3600" i="1">
                        <a:latin typeface="Cambria Math"/>
                      </a:rPr>
                      <m:t>−</m:t>
                    </m:r>
                    <m:r>
                      <a:rPr lang="en-IE" sz="3600" b="0" i="1" smtClean="0">
                        <a:latin typeface="Cambria Math"/>
                      </a:rPr>
                      <m:t>10</m:t>
                    </m:r>
                    <m:r>
                      <a:rPr lang="en-IE" sz="3600" b="0" i="1" smtClean="0">
                        <a:latin typeface="Cambria Math"/>
                      </a:rPr>
                      <m:t>𝑔</m:t>
                    </m:r>
                    <m:d>
                      <m:dPr>
                        <m:ctrlPr>
                          <a:rPr lang="en-IE" sz="3600" b="0" i="1" smtClean="0">
                            <a:latin typeface="Cambria Math"/>
                          </a:rPr>
                        </m:ctrlPr>
                      </m:dPr>
                      <m:e>
                        <m:r>
                          <a:rPr lang="en-IE" sz="3200" i="1">
                            <a:latin typeface="Cambria Math"/>
                          </a:rPr>
                          <m:t>𝑇𝑎</m:t>
                        </m:r>
                        <m:sSup>
                          <m:sSupPr>
                            <m:ctrlPr>
                              <a:rPr lang="en-IE" sz="3200" i="1">
                                <a:latin typeface="Cambria Math"/>
                              </a:rPr>
                            </m:ctrlPr>
                          </m:sSupPr>
                          <m:e>
                            <m:r>
                              <a:rPr lang="en-IE" sz="3200" i="1">
                                <a:latin typeface="Cambria Math"/>
                              </a:rPr>
                              <m:t>𝑛</m:t>
                            </m:r>
                          </m:e>
                          <m:sup>
                            <m:r>
                              <a:rPr lang="en-IE" sz="3200" i="1">
                                <a:latin typeface="Cambria Math"/>
                              </a:rPr>
                              <m:t>2</m:t>
                            </m:r>
                          </m:sup>
                        </m:sSup>
                        <m:r>
                          <a:rPr lang="en-IE" sz="3200" i="1" smtClean="0">
                            <a:latin typeface="Cambria Math"/>
                            <a:ea typeface="Cambria Math"/>
                          </a:rPr>
                          <m:t>𝛼</m:t>
                        </m:r>
                        <m:r>
                          <a:rPr lang="en-IE" sz="3200">
                            <a:latin typeface="Cambria Math"/>
                          </a:rPr>
                          <m:t>+1</m:t>
                        </m:r>
                      </m:e>
                    </m:d>
                  </m:oMath>
                </a14:m>
                <a:endParaRPr lang="en-IE" sz="3200" b="0" dirty="0" smtClean="0"/>
              </a:p>
              <a:p>
                <a:pPr marL="285750" indent="-285750">
                  <a:buFont typeface="Wingdings" pitchFamily="2" charset="2"/>
                  <a:buChar char="Ø"/>
                </a:pPr>
                <a14:m>
                  <m:oMath xmlns:m="http://schemas.openxmlformats.org/officeDocument/2006/math">
                    <m:r>
                      <a:rPr lang="en-IE" sz="2800" i="1">
                        <a:latin typeface="Cambria Math"/>
                        <a:ea typeface="Cambria Math"/>
                      </a:rPr>
                      <m:t>210=350</m:t>
                    </m:r>
                    <m:func>
                      <m:funcPr>
                        <m:ctrlPr>
                          <a:rPr lang="en-IE" sz="2800" i="1">
                            <a:solidFill>
                              <a:schemeClr val="accent1"/>
                            </a:solidFill>
                            <a:latin typeface="Cambria Math"/>
                            <a:ea typeface="Cambria Math"/>
                          </a:rPr>
                        </m:ctrlPr>
                      </m:funcPr>
                      <m:fName>
                        <m:r>
                          <m:rPr>
                            <m:sty m:val="p"/>
                          </m:rPr>
                          <a:rPr lang="en-IE" sz="2800">
                            <a:solidFill>
                              <a:schemeClr val="accent1"/>
                            </a:solidFill>
                            <a:latin typeface="Cambria Math"/>
                            <a:ea typeface="Cambria Math"/>
                          </a:rPr>
                          <m:t>tan</m:t>
                        </m:r>
                      </m:fName>
                      <m:e>
                        <m:r>
                          <a:rPr lang="en-IE" sz="2800" i="1">
                            <a:solidFill>
                              <a:schemeClr val="accent1"/>
                            </a:solidFill>
                            <a:latin typeface="Cambria Math"/>
                            <a:ea typeface="Cambria Math"/>
                          </a:rPr>
                          <m:t>𝛼</m:t>
                        </m:r>
                      </m:e>
                    </m:func>
                    <m:r>
                      <a:rPr lang="en-IE" sz="2800" i="1">
                        <a:latin typeface="Cambria Math"/>
                      </a:rPr>
                      <m:t>−</m:t>
                    </m:r>
                    <m:r>
                      <a:rPr lang="en-IE" sz="2800" i="1">
                        <a:latin typeface="Cambria Math"/>
                      </a:rPr>
                      <m:t>10</m:t>
                    </m:r>
                    <m:r>
                      <a:rPr lang="en-IE" sz="2800" i="1">
                        <a:latin typeface="Cambria Math"/>
                      </a:rPr>
                      <m:t>𝑔</m:t>
                    </m:r>
                    <m:r>
                      <a:rPr lang="en-IE" sz="2800" i="1">
                        <a:latin typeface="Cambria Math"/>
                      </a:rPr>
                      <m:t>(</m:t>
                    </m:r>
                    <m:r>
                      <a:rPr lang="en-IE" sz="2400" i="1">
                        <a:latin typeface="Cambria Math"/>
                      </a:rPr>
                      <m:t>𝑇𝑎</m:t>
                    </m:r>
                    <m:sSup>
                      <m:sSupPr>
                        <m:ctrlPr>
                          <a:rPr lang="en-IE" sz="2400" i="1">
                            <a:latin typeface="Cambria Math"/>
                          </a:rPr>
                        </m:ctrlPr>
                      </m:sSupPr>
                      <m:e>
                        <m:r>
                          <a:rPr lang="en-IE" sz="2400" i="1">
                            <a:latin typeface="Cambria Math"/>
                          </a:rPr>
                          <m:t>𝑛</m:t>
                        </m:r>
                      </m:e>
                      <m:sup>
                        <m:r>
                          <a:rPr lang="en-IE" sz="2400" i="1">
                            <a:latin typeface="Cambria Math"/>
                          </a:rPr>
                          <m:t>2</m:t>
                        </m:r>
                      </m:sup>
                    </m:sSup>
                    <m:r>
                      <a:rPr lang="en-IE" sz="2400" i="1">
                        <a:latin typeface="Cambria Math"/>
                        <a:ea typeface="Cambria Math"/>
                      </a:rPr>
                      <m:t>𝛼</m:t>
                    </m:r>
                    <m:r>
                      <a:rPr lang="en-IE" sz="2400" b="0" i="1" smtClean="0">
                        <a:latin typeface="Cambria Math"/>
                        <a:ea typeface="Cambria Math"/>
                      </a:rPr>
                      <m:t>)</m:t>
                    </m:r>
                    <m:r>
                      <a:rPr lang="en-IE" sz="2800" i="1">
                        <a:latin typeface="Cambria Math"/>
                      </a:rPr>
                      <m:t>−10</m:t>
                    </m:r>
                    <m:r>
                      <a:rPr lang="en-IE" sz="2800" i="1">
                        <a:latin typeface="Cambria Math"/>
                      </a:rPr>
                      <m:t>𝑔</m:t>
                    </m:r>
                  </m:oMath>
                </a14:m>
                <a:endParaRPr lang="en-IE" sz="3200" dirty="0" smtClean="0"/>
              </a:p>
              <a:p>
                <a:pPr marL="285750" indent="-285750">
                  <a:buFont typeface="Wingdings" pitchFamily="2" charset="2"/>
                  <a:buChar char="Ø"/>
                </a:pPr>
                <a:r>
                  <a:rPr lang="en-IE" sz="3200" dirty="0" smtClean="0"/>
                  <a:t>g=9.8</a:t>
                </a:r>
              </a:p>
              <a:p>
                <a:pPr marL="285750" indent="-285750">
                  <a:buFont typeface="Wingdings" pitchFamily="2" charset="2"/>
                  <a:buChar char="Ø"/>
                </a:pPr>
                <a14:m>
                  <m:oMath xmlns:m="http://schemas.openxmlformats.org/officeDocument/2006/math">
                    <m:r>
                      <a:rPr lang="en-IE" sz="3200" i="1">
                        <a:latin typeface="Cambria Math"/>
                        <a:ea typeface="Cambria Math"/>
                      </a:rPr>
                      <m:t>210</m:t>
                    </m:r>
                    <m:r>
                      <a:rPr lang="en-IE" sz="3200" b="0" i="1" smtClean="0">
                        <a:latin typeface="Cambria Math"/>
                        <a:ea typeface="Cambria Math"/>
                      </a:rPr>
                      <m:t>+98−</m:t>
                    </m:r>
                    <m:r>
                      <a:rPr lang="en-IE" sz="3200" i="1">
                        <a:latin typeface="Cambria Math"/>
                        <a:ea typeface="Cambria Math"/>
                      </a:rPr>
                      <m:t>350</m:t>
                    </m:r>
                    <m:func>
                      <m:funcPr>
                        <m:ctrlPr>
                          <a:rPr lang="en-IE" sz="3200" i="1">
                            <a:solidFill>
                              <a:schemeClr val="accent1"/>
                            </a:solidFill>
                            <a:latin typeface="Cambria Math"/>
                            <a:ea typeface="Cambria Math"/>
                          </a:rPr>
                        </m:ctrlPr>
                      </m:funcPr>
                      <m:fName>
                        <m:r>
                          <m:rPr>
                            <m:sty m:val="p"/>
                          </m:rPr>
                          <a:rPr lang="en-IE" sz="3200">
                            <a:solidFill>
                              <a:schemeClr val="accent1"/>
                            </a:solidFill>
                            <a:latin typeface="Cambria Math"/>
                            <a:ea typeface="Cambria Math"/>
                          </a:rPr>
                          <m:t>tan</m:t>
                        </m:r>
                      </m:fName>
                      <m:e>
                        <m:r>
                          <a:rPr lang="en-IE" sz="3200" i="1">
                            <a:solidFill>
                              <a:schemeClr val="accent1"/>
                            </a:solidFill>
                            <a:latin typeface="Cambria Math"/>
                            <a:ea typeface="Cambria Math"/>
                          </a:rPr>
                          <m:t>𝛼</m:t>
                        </m:r>
                      </m:e>
                    </m:func>
                    <m:r>
                      <a:rPr lang="en-IE" sz="3200" b="0" i="1" smtClean="0">
                        <a:latin typeface="Cambria Math"/>
                      </a:rPr>
                      <m:t>+98</m:t>
                    </m:r>
                    <m:d>
                      <m:dPr>
                        <m:ctrlPr>
                          <a:rPr lang="en-IE" sz="3200" b="0" i="1">
                            <a:latin typeface="Cambria Math"/>
                          </a:rPr>
                        </m:ctrlPr>
                      </m:dPr>
                      <m:e>
                        <m:r>
                          <a:rPr lang="en-IE" sz="2800" i="1">
                            <a:latin typeface="Cambria Math"/>
                          </a:rPr>
                          <m:t>𝑇𝑎</m:t>
                        </m:r>
                        <m:sSup>
                          <m:sSupPr>
                            <m:ctrlPr>
                              <a:rPr lang="en-IE" sz="2800" i="1">
                                <a:latin typeface="Cambria Math"/>
                              </a:rPr>
                            </m:ctrlPr>
                          </m:sSupPr>
                          <m:e>
                            <m:r>
                              <a:rPr lang="en-IE" sz="2800" i="1">
                                <a:latin typeface="Cambria Math"/>
                              </a:rPr>
                              <m:t>𝑛</m:t>
                            </m:r>
                          </m:e>
                          <m:sup>
                            <m:r>
                              <a:rPr lang="en-IE" sz="2800" i="1">
                                <a:latin typeface="Cambria Math"/>
                              </a:rPr>
                              <m:t>2</m:t>
                            </m:r>
                          </m:sup>
                        </m:sSup>
                        <m:r>
                          <a:rPr lang="en-IE" sz="2800" i="1">
                            <a:latin typeface="Cambria Math"/>
                            <a:ea typeface="Cambria Math"/>
                          </a:rPr>
                          <m:t>𝛼</m:t>
                        </m:r>
                      </m:e>
                    </m:d>
                    <m:r>
                      <a:rPr lang="en-IE" sz="2800" b="0" i="0" smtClean="0">
                        <a:latin typeface="Cambria Math"/>
                        <a:ea typeface="Cambria Math"/>
                      </a:rPr>
                      <m:t>=0</m:t>
                    </m:r>
                  </m:oMath>
                </a14:m>
                <a:endParaRPr lang="en-IE" sz="3200" dirty="0" smtClean="0"/>
              </a:p>
              <a:p>
                <a:pPr marL="285750" indent="-285750">
                  <a:buFont typeface="Wingdings" pitchFamily="2" charset="2"/>
                  <a:buChar char="Ø"/>
                </a:pPr>
                <a14:m>
                  <m:oMath xmlns:m="http://schemas.openxmlformats.org/officeDocument/2006/math">
                    <m:r>
                      <a:rPr lang="en-IE" sz="3200" b="0" i="1" smtClean="0">
                        <a:latin typeface="Cambria Math"/>
                        <a:ea typeface="Cambria Math"/>
                      </a:rPr>
                      <m:t>308</m:t>
                    </m:r>
                    <m:r>
                      <a:rPr lang="en-IE" sz="3200" i="1">
                        <a:latin typeface="Cambria Math"/>
                        <a:ea typeface="Cambria Math"/>
                      </a:rPr>
                      <m:t>−</m:t>
                    </m:r>
                    <m:r>
                      <a:rPr lang="en-IE" sz="3200" i="1">
                        <a:latin typeface="Cambria Math"/>
                        <a:ea typeface="Cambria Math"/>
                      </a:rPr>
                      <m:t>350</m:t>
                    </m:r>
                    <m:func>
                      <m:funcPr>
                        <m:ctrlPr>
                          <a:rPr lang="en-IE" sz="3200" i="1">
                            <a:solidFill>
                              <a:schemeClr val="accent1"/>
                            </a:solidFill>
                            <a:latin typeface="Cambria Math"/>
                            <a:ea typeface="Cambria Math"/>
                          </a:rPr>
                        </m:ctrlPr>
                      </m:funcPr>
                      <m:fName>
                        <m:r>
                          <m:rPr>
                            <m:sty m:val="p"/>
                          </m:rPr>
                          <a:rPr lang="en-IE" sz="3200">
                            <a:solidFill>
                              <a:schemeClr val="accent1"/>
                            </a:solidFill>
                            <a:latin typeface="Cambria Math"/>
                            <a:ea typeface="Cambria Math"/>
                          </a:rPr>
                          <m:t>tan</m:t>
                        </m:r>
                      </m:fName>
                      <m:e>
                        <m:r>
                          <a:rPr lang="en-IE" sz="3200" i="1">
                            <a:solidFill>
                              <a:schemeClr val="accent1"/>
                            </a:solidFill>
                            <a:latin typeface="Cambria Math"/>
                            <a:ea typeface="Cambria Math"/>
                          </a:rPr>
                          <m:t>𝛼</m:t>
                        </m:r>
                      </m:e>
                    </m:func>
                    <m:r>
                      <a:rPr lang="en-IE" sz="3200" i="1">
                        <a:latin typeface="Cambria Math"/>
                      </a:rPr>
                      <m:t>+98</m:t>
                    </m:r>
                    <m:d>
                      <m:dPr>
                        <m:ctrlPr>
                          <a:rPr lang="en-IE" sz="3200" i="1">
                            <a:latin typeface="Cambria Math"/>
                          </a:rPr>
                        </m:ctrlPr>
                      </m:dPr>
                      <m:e>
                        <m:r>
                          <a:rPr lang="en-IE" sz="2800" i="1">
                            <a:latin typeface="Cambria Math"/>
                          </a:rPr>
                          <m:t>𝑇𝑎</m:t>
                        </m:r>
                        <m:sSup>
                          <m:sSupPr>
                            <m:ctrlPr>
                              <a:rPr lang="en-IE" sz="2800" i="1">
                                <a:latin typeface="Cambria Math"/>
                              </a:rPr>
                            </m:ctrlPr>
                          </m:sSupPr>
                          <m:e>
                            <m:r>
                              <a:rPr lang="en-IE" sz="2800" i="1">
                                <a:latin typeface="Cambria Math"/>
                              </a:rPr>
                              <m:t>𝑛</m:t>
                            </m:r>
                          </m:e>
                          <m:sup>
                            <m:r>
                              <a:rPr lang="en-IE" sz="2800" i="1">
                                <a:latin typeface="Cambria Math"/>
                              </a:rPr>
                              <m:t>2</m:t>
                            </m:r>
                          </m:sup>
                        </m:sSup>
                        <m:r>
                          <a:rPr lang="en-IE" sz="2800" i="1">
                            <a:latin typeface="Cambria Math"/>
                            <a:ea typeface="Cambria Math"/>
                          </a:rPr>
                          <m:t>𝛼</m:t>
                        </m:r>
                      </m:e>
                    </m:d>
                    <m:r>
                      <a:rPr lang="en-IE" sz="2800">
                        <a:latin typeface="Cambria Math"/>
                        <a:ea typeface="Cambria Math"/>
                      </a:rPr>
                      <m:t>=0</m:t>
                    </m:r>
                  </m:oMath>
                </a14:m>
                <a:endParaRPr lang="en-IE" sz="2800" dirty="0" smtClean="0">
                  <a:ea typeface="Cambria Math"/>
                </a:endParaRPr>
              </a:p>
              <a:p>
                <a:pPr marL="285750" indent="-285750">
                  <a:buFont typeface="Wingdings" pitchFamily="2" charset="2"/>
                  <a:buChar char="Ø"/>
                </a:pPr>
                <a:r>
                  <a:rPr lang="en-IE" sz="3200" dirty="0" smtClean="0"/>
                  <a:t>Let </a:t>
                </a:r>
                <a14:m>
                  <m:oMath xmlns:m="http://schemas.openxmlformats.org/officeDocument/2006/math">
                    <m:func>
                      <m:funcPr>
                        <m:ctrlPr>
                          <a:rPr lang="en-IE" sz="3200" i="1">
                            <a:solidFill>
                              <a:schemeClr val="accent1"/>
                            </a:solidFill>
                            <a:latin typeface="Cambria Math"/>
                            <a:ea typeface="Cambria Math"/>
                          </a:rPr>
                        </m:ctrlPr>
                      </m:funcPr>
                      <m:fName>
                        <m:r>
                          <m:rPr>
                            <m:sty m:val="p"/>
                          </m:rPr>
                          <a:rPr lang="en-IE" sz="3200" b="0" i="0" smtClean="0">
                            <a:solidFill>
                              <a:schemeClr val="accent1"/>
                            </a:solidFill>
                            <a:latin typeface="Cambria Math"/>
                            <a:ea typeface="Cambria Math"/>
                          </a:rPr>
                          <m:t>x</m:t>
                        </m:r>
                        <m:r>
                          <a:rPr lang="en-IE" sz="3200" b="0" i="0" smtClean="0">
                            <a:solidFill>
                              <a:schemeClr val="accent1"/>
                            </a:solidFill>
                            <a:latin typeface="Cambria Math"/>
                            <a:ea typeface="Cambria Math"/>
                          </a:rPr>
                          <m:t>=</m:t>
                        </m:r>
                        <m:r>
                          <m:rPr>
                            <m:sty m:val="p"/>
                          </m:rPr>
                          <a:rPr lang="en-IE" sz="3200">
                            <a:solidFill>
                              <a:schemeClr val="accent1"/>
                            </a:solidFill>
                            <a:latin typeface="Cambria Math"/>
                            <a:ea typeface="Cambria Math"/>
                          </a:rPr>
                          <m:t>tan</m:t>
                        </m:r>
                      </m:fName>
                      <m:e>
                        <m:r>
                          <a:rPr lang="en-IE" sz="3200" i="1">
                            <a:solidFill>
                              <a:schemeClr val="accent1"/>
                            </a:solidFill>
                            <a:latin typeface="Cambria Math"/>
                            <a:ea typeface="Cambria Math"/>
                          </a:rPr>
                          <m:t>𝛼</m:t>
                        </m:r>
                      </m:e>
                    </m:func>
                  </m:oMath>
                </a14:m>
                <a:endParaRPr lang="en-IE" sz="3200" dirty="0" smtClean="0"/>
              </a:p>
              <a:p>
                <a:pPr marL="285750" indent="-285750">
                  <a:buFont typeface="Wingdings" pitchFamily="2" charset="2"/>
                  <a:buChar char="Ø"/>
                </a:pPr>
                <a14:m>
                  <m:oMath xmlns:m="http://schemas.openxmlformats.org/officeDocument/2006/math">
                    <m:sSup>
                      <m:sSupPr>
                        <m:ctrlPr>
                          <a:rPr lang="en-IE" sz="3200" b="0" i="1" smtClean="0">
                            <a:latin typeface="Cambria Math"/>
                          </a:rPr>
                        </m:ctrlPr>
                      </m:sSupPr>
                      <m:e>
                        <m:r>
                          <a:rPr lang="en-IE" sz="3200" b="0" i="1" smtClean="0">
                            <a:latin typeface="Cambria Math"/>
                          </a:rPr>
                          <m:t>98</m:t>
                        </m:r>
                        <m:r>
                          <a:rPr lang="en-IE" sz="3200" b="0" i="1" smtClean="0">
                            <a:latin typeface="Cambria Math"/>
                          </a:rPr>
                          <m:t>𝑥</m:t>
                        </m:r>
                      </m:e>
                      <m:sup>
                        <m:r>
                          <a:rPr lang="en-IE" sz="3200" b="0" i="1" smtClean="0">
                            <a:latin typeface="Cambria Math"/>
                          </a:rPr>
                          <m:t>2</m:t>
                        </m:r>
                      </m:sup>
                    </m:sSup>
                    <m:r>
                      <a:rPr lang="en-IE" sz="3200" b="0" i="1" smtClean="0">
                        <a:latin typeface="Cambria Math"/>
                      </a:rPr>
                      <m:t>−350</m:t>
                    </m:r>
                    <m:r>
                      <a:rPr lang="en-IE" sz="3200" b="0" i="1" smtClean="0">
                        <a:latin typeface="Cambria Math"/>
                      </a:rPr>
                      <m:t>𝑥</m:t>
                    </m:r>
                    <m:r>
                      <a:rPr lang="en-IE" sz="3200" b="0" i="1" smtClean="0">
                        <a:latin typeface="Cambria Math"/>
                      </a:rPr>
                      <m:t>+308=0</m:t>
                    </m:r>
                  </m:oMath>
                </a14:m>
                <a:endParaRPr lang="en-IE" sz="3200" dirty="0" smtClean="0"/>
              </a:p>
              <a:p>
                <a:pPr marL="285750" indent="-285750">
                  <a:buFont typeface="Wingdings" pitchFamily="2" charset="2"/>
                  <a:buChar char="Ø"/>
                </a:pPr>
                <a:r>
                  <a:rPr lang="en-IE" sz="3200" dirty="0" smtClean="0"/>
                  <a:t>Solve using –b</a:t>
                </a:r>
              </a:p>
              <a:p>
                <a:pPr marL="285750" indent="-285750">
                  <a:buFont typeface="Wingdings" pitchFamily="2" charset="2"/>
                  <a:buChar char="Ø"/>
                </a:pPr>
                <a14:m>
                  <m:oMath xmlns:m="http://schemas.openxmlformats.org/officeDocument/2006/math">
                    <m:r>
                      <a:rPr lang="en-IE" sz="3200" i="1" smtClean="0">
                        <a:latin typeface="Cambria Math"/>
                      </a:rPr>
                      <m:t>𝑥</m:t>
                    </m:r>
                    <m:r>
                      <a:rPr lang="en-IE" sz="3200" i="1" smtClean="0">
                        <a:latin typeface="Cambria Math"/>
                      </a:rPr>
                      <m:t>=</m:t>
                    </m:r>
                    <m:f>
                      <m:fPr>
                        <m:ctrlPr>
                          <a:rPr lang="en-IE" sz="3200" i="1" smtClean="0">
                            <a:latin typeface="Cambria Math"/>
                          </a:rPr>
                        </m:ctrlPr>
                      </m:fPr>
                      <m:num>
                        <m:r>
                          <a:rPr lang="en-IE" sz="3200" i="1" smtClean="0">
                            <a:latin typeface="Cambria Math"/>
                          </a:rPr>
                          <m:t>−</m:t>
                        </m:r>
                        <m:r>
                          <a:rPr lang="en-IE" sz="3200" b="0" i="1" smtClean="0">
                            <a:latin typeface="Cambria Math"/>
                          </a:rPr>
                          <m:t>(−350)</m:t>
                        </m:r>
                        <m:r>
                          <a:rPr lang="en-IE" sz="3200" i="1" smtClean="0">
                            <a:latin typeface="Cambria Math"/>
                          </a:rPr>
                          <m:t>±</m:t>
                        </m:r>
                        <m:rad>
                          <m:radPr>
                            <m:degHide m:val="on"/>
                            <m:ctrlPr>
                              <a:rPr lang="en-IE" sz="3200" i="1" smtClean="0">
                                <a:latin typeface="Cambria Math"/>
                              </a:rPr>
                            </m:ctrlPr>
                          </m:radPr>
                          <m:deg/>
                          <m:e>
                            <m:sSup>
                              <m:sSupPr>
                                <m:ctrlPr>
                                  <a:rPr lang="en-IE" sz="3200" i="1" smtClean="0">
                                    <a:latin typeface="Cambria Math"/>
                                  </a:rPr>
                                </m:ctrlPr>
                              </m:sSupPr>
                              <m:e>
                                <m:r>
                                  <a:rPr lang="en-IE" sz="3200" b="0" i="1" smtClean="0">
                                    <a:latin typeface="Cambria Math"/>
                                  </a:rPr>
                                  <m:t>(350)</m:t>
                                </m:r>
                              </m:e>
                              <m:sup>
                                <m:r>
                                  <a:rPr lang="en-IE" sz="3200" i="1" smtClean="0">
                                    <a:latin typeface="Cambria Math"/>
                                  </a:rPr>
                                  <m:t>2</m:t>
                                </m:r>
                              </m:sup>
                            </m:sSup>
                            <m:r>
                              <a:rPr lang="en-IE" sz="3200" i="1" smtClean="0">
                                <a:latin typeface="Cambria Math"/>
                              </a:rPr>
                              <m:t>−4</m:t>
                            </m:r>
                            <m:r>
                              <a:rPr lang="en-IE" sz="3200" b="0" i="1" smtClean="0">
                                <a:latin typeface="Cambria Math"/>
                              </a:rPr>
                              <m:t>(98)(308)</m:t>
                            </m:r>
                          </m:e>
                        </m:rad>
                      </m:num>
                      <m:den>
                        <m:r>
                          <a:rPr lang="en-IE" sz="3200" i="1" smtClean="0">
                            <a:latin typeface="Cambria Math"/>
                          </a:rPr>
                          <m:t>2</m:t>
                        </m:r>
                        <m:r>
                          <a:rPr lang="en-IE" sz="3200" b="0" i="1" smtClean="0">
                            <a:latin typeface="Cambria Math"/>
                          </a:rPr>
                          <m:t>(98)</m:t>
                        </m:r>
                      </m:den>
                    </m:f>
                    <m:r>
                      <a:rPr lang="en-IE" sz="3200" b="0" i="1" smtClean="0">
                        <a:latin typeface="Cambria Math"/>
                      </a:rPr>
                      <m:t>=</m:t>
                    </m:r>
                    <m:f>
                      <m:fPr>
                        <m:ctrlPr>
                          <a:rPr lang="en-IE" sz="3200" i="1">
                            <a:latin typeface="Cambria Math"/>
                          </a:rPr>
                        </m:ctrlPr>
                      </m:fPr>
                      <m:num>
                        <m:r>
                          <a:rPr lang="en-IE" sz="3200" b="0" i="1" smtClean="0">
                            <a:latin typeface="Cambria Math"/>
                          </a:rPr>
                          <m:t>350</m:t>
                        </m:r>
                        <m:r>
                          <a:rPr lang="en-IE" sz="3200" i="1">
                            <a:latin typeface="Cambria Math"/>
                          </a:rPr>
                          <m:t>±</m:t>
                        </m:r>
                        <m:r>
                          <a:rPr lang="en-IE" sz="3200" b="0" i="1" smtClean="0">
                            <a:latin typeface="Cambria Math"/>
                          </a:rPr>
                          <m:t>42</m:t>
                        </m:r>
                      </m:num>
                      <m:den>
                        <m:r>
                          <a:rPr lang="en-IE" sz="3200" b="0" i="1" smtClean="0">
                            <a:latin typeface="Cambria Math"/>
                          </a:rPr>
                          <m:t>196</m:t>
                        </m:r>
                      </m:den>
                    </m:f>
                  </m:oMath>
                </a14:m>
                <a:endParaRPr lang="en-IE" sz="2800" dirty="0" smtClean="0"/>
              </a:p>
              <a:p>
                <a:pPr marL="285750" indent="-285750">
                  <a:buFont typeface="Wingdings" pitchFamily="2" charset="2"/>
                  <a:buChar char="Ø"/>
                </a:pPr>
                <a14:m>
                  <m:oMath xmlns:m="http://schemas.openxmlformats.org/officeDocument/2006/math">
                    <m:r>
                      <a:rPr lang="en-IE" sz="2800" b="0" i="1" smtClean="0">
                        <a:latin typeface="Cambria Math"/>
                      </a:rPr>
                      <m:t>𝑥</m:t>
                    </m:r>
                    <m:r>
                      <a:rPr lang="en-IE" sz="2800" b="0" i="1" smtClean="0">
                        <a:latin typeface="Cambria Math"/>
                      </a:rPr>
                      <m:t>=2</m:t>
                    </m:r>
                  </m:oMath>
                </a14:m>
                <a:r>
                  <a:rPr lang="en-IE" sz="2800" dirty="0" smtClean="0"/>
                  <a:t> or </a:t>
                </a:r>
                <a14:m>
                  <m:oMath xmlns:m="http://schemas.openxmlformats.org/officeDocument/2006/math">
                    <m:r>
                      <a:rPr lang="en-IE" sz="2800" i="1">
                        <a:latin typeface="Cambria Math"/>
                      </a:rPr>
                      <m:t>𝑥</m:t>
                    </m:r>
                    <m:r>
                      <a:rPr lang="en-IE" sz="2800" i="1">
                        <a:latin typeface="Cambria Math"/>
                      </a:rPr>
                      <m:t>=</m:t>
                    </m:r>
                    <m:f>
                      <m:fPr>
                        <m:ctrlPr>
                          <a:rPr lang="en-IE" sz="2800" b="0" i="1" smtClean="0">
                            <a:latin typeface="Cambria Math"/>
                          </a:rPr>
                        </m:ctrlPr>
                      </m:fPr>
                      <m:num>
                        <m:r>
                          <a:rPr lang="en-IE" sz="2800" b="0" i="1" smtClean="0">
                            <a:latin typeface="Cambria Math"/>
                          </a:rPr>
                          <m:t>11</m:t>
                        </m:r>
                      </m:num>
                      <m:den>
                        <m:r>
                          <a:rPr lang="en-IE" sz="2800" b="0" i="1" smtClean="0">
                            <a:latin typeface="Cambria Math"/>
                          </a:rPr>
                          <m:t>7</m:t>
                        </m:r>
                      </m:den>
                    </m:f>
                  </m:oMath>
                </a14:m>
                <a:r>
                  <a:rPr lang="en-IE" sz="2800" dirty="0"/>
                  <a:t> </a:t>
                </a:r>
                <a:endParaRPr lang="en-IE" sz="2800" dirty="0" smtClean="0"/>
              </a:p>
              <a:p>
                <a:pPr marL="285750" indent="-285750">
                  <a:buFont typeface="Wingdings" pitchFamily="2" charset="2"/>
                  <a:buChar char="Ø"/>
                </a:pPr>
                <a:r>
                  <a:rPr lang="en-IE" sz="2800" dirty="0" smtClean="0"/>
                  <a:t>Therefore: </a:t>
                </a:r>
                <a14:m>
                  <m:oMath xmlns:m="http://schemas.openxmlformats.org/officeDocument/2006/math">
                    <m:r>
                      <m:rPr>
                        <m:sty m:val="p"/>
                      </m:rPr>
                      <a:rPr lang="en-IE" sz="2800" b="0" i="0" smtClean="0">
                        <a:latin typeface="Cambria Math"/>
                      </a:rPr>
                      <m:t>Tan</m:t>
                    </m:r>
                    <m:r>
                      <a:rPr lang="en-IE" sz="2800" b="0" i="0" smtClean="0">
                        <a:latin typeface="Cambria Math"/>
                      </a:rPr>
                      <m:t> </m:t>
                    </m:r>
                    <m:r>
                      <m:rPr>
                        <m:sty m:val="p"/>
                      </m:rPr>
                      <a:rPr lang="el-GR" sz="2800" b="0" i="1" smtClean="0">
                        <a:latin typeface="Cambria Math"/>
                        <a:ea typeface="Cambria Math"/>
                      </a:rPr>
                      <m:t>α</m:t>
                    </m:r>
                    <m:r>
                      <a:rPr lang="en-IE" sz="2800" i="1">
                        <a:latin typeface="Cambria Math"/>
                      </a:rPr>
                      <m:t>=2</m:t>
                    </m:r>
                  </m:oMath>
                </a14:m>
                <a:r>
                  <a:rPr lang="en-IE" sz="2800" dirty="0"/>
                  <a:t> or </a:t>
                </a:r>
                <a14:m>
                  <m:oMath xmlns:m="http://schemas.openxmlformats.org/officeDocument/2006/math">
                    <m:r>
                      <m:rPr>
                        <m:sty m:val="p"/>
                      </m:rPr>
                      <a:rPr lang="en-IE" sz="2800">
                        <a:latin typeface="Cambria Math"/>
                      </a:rPr>
                      <m:t>Tan</m:t>
                    </m:r>
                    <m:r>
                      <a:rPr lang="en-IE" sz="2800">
                        <a:latin typeface="Cambria Math"/>
                      </a:rPr>
                      <m:t> </m:t>
                    </m:r>
                    <m:r>
                      <m:rPr>
                        <m:sty m:val="p"/>
                      </m:rPr>
                      <a:rPr lang="el-GR" sz="2800" i="1">
                        <a:latin typeface="Cambria Math"/>
                        <a:ea typeface="Cambria Math"/>
                      </a:rPr>
                      <m:t>α</m:t>
                    </m:r>
                    <m:r>
                      <a:rPr lang="el-GR" sz="2800" i="1">
                        <a:latin typeface="Cambria Math"/>
                        <a:ea typeface="Cambria Math"/>
                      </a:rPr>
                      <m:t> =</m:t>
                    </m:r>
                    <m:f>
                      <m:fPr>
                        <m:ctrlPr>
                          <a:rPr lang="en-IE" sz="2800" i="1">
                            <a:latin typeface="Cambria Math"/>
                          </a:rPr>
                        </m:ctrlPr>
                      </m:fPr>
                      <m:num>
                        <m:r>
                          <a:rPr lang="en-IE" sz="2800" i="1">
                            <a:latin typeface="Cambria Math"/>
                          </a:rPr>
                          <m:t>11</m:t>
                        </m:r>
                      </m:num>
                      <m:den>
                        <m:r>
                          <a:rPr lang="en-IE" sz="2800" i="1">
                            <a:latin typeface="Cambria Math"/>
                          </a:rPr>
                          <m:t>7</m:t>
                        </m:r>
                      </m:den>
                    </m:f>
                  </m:oMath>
                </a14:m>
                <a:r>
                  <a:rPr lang="en-IE" sz="2800" dirty="0"/>
                  <a:t> </a:t>
                </a:r>
                <a:endParaRPr lang="en-IE" sz="2800" dirty="0" smtClean="0"/>
              </a:p>
            </p:txBody>
          </p:sp>
        </mc:Choice>
        <mc:Fallback>
          <p:sp>
            <p:nvSpPr>
              <p:cNvPr id="4" name="Rectangle 3"/>
              <p:cNvSpPr>
                <a:spLocks noRot="1" noChangeAspect="1" noMove="1" noResize="1" noEditPoints="1" noAdjustHandles="1" noChangeArrowheads="1" noChangeShapeType="1" noTextEdit="1"/>
              </p:cNvSpPr>
              <p:nvPr/>
            </p:nvSpPr>
            <p:spPr>
              <a:xfrm>
                <a:off x="107504" y="188640"/>
                <a:ext cx="7396705" cy="6798464"/>
              </a:xfrm>
              <a:prstGeom prst="rect">
                <a:avLst/>
              </a:prstGeom>
              <a:blipFill rotWithShape="1">
                <a:blip r:embed="rId2"/>
                <a:stretch>
                  <a:fillRect l="-1896" b="-359"/>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5436096" y="332656"/>
                <a:ext cx="3563888" cy="6163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IE" sz="2400" dirty="0" smtClean="0"/>
                  <a:t>But:  </a:t>
                </a:r>
                <a14:m>
                  <m:oMath xmlns:m="http://schemas.openxmlformats.org/officeDocument/2006/math">
                    <m:r>
                      <a:rPr lang="en-IE" sz="2400" i="1">
                        <a:latin typeface="Cambria Math"/>
                      </a:rPr>
                      <m:t>𝑇𝑎</m:t>
                    </m:r>
                    <m:sSup>
                      <m:sSupPr>
                        <m:ctrlPr>
                          <a:rPr lang="en-IE" sz="2400" i="1">
                            <a:latin typeface="Cambria Math"/>
                          </a:rPr>
                        </m:ctrlPr>
                      </m:sSupPr>
                      <m:e>
                        <m:r>
                          <a:rPr lang="en-IE" sz="2400" i="1">
                            <a:latin typeface="Cambria Math"/>
                          </a:rPr>
                          <m:t>𝑛</m:t>
                        </m:r>
                      </m:e>
                      <m:sup>
                        <m:r>
                          <a:rPr lang="en-IE" sz="2400" i="1">
                            <a:latin typeface="Cambria Math"/>
                          </a:rPr>
                          <m:t>2</m:t>
                        </m:r>
                      </m:sup>
                    </m:sSup>
                    <m:r>
                      <a:rPr lang="en-IE" sz="2400" i="1">
                        <a:latin typeface="Cambria Math"/>
                      </a:rPr>
                      <m:t>𝐴</m:t>
                    </m:r>
                    <m:r>
                      <a:rPr lang="en-IE" sz="2400">
                        <a:latin typeface="Cambria Math"/>
                      </a:rPr>
                      <m:t>+1=</m:t>
                    </m:r>
                    <m:f>
                      <m:fPr>
                        <m:ctrlPr>
                          <a:rPr lang="en-IE" sz="2400" i="1">
                            <a:latin typeface="Cambria Math"/>
                          </a:rPr>
                        </m:ctrlPr>
                      </m:fPr>
                      <m:num>
                        <m:r>
                          <a:rPr lang="en-IE" sz="2400">
                            <a:latin typeface="Cambria Math"/>
                          </a:rPr>
                          <m:t>1</m:t>
                        </m:r>
                      </m:num>
                      <m:den>
                        <m:sSup>
                          <m:sSupPr>
                            <m:ctrlPr>
                              <a:rPr lang="en-IE" sz="2400" i="1">
                                <a:latin typeface="Cambria Math"/>
                              </a:rPr>
                            </m:ctrlPr>
                          </m:sSupPr>
                          <m:e>
                            <m:r>
                              <m:rPr>
                                <m:sty m:val="p"/>
                              </m:rPr>
                              <a:rPr lang="en-IE" sz="2400">
                                <a:latin typeface="Cambria Math"/>
                              </a:rPr>
                              <m:t>Cos</m:t>
                            </m:r>
                          </m:e>
                          <m:sup>
                            <m:r>
                              <a:rPr lang="en-IE" sz="2400">
                                <a:latin typeface="Cambria Math"/>
                              </a:rPr>
                              <m:t>2</m:t>
                            </m:r>
                          </m:sup>
                        </m:sSup>
                        <m:r>
                          <a:rPr lang="en-IE" sz="2400">
                            <a:latin typeface="Cambria Math"/>
                          </a:rPr>
                          <m:t> </m:t>
                        </m:r>
                        <m:r>
                          <m:rPr>
                            <m:sty m:val="p"/>
                          </m:rPr>
                          <a:rPr lang="en-IE" sz="2400">
                            <a:latin typeface="Cambria Math"/>
                          </a:rPr>
                          <m:t>A</m:t>
                        </m:r>
                      </m:den>
                    </m:f>
                  </m:oMath>
                </a14:m>
                <a:r>
                  <a:rPr lang="en-IE" sz="2400" dirty="0" smtClean="0"/>
                  <a:t> </a:t>
                </a:r>
                <a:endParaRPr lang="en-IE" sz="2400" dirty="0"/>
              </a:p>
            </p:txBody>
          </p:sp>
        </mc:Choice>
        <mc:Fallback>
          <p:sp>
            <p:nvSpPr>
              <p:cNvPr id="5" name="Rectangle 4"/>
              <p:cNvSpPr>
                <a:spLocks noRot="1" noChangeAspect="1" noMove="1" noResize="1" noEditPoints="1" noAdjustHandles="1" noChangeArrowheads="1" noChangeShapeType="1" noTextEdit="1"/>
              </p:cNvSpPr>
              <p:nvPr/>
            </p:nvSpPr>
            <p:spPr>
              <a:xfrm>
                <a:off x="5436096" y="332656"/>
                <a:ext cx="3563888" cy="616387"/>
              </a:xfrm>
              <a:prstGeom prst="rect">
                <a:avLst/>
              </a:prstGeom>
              <a:blipFill rotWithShape="1">
                <a:blip r:embed="rId3"/>
                <a:stretch>
                  <a:fillRect l="-2381" b="-7619"/>
                </a:stretch>
              </a:blipFill>
            </p:spPr>
            <p:txBody>
              <a:bodyPr/>
              <a:lstStyle/>
              <a:p>
                <a:r>
                  <a:rPr lang="en-IE">
                    <a:noFill/>
                  </a:rPr>
                  <a:t> </a:t>
                </a:r>
              </a:p>
            </p:txBody>
          </p:sp>
        </mc:Fallback>
      </mc:AlternateContent>
    </p:spTree>
    <p:extLst>
      <p:ext uri="{BB962C8B-B14F-4D97-AF65-F5344CB8AC3E}">
        <p14:creationId xmlns:p14="http://schemas.microsoft.com/office/powerpoint/2010/main" val="363623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9294"/>
            <a:ext cx="7859216" cy="562074"/>
          </a:xfrm>
        </p:spPr>
        <p:txBody>
          <a:bodyPr>
            <a:normAutofit fontScale="90000"/>
          </a:bodyPr>
          <a:lstStyle/>
          <a:p>
            <a:r>
              <a:rPr lang="en-IE" u="sng" dirty="0" smtClean="0"/>
              <a:t>Projectiles</a:t>
            </a:r>
            <a:endParaRPr lang="en-IE"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548680"/>
                <a:ext cx="8928992" cy="5328592"/>
              </a:xfrm>
            </p:spPr>
            <p:txBody>
              <a:bodyPr>
                <a:normAutofit fontScale="92500"/>
              </a:bodyPr>
              <a:lstStyle/>
              <a:p>
                <a:r>
                  <a:rPr lang="en-IE" dirty="0" smtClean="0">
                    <a:latin typeface="Cambria Math"/>
                  </a:rPr>
                  <a:t>We need to consider the vertical and horizontal vectors concerning  the objects motion separately.  Start by finding the components of the initial velocity </a:t>
                </a:r>
                <a14:m>
                  <m:oMath xmlns:m="http://schemas.openxmlformats.org/officeDocument/2006/math">
                    <m:r>
                      <a:rPr lang="en-IE" b="0" i="1" smtClean="0">
                        <a:latin typeface="Cambria Math"/>
                      </a:rPr>
                      <m:t>𝑢</m:t>
                    </m:r>
                  </m:oMath>
                </a14:m>
                <a:r>
                  <a:rPr lang="en-IE" b="0" dirty="0" smtClean="0">
                    <a:latin typeface="Cambria Math"/>
                  </a:rPr>
                  <a:t> which we will call </a:t>
                </a:r>
                <a14:m>
                  <m:oMath xmlns:m="http://schemas.openxmlformats.org/officeDocument/2006/math">
                    <m:sSub>
                      <m:sSubPr>
                        <m:ctrlPr>
                          <a:rPr lang="en-IE" b="0" i="1" smtClean="0">
                            <a:latin typeface="Cambria Math"/>
                          </a:rPr>
                        </m:ctrlPr>
                      </m:sSubPr>
                      <m:e>
                        <m:r>
                          <a:rPr lang="en-IE" b="0" i="1" smtClean="0">
                            <a:latin typeface="Cambria Math"/>
                          </a:rPr>
                          <m:t>𝑢</m:t>
                        </m:r>
                      </m:e>
                      <m:sub>
                        <m:r>
                          <a:rPr lang="en-IE" b="0" i="1" smtClean="0">
                            <a:latin typeface="Cambria Math"/>
                          </a:rPr>
                          <m:t>𝑥</m:t>
                        </m:r>
                      </m:sub>
                    </m:sSub>
                  </m:oMath>
                </a14:m>
                <a:r>
                  <a:rPr lang="en-IE" b="0" dirty="0" smtClean="0">
                    <a:latin typeface="Cambria Math"/>
                  </a:rPr>
                  <a:t> and </a:t>
                </a:r>
                <a14:m>
                  <m:oMath xmlns:m="http://schemas.openxmlformats.org/officeDocument/2006/math">
                    <m:sSub>
                      <m:sSubPr>
                        <m:ctrlPr>
                          <a:rPr lang="en-IE" b="0" i="1" smtClean="0">
                            <a:latin typeface="Cambria Math"/>
                          </a:rPr>
                        </m:ctrlPr>
                      </m:sSubPr>
                      <m:e>
                        <m:r>
                          <a:rPr lang="en-IE" b="0" i="1" smtClean="0">
                            <a:latin typeface="Cambria Math"/>
                          </a:rPr>
                          <m:t>𝑢</m:t>
                        </m:r>
                      </m:e>
                      <m:sub>
                        <m:r>
                          <a:rPr lang="en-IE" b="0" i="1" smtClean="0">
                            <a:latin typeface="Cambria Math"/>
                          </a:rPr>
                          <m:t>𝑦</m:t>
                        </m:r>
                      </m:sub>
                    </m:sSub>
                  </m:oMath>
                </a14:m>
                <a:r>
                  <a:rPr lang="en-IE" b="0" dirty="0" smtClean="0">
                    <a:latin typeface="Cambria Math"/>
                  </a:rPr>
                  <a:t>.  </a:t>
                </a:r>
              </a:p>
              <a:p>
                <a:pPr marL="0" indent="0">
                  <a:buNone/>
                </a:pPr>
                <a:r>
                  <a:rPr lang="en-IE" dirty="0">
                    <a:latin typeface="Cambria Math"/>
                  </a:rPr>
                  <a:t>	</a:t>
                </a:r>
                <a14:m>
                  <m:oMath xmlns:m="http://schemas.openxmlformats.org/officeDocument/2006/math">
                    <m:sSub>
                      <m:sSubPr>
                        <m:ctrlPr>
                          <a:rPr lang="en-IE" b="1" i="1" smtClean="0">
                            <a:latin typeface="Cambria Math"/>
                          </a:rPr>
                        </m:ctrlPr>
                      </m:sSubPr>
                      <m:e>
                        <m:r>
                          <a:rPr lang="en-IE" b="1" i="1" smtClean="0">
                            <a:latin typeface="Cambria Math"/>
                          </a:rPr>
                          <m:t>𝒖</m:t>
                        </m:r>
                      </m:e>
                      <m:sub>
                        <m:r>
                          <a:rPr lang="en-IE" b="1" i="1" smtClean="0">
                            <a:latin typeface="Cambria Math"/>
                          </a:rPr>
                          <m:t>𝒙</m:t>
                        </m:r>
                      </m:sub>
                    </m:sSub>
                    <m:r>
                      <a:rPr lang="en-IE" b="0" i="0" smtClean="0">
                        <a:latin typeface="Cambria Math"/>
                      </a:rPr>
                      <m:t>=</m:t>
                    </m:r>
                    <m:r>
                      <a:rPr lang="en-IE" b="1" i="0" smtClean="0">
                        <a:latin typeface="Cambria Math"/>
                      </a:rPr>
                      <m:t>𝐮</m:t>
                    </m:r>
                    <m:r>
                      <a:rPr lang="en-IE" b="0" i="0" smtClean="0">
                        <a:latin typeface="Cambria Math"/>
                      </a:rPr>
                      <m:t> </m:t>
                    </m:r>
                    <m:r>
                      <m:rPr>
                        <m:sty m:val="p"/>
                      </m:rPr>
                      <a:rPr lang="en-IE" b="0" i="0" smtClean="0">
                        <a:latin typeface="Cambria Math"/>
                      </a:rPr>
                      <m:t>cos</m:t>
                    </m:r>
                    <m:r>
                      <a:rPr lang="en-IE" b="0" i="0" smtClean="0">
                        <a:latin typeface="Cambria Math"/>
                      </a:rPr>
                      <m:t> </m:t>
                    </m:r>
                    <m:r>
                      <a:rPr lang="en-IE" b="0" i="1" smtClean="0">
                        <a:latin typeface="Cambria Math"/>
                        <a:ea typeface="Cambria Math"/>
                      </a:rPr>
                      <m:t>𝜃</m:t>
                    </m:r>
                  </m:oMath>
                </a14:m>
                <a:r>
                  <a:rPr lang="en-IE" b="0" dirty="0" smtClean="0">
                    <a:latin typeface="Cambria Math"/>
                  </a:rPr>
                  <a:t> and </a:t>
                </a:r>
                <a14:m>
                  <m:oMath xmlns:m="http://schemas.openxmlformats.org/officeDocument/2006/math">
                    <m:sSub>
                      <m:sSubPr>
                        <m:ctrlPr>
                          <a:rPr lang="en-IE" b="1" i="1" smtClean="0">
                            <a:latin typeface="Cambria Math"/>
                          </a:rPr>
                        </m:ctrlPr>
                      </m:sSubPr>
                      <m:e>
                        <m:r>
                          <a:rPr lang="en-IE" b="1" i="1" smtClean="0">
                            <a:latin typeface="Cambria Math"/>
                          </a:rPr>
                          <m:t>𝒖</m:t>
                        </m:r>
                      </m:e>
                      <m:sub>
                        <m:r>
                          <a:rPr lang="en-IE" b="1" i="1" smtClean="0">
                            <a:latin typeface="Cambria Math"/>
                          </a:rPr>
                          <m:t>𝒚</m:t>
                        </m:r>
                      </m:sub>
                    </m:sSub>
                    <m:r>
                      <a:rPr lang="en-IE" b="0" i="0" smtClean="0">
                        <a:latin typeface="Cambria Math"/>
                      </a:rPr>
                      <m:t>=</m:t>
                    </m:r>
                    <m:r>
                      <a:rPr lang="en-IE" b="1" i="0" smtClean="0">
                        <a:latin typeface="Cambria Math"/>
                      </a:rPr>
                      <m:t>𝐮</m:t>
                    </m:r>
                    <m:r>
                      <a:rPr lang="en-IE" b="0" i="0" smtClean="0">
                        <a:latin typeface="Cambria Math"/>
                      </a:rPr>
                      <m:t> </m:t>
                    </m:r>
                    <m:r>
                      <m:rPr>
                        <m:sty m:val="p"/>
                      </m:rPr>
                      <a:rPr lang="en-IE" b="0" i="0" smtClean="0">
                        <a:latin typeface="Cambria Math"/>
                      </a:rPr>
                      <m:t>sin</m:t>
                    </m:r>
                    <m:r>
                      <a:rPr lang="en-IE" b="0" i="1" smtClean="0">
                        <a:latin typeface="Cambria Math"/>
                        <a:ea typeface="Cambria Math"/>
                      </a:rPr>
                      <m:t>𝜃</m:t>
                    </m:r>
                  </m:oMath>
                </a14:m>
                <a:endParaRPr lang="en-IE" b="0" dirty="0" smtClean="0">
                  <a:latin typeface="Cambria Math"/>
                </a:endParaRPr>
              </a:p>
              <a:p>
                <a14:m>
                  <m:oMath xmlns:m="http://schemas.openxmlformats.org/officeDocument/2006/math">
                    <m:sSub>
                      <m:sSubPr>
                        <m:ctrlPr>
                          <a:rPr lang="en-IE" b="0" i="1" smtClean="0">
                            <a:latin typeface="Cambria Math"/>
                          </a:rPr>
                        </m:ctrlPr>
                      </m:sSubPr>
                      <m:e>
                        <m:r>
                          <a:rPr lang="en-IE" b="0" i="1" smtClean="0">
                            <a:latin typeface="Cambria Math"/>
                          </a:rPr>
                          <m:t>𝑎</m:t>
                        </m:r>
                      </m:e>
                      <m:sub>
                        <m:r>
                          <a:rPr lang="en-IE" b="0" i="1" smtClean="0">
                            <a:latin typeface="Cambria Math"/>
                          </a:rPr>
                          <m:t>𝑦</m:t>
                        </m:r>
                      </m:sub>
                    </m:sSub>
                    <m:r>
                      <a:rPr lang="en-IE" b="0" i="1" smtClean="0">
                        <a:latin typeface="Cambria Math"/>
                      </a:rPr>
                      <m:t>=</m:t>
                    </m:r>
                    <m:r>
                      <a:rPr lang="en-IE" b="0" i="1" smtClean="0">
                        <a:latin typeface="Cambria Math"/>
                      </a:rPr>
                      <m:t>𝑔</m:t>
                    </m:r>
                    <m:r>
                      <a:rPr lang="en-IE" b="0" i="1" smtClean="0">
                        <a:latin typeface="Cambria Math"/>
                      </a:rPr>
                      <m:t>=−9.8 </m:t>
                    </m:r>
                    <m:r>
                      <a:rPr lang="en-IE" b="0" i="1" smtClean="0">
                        <a:latin typeface="Cambria Math"/>
                      </a:rPr>
                      <m:t>𝑚</m:t>
                    </m:r>
                    <m:r>
                      <a:rPr lang="en-IE" b="0" i="1" smtClean="0">
                        <a:latin typeface="Cambria Math"/>
                      </a:rPr>
                      <m:t> </m:t>
                    </m:r>
                    <m:sSup>
                      <m:sSupPr>
                        <m:ctrlPr>
                          <a:rPr lang="en-IE" b="0" i="1" smtClean="0">
                            <a:latin typeface="Cambria Math"/>
                          </a:rPr>
                        </m:ctrlPr>
                      </m:sSupPr>
                      <m:e>
                        <m:r>
                          <a:rPr lang="en-IE" b="0" i="1" smtClean="0">
                            <a:latin typeface="Cambria Math"/>
                          </a:rPr>
                          <m:t>𝑠</m:t>
                        </m:r>
                      </m:e>
                      <m:sup>
                        <m:r>
                          <a:rPr lang="en-IE" b="0" i="1" smtClean="0">
                            <a:latin typeface="Cambria Math"/>
                          </a:rPr>
                          <m:t>−2</m:t>
                        </m:r>
                      </m:sup>
                    </m:sSup>
                  </m:oMath>
                </a14:m>
                <a:endParaRPr lang="en-IE" b="0" dirty="0" smtClean="0"/>
              </a:p>
              <a:p>
                <a14:m>
                  <m:oMath xmlns:m="http://schemas.openxmlformats.org/officeDocument/2006/math">
                    <m:sSub>
                      <m:sSubPr>
                        <m:ctrlPr>
                          <a:rPr lang="en-IE" b="0" i="1" smtClean="0">
                            <a:solidFill>
                              <a:srgbClr val="0070C0"/>
                            </a:solidFill>
                            <a:latin typeface="Cambria Math"/>
                          </a:rPr>
                        </m:ctrlPr>
                      </m:sSubPr>
                      <m:e>
                        <m:r>
                          <a:rPr lang="en-IE" b="0" i="1" smtClean="0">
                            <a:solidFill>
                              <a:srgbClr val="0070C0"/>
                            </a:solidFill>
                            <a:latin typeface="Cambria Math"/>
                          </a:rPr>
                          <m:t>𝑎</m:t>
                        </m:r>
                      </m:e>
                      <m:sub>
                        <m:r>
                          <a:rPr lang="en-IE" b="0" i="1" smtClean="0">
                            <a:solidFill>
                              <a:srgbClr val="0070C0"/>
                            </a:solidFill>
                            <a:latin typeface="Cambria Math"/>
                          </a:rPr>
                          <m:t>𝑥</m:t>
                        </m:r>
                      </m:sub>
                    </m:sSub>
                    <m:r>
                      <a:rPr lang="en-IE" b="0" i="1" smtClean="0">
                        <a:solidFill>
                          <a:srgbClr val="0070C0"/>
                        </a:solidFill>
                        <a:latin typeface="Cambria Math"/>
                      </a:rPr>
                      <m:t>=0</m:t>
                    </m:r>
                  </m:oMath>
                </a14:m>
                <a:r>
                  <a:rPr lang="en-IE" dirty="0" smtClean="0">
                    <a:solidFill>
                      <a:srgbClr val="0070C0"/>
                    </a:solidFill>
                  </a:rPr>
                  <a:t>  so </a:t>
                </a:r>
                <a14:m>
                  <m:oMath xmlns:m="http://schemas.openxmlformats.org/officeDocument/2006/math">
                    <m:sSub>
                      <m:sSubPr>
                        <m:ctrlPr>
                          <a:rPr lang="en-IE" b="0" i="1" smtClean="0">
                            <a:solidFill>
                              <a:srgbClr val="0070C0"/>
                            </a:solidFill>
                            <a:latin typeface="Cambria Math"/>
                          </a:rPr>
                        </m:ctrlPr>
                      </m:sSubPr>
                      <m:e>
                        <m:r>
                          <a:rPr lang="en-IE" b="0" i="1" smtClean="0">
                            <a:solidFill>
                              <a:srgbClr val="0070C0"/>
                            </a:solidFill>
                            <a:latin typeface="Cambria Math"/>
                          </a:rPr>
                          <m:t>𝑣</m:t>
                        </m:r>
                      </m:e>
                      <m:sub>
                        <m:r>
                          <a:rPr lang="en-IE" b="0" i="1" smtClean="0">
                            <a:solidFill>
                              <a:srgbClr val="0070C0"/>
                            </a:solidFill>
                            <a:latin typeface="Cambria Math"/>
                          </a:rPr>
                          <m:t>𝑥</m:t>
                        </m:r>
                      </m:sub>
                    </m:sSub>
                    <m:r>
                      <a:rPr lang="en-IE" b="0" i="1" smtClean="0">
                        <a:solidFill>
                          <a:srgbClr val="0070C0"/>
                        </a:solidFill>
                        <a:latin typeface="Cambria Math"/>
                      </a:rPr>
                      <m:t>=</m:t>
                    </m:r>
                    <m:sSub>
                      <m:sSubPr>
                        <m:ctrlPr>
                          <a:rPr lang="en-IE" b="0" i="1" smtClean="0">
                            <a:solidFill>
                              <a:srgbClr val="0070C0"/>
                            </a:solidFill>
                            <a:latin typeface="Cambria Math"/>
                          </a:rPr>
                        </m:ctrlPr>
                      </m:sSubPr>
                      <m:e>
                        <m:r>
                          <a:rPr lang="en-IE" b="0" i="1" smtClean="0">
                            <a:solidFill>
                              <a:srgbClr val="0070C0"/>
                            </a:solidFill>
                            <a:latin typeface="Cambria Math"/>
                          </a:rPr>
                          <m:t>𝑢</m:t>
                        </m:r>
                      </m:e>
                      <m:sub>
                        <m:r>
                          <a:rPr lang="en-IE" b="0" i="1" smtClean="0">
                            <a:solidFill>
                              <a:srgbClr val="0070C0"/>
                            </a:solidFill>
                            <a:latin typeface="Cambria Math"/>
                          </a:rPr>
                          <m:t>𝑥</m:t>
                        </m:r>
                      </m:sub>
                    </m:sSub>
                  </m:oMath>
                </a14:m>
                <a:r>
                  <a:rPr lang="en-IE" dirty="0" smtClean="0">
                    <a:solidFill>
                      <a:srgbClr val="0070C0"/>
                    </a:solidFill>
                  </a:rPr>
                  <a:t> and </a:t>
                </a:r>
                <a14:m>
                  <m:oMath xmlns:m="http://schemas.openxmlformats.org/officeDocument/2006/math">
                    <m:sSub>
                      <m:sSubPr>
                        <m:ctrlPr>
                          <a:rPr lang="en-IE" b="0" i="1" smtClean="0">
                            <a:solidFill>
                              <a:srgbClr val="0070C0"/>
                            </a:solidFill>
                            <a:latin typeface="Cambria Math"/>
                          </a:rPr>
                        </m:ctrlPr>
                      </m:sSubPr>
                      <m:e>
                        <m:r>
                          <a:rPr lang="en-IE" b="0" i="1" smtClean="0">
                            <a:solidFill>
                              <a:srgbClr val="0070C0"/>
                            </a:solidFill>
                            <a:latin typeface="Cambria Math"/>
                          </a:rPr>
                          <m:t>𝑠</m:t>
                        </m:r>
                      </m:e>
                      <m:sub>
                        <m:r>
                          <a:rPr lang="en-IE" b="0" i="1" smtClean="0">
                            <a:solidFill>
                              <a:srgbClr val="0070C0"/>
                            </a:solidFill>
                            <a:latin typeface="Cambria Math"/>
                          </a:rPr>
                          <m:t>𝑥</m:t>
                        </m:r>
                      </m:sub>
                    </m:sSub>
                    <m:r>
                      <a:rPr lang="en-IE" b="0" i="1" smtClean="0">
                        <a:solidFill>
                          <a:srgbClr val="0070C0"/>
                        </a:solidFill>
                        <a:latin typeface="Cambria Math"/>
                      </a:rPr>
                      <m:t>=</m:t>
                    </m:r>
                    <m:sSub>
                      <m:sSubPr>
                        <m:ctrlPr>
                          <a:rPr lang="en-IE" b="0" i="1" smtClean="0">
                            <a:solidFill>
                              <a:srgbClr val="0070C0"/>
                            </a:solidFill>
                            <a:latin typeface="Cambria Math"/>
                          </a:rPr>
                        </m:ctrlPr>
                      </m:sSubPr>
                      <m:e>
                        <m:r>
                          <a:rPr lang="en-IE" b="0" i="1" smtClean="0">
                            <a:solidFill>
                              <a:srgbClr val="0070C0"/>
                            </a:solidFill>
                            <a:latin typeface="Cambria Math"/>
                          </a:rPr>
                          <m:t>𝑢</m:t>
                        </m:r>
                      </m:e>
                      <m:sub>
                        <m:r>
                          <a:rPr lang="en-IE" b="0" i="1" smtClean="0">
                            <a:solidFill>
                              <a:srgbClr val="0070C0"/>
                            </a:solidFill>
                            <a:latin typeface="Cambria Math"/>
                          </a:rPr>
                          <m:t>𝑥</m:t>
                        </m:r>
                      </m:sub>
                    </m:sSub>
                    <m:r>
                      <m:rPr>
                        <m:sty m:val="p"/>
                      </m:rPr>
                      <a:rPr lang="en-IE" b="0" i="0" smtClean="0">
                        <a:solidFill>
                          <a:srgbClr val="0070C0"/>
                        </a:solidFill>
                        <a:latin typeface="Cambria Math"/>
                      </a:rPr>
                      <m:t>t</m:t>
                    </m:r>
                  </m:oMath>
                </a14:m>
                <a:endParaRPr lang="en-IE" dirty="0" smtClean="0">
                  <a:solidFill>
                    <a:srgbClr val="0070C0"/>
                  </a:solidFill>
                </a:endParaRPr>
              </a:p>
              <a:p>
                <a14:m>
                  <m:oMath xmlns:m="http://schemas.openxmlformats.org/officeDocument/2006/math">
                    <m:sSub>
                      <m:sSubPr>
                        <m:ctrlPr>
                          <a:rPr lang="en-IE" i="1">
                            <a:latin typeface="Cambria Math"/>
                          </a:rPr>
                        </m:ctrlPr>
                      </m:sSubPr>
                      <m:e>
                        <m:r>
                          <a:rPr lang="en-IE" i="1">
                            <a:latin typeface="Cambria Math"/>
                          </a:rPr>
                          <m:t>𝑠</m:t>
                        </m:r>
                      </m:e>
                      <m:sub>
                        <m:r>
                          <a:rPr lang="en-IE" b="0" i="1" smtClean="0">
                            <a:latin typeface="Cambria Math"/>
                          </a:rPr>
                          <m:t>𝑦</m:t>
                        </m:r>
                      </m:sub>
                    </m:sSub>
                    <m:r>
                      <a:rPr lang="en-IE" i="1">
                        <a:latin typeface="Cambria Math"/>
                      </a:rPr>
                      <m:t>=</m:t>
                    </m:r>
                    <m:sSub>
                      <m:sSubPr>
                        <m:ctrlPr>
                          <a:rPr lang="en-IE" i="1">
                            <a:latin typeface="Cambria Math"/>
                          </a:rPr>
                        </m:ctrlPr>
                      </m:sSubPr>
                      <m:e>
                        <m:r>
                          <a:rPr lang="en-IE" i="1">
                            <a:latin typeface="Cambria Math"/>
                          </a:rPr>
                          <m:t>𝑢</m:t>
                        </m:r>
                      </m:e>
                      <m:sub>
                        <m:r>
                          <a:rPr lang="en-IE" b="0" i="1" smtClean="0">
                            <a:latin typeface="Cambria Math"/>
                          </a:rPr>
                          <m:t>𝑦</m:t>
                        </m:r>
                      </m:sub>
                    </m:sSub>
                    <m:r>
                      <m:rPr>
                        <m:sty m:val="p"/>
                      </m:rPr>
                      <a:rPr lang="en-IE" b="0" i="0" smtClean="0">
                        <a:latin typeface="Cambria Math"/>
                      </a:rPr>
                      <m:t>t</m:t>
                    </m:r>
                    <m:r>
                      <a:rPr lang="en-IE" b="0" i="0" smtClean="0">
                        <a:latin typeface="Cambria Math"/>
                      </a:rPr>
                      <m:t>+</m:t>
                    </m:r>
                    <m:f>
                      <m:fPr>
                        <m:ctrlPr>
                          <a:rPr lang="en-IE" b="0" i="1" smtClean="0">
                            <a:latin typeface="Cambria Math"/>
                          </a:rPr>
                        </m:ctrlPr>
                      </m:fPr>
                      <m:num>
                        <m:r>
                          <a:rPr lang="en-IE" b="0" i="0" smtClean="0">
                            <a:latin typeface="Cambria Math"/>
                          </a:rPr>
                          <m:t>1</m:t>
                        </m:r>
                      </m:num>
                      <m:den>
                        <m:r>
                          <a:rPr lang="en-IE" b="0" i="0" smtClean="0">
                            <a:latin typeface="Cambria Math"/>
                          </a:rPr>
                          <m:t>2</m:t>
                        </m:r>
                      </m:den>
                    </m:f>
                    <m:sSub>
                      <m:sSubPr>
                        <m:ctrlPr>
                          <a:rPr lang="en-IE" i="1" smtClean="0">
                            <a:latin typeface="Cambria Math"/>
                          </a:rPr>
                        </m:ctrlPr>
                      </m:sSubPr>
                      <m:e>
                        <m:r>
                          <a:rPr lang="en-IE" i="1">
                            <a:latin typeface="Cambria Math"/>
                          </a:rPr>
                          <m:t>𝑎</m:t>
                        </m:r>
                      </m:e>
                      <m:sub>
                        <m:r>
                          <a:rPr lang="en-IE" i="1">
                            <a:latin typeface="Cambria Math"/>
                          </a:rPr>
                          <m:t>𝑦</m:t>
                        </m:r>
                      </m:sub>
                    </m:sSub>
                    <m:sSup>
                      <m:sSupPr>
                        <m:ctrlPr>
                          <a:rPr lang="en-IE" b="0" i="1" smtClean="0">
                            <a:latin typeface="Cambria Math"/>
                          </a:rPr>
                        </m:ctrlPr>
                      </m:sSupPr>
                      <m:e>
                        <m:r>
                          <a:rPr lang="en-IE" b="0" i="1" smtClean="0">
                            <a:latin typeface="Cambria Math"/>
                          </a:rPr>
                          <m:t>𝑡</m:t>
                        </m:r>
                      </m:e>
                      <m:sup>
                        <m:r>
                          <a:rPr lang="en-IE" b="0" i="1" smtClean="0">
                            <a:latin typeface="Cambria Math"/>
                          </a:rPr>
                          <m:t>2</m:t>
                        </m:r>
                      </m:sup>
                    </m:sSup>
                    <m:r>
                      <a:rPr lang="en-IE" b="0" i="0" smtClean="0">
                        <a:latin typeface="Cambria Math"/>
                      </a:rPr>
                      <m:t>   </m:t>
                    </m:r>
                    <m:sSub>
                      <m:sSubPr>
                        <m:ctrlPr>
                          <a:rPr lang="en-IE" i="1">
                            <a:latin typeface="Cambria Math"/>
                          </a:rPr>
                        </m:ctrlPr>
                      </m:sSubPr>
                      <m:e>
                        <m:sSub>
                          <m:sSubPr>
                            <m:ctrlPr>
                              <a:rPr lang="en-IE" i="1">
                                <a:latin typeface="Cambria Math"/>
                              </a:rPr>
                            </m:ctrlPr>
                          </m:sSubPr>
                          <m:e>
                            <m:r>
                              <a:rPr lang="en-IE" i="1">
                                <a:latin typeface="Cambria Math"/>
                              </a:rPr>
                              <m:t>𝑠</m:t>
                            </m:r>
                          </m:e>
                          <m:sub>
                            <m:r>
                              <a:rPr lang="en-IE" i="1">
                                <a:latin typeface="Cambria Math"/>
                              </a:rPr>
                              <m:t>𝑦</m:t>
                            </m:r>
                          </m:sub>
                        </m:sSub>
                        <m:r>
                          <a:rPr lang="en-IE" i="1">
                            <a:latin typeface="Cambria Math"/>
                          </a:rPr>
                          <m:t>=</m:t>
                        </m:r>
                        <m:sSub>
                          <m:sSubPr>
                            <m:ctrlPr>
                              <a:rPr lang="en-IE" i="1" smtClean="0">
                                <a:solidFill>
                                  <a:srgbClr val="FF0000"/>
                                </a:solidFill>
                                <a:latin typeface="Cambria Math"/>
                              </a:rPr>
                            </m:ctrlPr>
                          </m:sSubPr>
                          <m:e>
                            <m:r>
                              <a:rPr lang="en-IE" i="1">
                                <a:solidFill>
                                  <a:srgbClr val="FF0000"/>
                                </a:solidFill>
                                <a:latin typeface="Cambria Math"/>
                              </a:rPr>
                              <m:t>𝑢</m:t>
                            </m:r>
                          </m:e>
                          <m:sub>
                            <m:r>
                              <a:rPr lang="en-IE" i="1">
                                <a:solidFill>
                                  <a:srgbClr val="FF0000"/>
                                </a:solidFill>
                                <a:latin typeface="Cambria Math"/>
                              </a:rPr>
                              <m:t>𝑦</m:t>
                            </m:r>
                          </m:sub>
                        </m:sSub>
                        <m:r>
                          <m:rPr>
                            <m:sty m:val="p"/>
                          </m:rPr>
                          <a:rPr lang="en-IE">
                            <a:solidFill>
                              <a:srgbClr val="FF0000"/>
                            </a:solidFill>
                            <a:latin typeface="Cambria Math"/>
                          </a:rPr>
                          <m:t>t</m:t>
                        </m:r>
                        <m:r>
                          <a:rPr lang="en-IE" b="0" i="1" smtClean="0">
                            <a:solidFill>
                              <a:srgbClr val="FF0000"/>
                            </a:solidFill>
                            <a:latin typeface="Cambria Math"/>
                          </a:rPr>
                          <m:t>+</m:t>
                        </m:r>
                        <m:f>
                          <m:fPr>
                            <m:ctrlPr>
                              <a:rPr lang="en-IE" b="0" i="1" smtClean="0">
                                <a:solidFill>
                                  <a:srgbClr val="FF0000"/>
                                </a:solidFill>
                                <a:latin typeface="Cambria Math"/>
                              </a:rPr>
                            </m:ctrlPr>
                          </m:fPr>
                          <m:num>
                            <m:r>
                              <a:rPr lang="en-IE" b="0" i="1" smtClean="0">
                                <a:solidFill>
                                  <a:srgbClr val="FF0000"/>
                                </a:solidFill>
                                <a:latin typeface="Cambria Math"/>
                              </a:rPr>
                              <m:t>1</m:t>
                            </m:r>
                          </m:num>
                          <m:den>
                            <m:r>
                              <a:rPr lang="en-IE" b="0" i="1" smtClean="0">
                                <a:solidFill>
                                  <a:srgbClr val="FF0000"/>
                                </a:solidFill>
                                <a:latin typeface="Cambria Math"/>
                              </a:rPr>
                              <m:t>2</m:t>
                            </m:r>
                          </m:den>
                        </m:f>
                        <m:r>
                          <a:rPr lang="en-IE" b="0" i="1" smtClean="0">
                            <a:solidFill>
                              <a:srgbClr val="FF0000"/>
                            </a:solidFill>
                            <a:latin typeface="Cambria Math"/>
                          </a:rPr>
                          <m:t>𝑔</m:t>
                        </m:r>
                        <m:sSup>
                          <m:sSupPr>
                            <m:ctrlPr>
                              <a:rPr lang="en-IE" b="0" i="1" smtClean="0">
                                <a:solidFill>
                                  <a:srgbClr val="FF0000"/>
                                </a:solidFill>
                                <a:latin typeface="Cambria Math"/>
                              </a:rPr>
                            </m:ctrlPr>
                          </m:sSupPr>
                          <m:e>
                            <m:r>
                              <a:rPr lang="en-IE" b="0" i="1" smtClean="0">
                                <a:solidFill>
                                  <a:srgbClr val="FF0000"/>
                                </a:solidFill>
                                <a:latin typeface="Cambria Math"/>
                              </a:rPr>
                              <m:t>𝑡</m:t>
                            </m:r>
                          </m:e>
                          <m:sup>
                            <m:r>
                              <a:rPr lang="en-IE" b="0" i="1" smtClean="0">
                                <a:solidFill>
                                  <a:srgbClr val="FF0000"/>
                                </a:solidFill>
                                <a:latin typeface="Cambria Math"/>
                              </a:rPr>
                              <m:t>2</m:t>
                            </m:r>
                          </m:sup>
                        </m:sSup>
                        <m:r>
                          <a:rPr lang="en-IE" b="0" i="1" smtClean="0">
                            <a:latin typeface="Cambria Math"/>
                          </a:rPr>
                          <m:t>=</m:t>
                        </m:r>
                        <m:r>
                          <a:rPr lang="en-IE" i="1">
                            <a:latin typeface="Cambria Math"/>
                          </a:rPr>
                          <m:t>𝑢</m:t>
                        </m:r>
                      </m:e>
                      <m:sub>
                        <m:r>
                          <a:rPr lang="en-IE" i="1">
                            <a:latin typeface="Cambria Math"/>
                          </a:rPr>
                          <m:t>𝑦</m:t>
                        </m:r>
                      </m:sub>
                    </m:sSub>
                    <m:r>
                      <m:rPr>
                        <m:sty m:val="p"/>
                      </m:rPr>
                      <a:rPr lang="en-IE">
                        <a:latin typeface="Cambria Math"/>
                      </a:rPr>
                      <m:t>t</m:t>
                    </m:r>
                    <m:r>
                      <a:rPr lang="en-IE" b="0" i="1" smtClean="0">
                        <a:latin typeface="Cambria Math"/>
                      </a:rPr>
                      <m:t>−4.9</m:t>
                    </m:r>
                    <m:sSup>
                      <m:sSupPr>
                        <m:ctrlPr>
                          <a:rPr lang="en-IE" i="1">
                            <a:latin typeface="Cambria Math"/>
                          </a:rPr>
                        </m:ctrlPr>
                      </m:sSupPr>
                      <m:e>
                        <m:r>
                          <a:rPr lang="en-IE" i="1">
                            <a:latin typeface="Cambria Math"/>
                          </a:rPr>
                          <m:t>𝑡</m:t>
                        </m:r>
                      </m:e>
                      <m:sup>
                        <m:r>
                          <a:rPr lang="en-IE" i="1">
                            <a:latin typeface="Cambria Math"/>
                          </a:rPr>
                          <m:t>2</m:t>
                        </m:r>
                      </m:sup>
                    </m:sSup>
                  </m:oMath>
                </a14:m>
                <a:endParaRPr lang="en-IE" dirty="0" smtClean="0"/>
              </a:p>
              <a:p>
                <a:endParaRPr lang="en-I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548680"/>
                <a:ext cx="8928992" cy="5328592"/>
              </a:xfrm>
              <a:blipFill rotWithShape="1">
                <a:blip r:embed="rId3"/>
                <a:stretch>
                  <a:fillRect l="-1434" t="-1487"/>
                </a:stretch>
              </a:blipFill>
            </p:spPr>
            <p:txBody>
              <a:bodyPr/>
              <a:lstStyle/>
              <a:p>
                <a:r>
                  <a:rPr lang="en-IE">
                    <a:noFill/>
                  </a:rPr>
                  <a:t> </a:t>
                </a:r>
              </a:p>
            </p:txBody>
          </p:sp>
        </mc:Fallback>
      </mc:AlternateContent>
    </p:spTree>
    <p:extLst>
      <p:ext uri="{BB962C8B-B14F-4D97-AF65-F5344CB8AC3E}">
        <p14:creationId xmlns:p14="http://schemas.microsoft.com/office/powerpoint/2010/main" val="321959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107504" y="188640"/>
                <a:ext cx="8424936" cy="3920497"/>
              </a:xfrm>
              <a:prstGeom prst="rect">
                <a:avLst/>
              </a:prstGeom>
            </p:spPr>
            <p:txBody>
              <a:bodyPr wrap="square">
                <a:spAutoFit/>
              </a:bodyPr>
              <a:lstStyle/>
              <a:p>
                <a:pPr marL="285750" indent="-285750">
                  <a:buFont typeface="Wingdings" pitchFamily="2" charset="2"/>
                  <a:buChar char="Ø"/>
                </a:pPr>
                <a:r>
                  <a:rPr lang="en-IE" sz="2800" dirty="0" smtClean="0"/>
                  <a:t>Therefore: </a:t>
                </a:r>
                <a14:m>
                  <m:oMath xmlns:m="http://schemas.openxmlformats.org/officeDocument/2006/math">
                    <m:r>
                      <m:rPr>
                        <m:sty m:val="p"/>
                      </m:rPr>
                      <a:rPr lang="en-IE" sz="2800" b="0" i="0" smtClean="0">
                        <a:latin typeface="Cambria Math"/>
                      </a:rPr>
                      <m:t>Tan</m:t>
                    </m:r>
                    <m:r>
                      <a:rPr lang="en-IE" sz="2800" b="0" i="0" smtClean="0">
                        <a:latin typeface="Cambria Math"/>
                      </a:rPr>
                      <m:t> </m:t>
                    </m:r>
                    <m:r>
                      <m:rPr>
                        <m:sty m:val="p"/>
                      </m:rPr>
                      <a:rPr lang="el-GR" sz="2800" b="0" i="1" smtClean="0">
                        <a:latin typeface="Cambria Math"/>
                        <a:ea typeface="Cambria Math"/>
                      </a:rPr>
                      <m:t>α</m:t>
                    </m:r>
                    <m:r>
                      <a:rPr lang="en-IE" sz="2800" i="1">
                        <a:latin typeface="Cambria Math"/>
                      </a:rPr>
                      <m:t>=2</m:t>
                    </m:r>
                  </m:oMath>
                </a14:m>
                <a:r>
                  <a:rPr lang="en-IE" sz="2800" dirty="0"/>
                  <a:t> or </a:t>
                </a:r>
                <a14:m>
                  <m:oMath xmlns:m="http://schemas.openxmlformats.org/officeDocument/2006/math">
                    <m:r>
                      <m:rPr>
                        <m:sty m:val="p"/>
                      </m:rPr>
                      <a:rPr lang="en-IE" sz="2800">
                        <a:latin typeface="Cambria Math"/>
                      </a:rPr>
                      <m:t>Tan</m:t>
                    </m:r>
                    <m:r>
                      <a:rPr lang="en-IE" sz="2800">
                        <a:latin typeface="Cambria Math"/>
                      </a:rPr>
                      <m:t> </m:t>
                    </m:r>
                    <m:r>
                      <m:rPr>
                        <m:sty m:val="p"/>
                      </m:rPr>
                      <a:rPr lang="el-GR" sz="2800" i="1">
                        <a:latin typeface="Cambria Math"/>
                        <a:ea typeface="Cambria Math"/>
                      </a:rPr>
                      <m:t>α</m:t>
                    </m:r>
                    <m:r>
                      <a:rPr lang="el-GR" sz="2800" i="1">
                        <a:latin typeface="Cambria Math"/>
                        <a:ea typeface="Cambria Math"/>
                      </a:rPr>
                      <m:t> =</m:t>
                    </m:r>
                    <m:f>
                      <m:fPr>
                        <m:ctrlPr>
                          <a:rPr lang="en-IE" sz="2800" i="1">
                            <a:latin typeface="Cambria Math"/>
                          </a:rPr>
                        </m:ctrlPr>
                      </m:fPr>
                      <m:num>
                        <m:r>
                          <a:rPr lang="en-IE" sz="2800" i="1">
                            <a:latin typeface="Cambria Math"/>
                          </a:rPr>
                          <m:t>11</m:t>
                        </m:r>
                      </m:num>
                      <m:den>
                        <m:r>
                          <a:rPr lang="en-IE" sz="2800" i="1">
                            <a:latin typeface="Cambria Math"/>
                          </a:rPr>
                          <m:t>7</m:t>
                        </m:r>
                      </m:den>
                    </m:f>
                  </m:oMath>
                </a14:m>
                <a:endParaRPr lang="en-IE" sz="2800" dirty="0" smtClean="0"/>
              </a:p>
              <a:p>
                <a:pPr marL="285750" indent="-285750">
                  <a:buFont typeface="Wingdings" pitchFamily="2" charset="2"/>
                  <a:buChar char="Ø"/>
                </a:pPr>
                <a:r>
                  <a:rPr lang="en-IE" sz="2800" dirty="0"/>
                  <a:t> </a:t>
                </a:r>
                <a14:m>
                  <m:oMath xmlns:m="http://schemas.openxmlformats.org/officeDocument/2006/math">
                    <m:r>
                      <m:rPr>
                        <m:sty m:val="p"/>
                      </m:rPr>
                      <a:rPr lang="el-GR" sz="2800" i="1">
                        <a:latin typeface="Cambria Math"/>
                        <a:ea typeface="Cambria Math"/>
                      </a:rPr>
                      <m:t>α</m:t>
                    </m:r>
                    <m:r>
                      <a:rPr lang="en-IE" sz="2800" b="0" i="1" smtClean="0">
                        <a:latin typeface="Cambria Math"/>
                        <a:ea typeface="Cambria Math"/>
                      </a:rPr>
                      <m:t>=63.43°</m:t>
                    </m:r>
                  </m:oMath>
                </a14:m>
                <a:r>
                  <a:rPr lang="en-IE" sz="2800" dirty="0" smtClean="0"/>
                  <a:t> or </a:t>
                </a:r>
                <a14:m>
                  <m:oMath xmlns:m="http://schemas.openxmlformats.org/officeDocument/2006/math">
                    <m:r>
                      <m:rPr>
                        <m:sty m:val="p"/>
                      </m:rPr>
                      <a:rPr lang="el-GR" sz="2800" i="1">
                        <a:latin typeface="Cambria Math"/>
                        <a:ea typeface="Cambria Math"/>
                      </a:rPr>
                      <m:t>α</m:t>
                    </m:r>
                    <m:r>
                      <a:rPr lang="en-IE" sz="2800" i="1">
                        <a:latin typeface="Cambria Math"/>
                        <a:ea typeface="Cambria Math"/>
                      </a:rPr>
                      <m:t>=</m:t>
                    </m:r>
                    <m:r>
                      <a:rPr lang="en-IE" sz="2800" b="0" i="1" smtClean="0">
                        <a:latin typeface="Cambria Math"/>
                        <a:ea typeface="Cambria Math"/>
                      </a:rPr>
                      <m:t>57.53</m:t>
                    </m:r>
                    <m:r>
                      <a:rPr lang="en-IE" sz="2800" i="1">
                        <a:latin typeface="Cambria Math"/>
                        <a:ea typeface="Cambria Math"/>
                      </a:rPr>
                      <m:t>°</m:t>
                    </m:r>
                  </m:oMath>
                </a14:m>
                <a:endParaRPr lang="en-IE" sz="2800" dirty="0" smtClean="0"/>
              </a:p>
              <a:p>
                <a:r>
                  <a:rPr lang="en-IE" sz="2800" dirty="0" smtClean="0"/>
                  <a:t>Sub into equation for time:</a:t>
                </a:r>
                <a:r>
                  <a:rPr lang="en-IE" sz="2800" dirty="0">
                    <a:solidFill>
                      <a:srgbClr val="FF0000"/>
                    </a:solidFill>
                    <a:ea typeface="Cambria Math"/>
                  </a:rPr>
                  <a:t> </a:t>
                </a:r>
                <a14:m>
                  <m:oMath xmlns:m="http://schemas.openxmlformats.org/officeDocument/2006/math">
                    <m:r>
                      <a:rPr lang="en-IE" sz="2800" i="1">
                        <a:solidFill>
                          <a:srgbClr val="FF0000"/>
                        </a:solidFill>
                        <a:latin typeface="Cambria Math"/>
                        <a:ea typeface="Cambria Math"/>
                      </a:rPr>
                      <m:t>𝑡</m:t>
                    </m:r>
                    <m:r>
                      <a:rPr lang="en-IE" sz="2800" i="1">
                        <a:solidFill>
                          <a:srgbClr val="FF0000"/>
                        </a:solidFill>
                        <a:latin typeface="Cambria Math"/>
                        <a:ea typeface="Cambria Math"/>
                      </a:rPr>
                      <m:t>=</m:t>
                    </m:r>
                    <m:f>
                      <m:fPr>
                        <m:ctrlPr>
                          <a:rPr lang="en-IE" sz="2800" i="1">
                            <a:solidFill>
                              <a:srgbClr val="FF0000"/>
                            </a:solidFill>
                            <a:latin typeface="Cambria Math"/>
                            <a:ea typeface="Cambria Math"/>
                          </a:rPr>
                        </m:ctrlPr>
                      </m:fPr>
                      <m:num>
                        <m:r>
                          <a:rPr lang="en-IE" sz="2800" i="1">
                            <a:solidFill>
                              <a:srgbClr val="FF0000"/>
                            </a:solidFill>
                            <a:latin typeface="Cambria Math"/>
                            <a:ea typeface="Cambria Math"/>
                          </a:rPr>
                          <m:t>10</m:t>
                        </m:r>
                      </m:num>
                      <m:den>
                        <m:rad>
                          <m:radPr>
                            <m:degHide m:val="on"/>
                            <m:ctrlPr>
                              <a:rPr lang="en-IE" sz="2800" i="1">
                                <a:solidFill>
                                  <a:srgbClr val="FF0000"/>
                                </a:solidFill>
                                <a:latin typeface="Cambria Math"/>
                              </a:rPr>
                            </m:ctrlPr>
                          </m:radPr>
                          <m:deg/>
                          <m:e>
                            <m:r>
                              <a:rPr lang="en-IE" sz="2800" i="1">
                                <a:solidFill>
                                  <a:srgbClr val="FF0000"/>
                                </a:solidFill>
                                <a:latin typeface="Cambria Math"/>
                              </a:rPr>
                              <m:t>5</m:t>
                            </m:r>
                          </m:e>
                        </m:rad>
                        <m:func>
                          <m:funcPr>
                            <m:ctrlPr>
                              <a:rPr lang="en-IE" sz="2800" i="1">
                                <a:solidFill>
                                  <a:srgbClr val="FF0000"/>
                                </a:solidFill>
                                <a:latin typeface="Cambria Math"/>
                              </a:rPr>
                            </m:ctrlPr>
                          </m:funcPr>
                          <m:fName>
                            <m:r>
                              <m:rPr>
                                <m:sty m:val="p"/>
                              </m:rPr>
                              <a:rPr lang="en-IE" sz="2800">
                                <a:solidFill>
                                  <a:srgbClr val="FF0000"/>
                                </a:solidFill>
                                <a:latin typeface="Cambria Math"/>
                              </a:rPr>
                              <m:t>Cos</m:t>
                            </m:r>
                            <m:r>
                              <a:rPr lang="en-IE" sz="2800">
                                <a:solidFill>
                                  <a:srgbClr val="FF0000"/>
                                </a:solidFill>
                                <a:latin typeface="Cambria Math"/>
                              </a:rPr>
                              <m:t> </m:t>
                            </m:r>
                          </m:fName>
                          <m:e>
                            <m:r>
                              <a:rPr lang="en-IE" sz="2800" i="1">
                                <a:solidFill>
                                  <a:srgbClr val="FF0000"/>
                                </a:solidFill>
                                <a:latin typeface="Cambria Math"/>
                                <a:ea typeface="Cambria Math"/>
                              </a:rPr>
                              <m:t>𝛼</m:t>
                            </m:r>
                          </m:e>
                        </m:func>
                      </m:den>
                    </m:f>
                  </m:oMath>
                </a14:m>
                <a:endParaRPr lang="en-IE" sz="2800" dirty="0" smtClean="0"/>
              </a:p>
              <a:p>
                <a14:m>
                  <m:oMathPara xmlns:m="http://schemas.openxmlformats.org/officeDocument/2006/math">
                    <m:oMathParaPr>
                      <m:jc m:val="centerGroup"/>
                    </m:oMathParaPr>
                    <m:oMath xmlns:m="http://schemas.openxmlformats.org/officeDocument/2006/math">
                      <m:r>
                        <a:rPr lang="en-IE" sz="2800" i="1">
                          <a:solidFill>
                            <a:srgbClr val="FF0000"/>
                          </a:solidFill>
                          <a:latin typeface="Cambria Math"/>
                          <a:ea typeface="Cambria Math"/>
                        </a:rPr>
                        <m:t>𝑡</m:t>
                      </m:r>
                      <m:r>
                        <a:rPr lang="en-IE" sz="2800" i="1">
                          <a:solidFill>
                            <a:srgbClr val="FF0000"/>
                          </a:solidFill>
                          <a:latin typeface="Cambria Math"/>
                          <a:ea typeface="Cambria Math"/>
                        </a:rPr>
                        <m:t>=10.0</m:t>
                      </m:r>
                      <m:r>
                        <a:rPr lang="en-IE" sz="2800" b="0" i="1" smtClean="0">
                          <a:solidFill>
                            <a:srgbClr val="FF0000"/>
                          </a:solidFill>
                          <a:latin typeface="Cambria Math"/>
                          <a:ea typeface="Cambria Math"/>
                        </a:rPr>
                        <m:t>0 </m:t>
                      </m:r>
                      <m:r>
                        <a:rPr lang="en-IE" sz="2800" b="0" i="1" smtClean="0">
                          <a:solidFill>
                            <a:srgbClr val="FF0000"/>
                          </a:solidFill>
                          <a:latin typeface="Cambria Math"/>
                          <a:ea typeface="Cambria Math"/>
                        </a:rPr>
                        <m:t>𝑜𝑟</m:t>
                      </m:r>
                      <m:r>
                        <a:rPr lang="en-IE" sz="2800" b="0" i="1" smtClean="0">
                          <a:solidFill>
                            <a:srgbClr val="FF0000"/>
                          </a:solidFill>
                          <a:latin typeface="Cambria Math"/>
                          <a:ea typeface="Cambria Math"/>
                        </a:rPr>
                        <m:t> </m:t>
                      </m:r>
                      <m:r>
                        <a:rPr lang="en-IE" sz="2800" b="0" i="1" smtClean="0">
                          <a:solidFill>
                            <a:srgbClr val="FF0000"/>
                          </a:solidFill>
                          <a:latin typeface="Cambria Math"/>
                          <a:ea typeface="Cambria Math"/>
                        </a:rPr>
                        <m:t>𝑡</m:t>
                      </m:r>
                      <m:r>
                        <a:rPr lang="en-IE" sz="2800" b="0" i="1" smtClean="0">
                          <a:solidFill>
                            <a:srgbClr val="FF0000"/>
                          </a:solidFill>
                          <a:latin typeface="Cambria Math"/>
                          <a:ea typeface="Cambria Math"/>
                        </a:rPr>
                        <m:t>=8.33 </m:t>
                      </m:r>
                      <m:r>
                        <a:rPr lang="en-IE" sz="2800" b="0" i="1" smtClean="0">
                          <a:solidFill>
                            <a:srgbClr val="FF0000"/>
                          </a:solidFill>
                          <a:latin typeface="Cambria Math"/>
                          <a:ea typeface="Cambria Math"/>
                        </a:rPr>
                        <m:t>𝑠𝑒𝑐</m:t>
                      </m:r>
                    </m:oMath>
                  </m:oMathPara>
                </a14:m>
                <a:endParaRPr lang="en-IE" sz="2800" dirty="0" smtClean="0"/>
              </a:p>
              <a:p>
                <a:endParaRPr lang="en-IE" sz="2800" dirty="0"/>
              </a:p>
              <a:p>
                <a:r>
                  <a:rPr lang="en-IE" sz="2800" dirty="0" smtClean="0"/>
                  <a:t>Now do Q 2 p45 and exam Q 3 1998 Higher level</a:t>
                </a:r>
              </a:p>
              <a:p>
                <a:endParaRPr lang="en-IE" sz="2800" dirty="0"/>
              </a:p>
              <a:p>
                <a:pPr marL="285750" indent="-285750">
                  <a:buFont typeface="Wingdings" pitchFamily="2" charset="2"/>
                  <a:buChar char="Ø"/>
                </a:pPr>
                <a:endParaRPr lang="en-IE" sz="2800" dirty="0" smtClean="0"/>
              </a:p>
            </p:txBody>
          </p:sp>
        </mc:Choice>
        <mc:Fallback>
          <p:sp>
            <p:nvSpPr>
              <p:cNvPr id="4" name="Rectangle 3"/>
              <p:cNvSpPr>
                <a:spLocks noRot="1" noChangeAspect="1" noMove="1" noResize="1" noEditPoints="1" noAdjustHandles="1" noChangeArrowheads="1" noChangeShapeType="1" noTextEdit="1"/>
              </p:cNvSpPr>
              <p:nvPr/>
            </p:nvSpPr>
            <p:spPr>
              <a:xfrm>
                <a:off x="107504" y="188640"/>
                <a:ext cx="8424936" cy="3920497"/>
              </a:xfrm>
              <a:prstGeom prst="rect">
                <a:avLst/>
              </a:prstGeom>
              <a:blipFill rotWithShape="1">
                <a:blip r:embed="rId2"/>
                <a:stretch>
                  <a:fillRect l="-1520"/>
                </a:stretch>
              </a:blipFill>
            </p:spPr>
            <p:txBody>
              <a:bodyPr/>
              <a:lstStyle/>
              <a:p>
                <a:r>
                  <a:rPr lang="en-IE">
                    <a:noFill/>
                  </a:rPr>
                  <a:t> </a:t>
                </a:r>
              </a:p>
            </p:txBody>
          </p:sp>
        </mc:Fallback>
      </mc:AlternateContent>
    </p:spTree>
    <p:extLst>
      <p:ext uri="{BB962C8B-B14F-4D97-AF65-F5344CB8AC3E}">
        <p14:creationId xmlns:p14="http://schemas.microsoft.com/office/powerpoint/2010/main" val="289573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3"/>
          <p:cNvSpPr>
            <a:spLocks noGrp="1"/>
          </p:cNvSpPr>
          <p:nvPr>
            <p:ph type="ctrTitle"/>
          </p:nvPr>
        </p:nvSpPr>
        <p:spPr>
          <a:noFill/>
        </p:spPr>
        <p:txBody>
          <a:bodyPr/>
          <a:lstStyle/>
          <a:p>
            <a:r>
              <a:rPr lang="en-IE" altLang="en-US" dirty="0" smtClean="0"/>
              <a:t>Projectiles past exam Q</a:t>
            </a:r>
            <a:br>
              <a:rPr lang="en-IE" altLang="en-US" dirty="0" smtClean="0"/>
            </a:br>
            <a:endParaRPr lang="en-IE" altLang="en-US" dirty="0" smtClean="0"/>
          </a:p>
        </p:txBody>
      </p:sp>
      <p:sp>
        <p:nvSpPr>
          <p:cNvPr id="60420" name="Rectangle 4"/>
          <p:cNvSpPr>
            <a:spLocks noChangeArrowheads="1"/>
          </p:cNvSpPr>
          <p:nvPr/>
        </p:nvSpPr>
        <p:spPr bwMode="auto">
          <a:xfrm>
            <a:off x="8374063" y="13049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endParaRPr lang="en-US" altLang="en-US"/>
          </a:p>
        </p:txBody>
      </p:sp>
    </p:spTree>
    <p:extLst>
      <p:ext uri="{BB962C8B-B14F-4D97-AF65-F5344CB8AC3E}">
        <p14:creationId xmlns:p14="http://schemas.microsoft.com/office/powerpoint/2010/main" val="2043209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TextBox 19"/>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Types of Question</a:t>
            </a:r>
            <a:endParaRPr lang="en-GB" altLang="en-US" sz="3600" b="1"/>
          </a:p>
        </p:txBody>
      </p:sp>
      <p:graphicFrame>
        <p:nvGraphicFramePr>
          <p:cNvPr id="21" name="Diagram 20"/>
          <p:cNvGraphicFramePr/>
          <p:nvPr>
            <p:extLst>
              <p:ext uri="{D42A27DB-BD31-4B8C-83A1-F6EECF244321}">
                <p14:modId xmlns:p14="http://schemas.microsoft.com/office/powerpoint/2010/main" val="2808591833"/>
              </p:ext>
            </p:extLst>
          </p:nvPr>
        </p:nvGraphicFramePr>
        <p:xfrm>
          <a:off x="683568" y="1597248"/>
          <a:ext cx="6552728"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519383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Horizontal Plane</a:t>
            </a:r>
            <a:endParaRPr lang="en-GB" altLang="en-US" sz="3600" b="1"/>
          </a:p>
        </p:txBody>
      </p:sp>
      <p:cxnSp>
        <p:nvCxnSpPr>
          <p:cNvPr id="4" name="Straight Connector 3"/>
          <p:cNvCxnSpPr/>
          <p:nvPr/>
        </p:nvCxnSpPr>
        <p:spPr>
          <a:xfrm>
            <a:off x="755650" y="5330825"/>
            <a:ext cx="64801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460500" y="2349500"/>
            <a:ext cx="4826000" cy="2971800"/>
          </a:xfrm>
          <a:custGeom>
            <a:avLst/>
            <a:gdLst>
              <a:gd name="connsiteX0" fmla="*/ 0 w 4826000"/>
              <a:gd name="connsiteY0" fmla="*/ 2971800 h 2971800"/>
              <a:gd name="connsiteX1" fmla="*/ 2603500 w 4826000"/>
              <a:gd name="connsiteY1" fmla="*/ 0 h 2971800"/>
              <a:gd name="connsiteX2" fmla="*/ 4826000 w 4826000"/>
              <a:gd name="connsiteY2" fmla="*/ 2971800 h 2971800"/>
            </a:gdLst>
            <a:ahLst/>
            <a:cxnLst>
              <a:cxn ang="0">
                <a:pos x="connsiteX0" y="connsiteY0"/>
              </a:cxn>
              <a:cxn ang="0">
                <a:pos x="connsiteX1" y="connsiteY1"/>
              </a:cxn>
              <a:cxn ang="0">
                <a:pos x="connsiteX2" y="connsiteY2"/>
              </a:cxn>
            </a:cxnLst>
            <a:rect l="l" t="t" r="r" b="b"/>
            <a:pathLst>
              <a:path w="4826000" h="2971800">
                <a:moveTo>
                  <a:pt x="0" y="2971800"/>
                </a:moveTo>
                <a:cubicBezTo>
                  <a:pt x="899583" y="1485900"/>
                  <a:pt x="1799167" y="0"/>
                  <a:pt x="2603500" y="0"/>
                </a:cubicBezTo>
                <a:cubicBezTo>
                  <a:pt x="3407833" y="0"/>
                  <a:pt x="4116916" y="1485900"/>
                  <a:pt x="4826000" y="2971800"/>
                </a:cubicBezTo>
              </a:path>
            </a:pathLst>
          </a:cu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8" name="Oval 7"/>
          <p:cNvSpPr/>
          <p:nvPr/>
        </p:nvSpPr>
        <p:spPr>
          <a:xfrm>
            <a:off x="1403350" y="5186363"/>
            <a:ext cx="288925" cy="2587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2" name="Straight Arrow Connector 11"/>
          <p:cNvCxnSpPr/>
          <p:nvPr/>
        </p:nvCxnSpPr>
        <p:spPr>
          <a:xfrm rot="5400000" flipH="1" flipV="1">
            <a:off x="1298575" y="3821113"/>
            <a:ext cx="1577975" cy="93662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19250" y="5084763"/>
            <a:ext cx="936625" cy="1587"/>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864394" y="4328319"/>
            <a:ext cx="1511300" cy="1588"/>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419475" y="2133600"/>
            <a:ext cx="936625" cy="50323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3130550" y="2349500"/>
            <a:ext cx="577850" cy="0"/>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419475" y="2636838"/>
            <a:ext cx="936625" cy="1587"/>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995738" y="2349500"/>
            <a:ext cx="936625" cy="1588"/>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8" name="Object 2"/>
          <p:cNvGraphicFramePr>
            <a:graphicFrameLocks noChangeAspect="1"/>
          </p:cNvGraphicFramePr>
          <p:nvPr/>
        </p:nvGraphicFramePr>
        <p:xfrm>
          <a:off x="3995738" y="1773238"/>
          <a:ext cx="706437" cy="461962"/>
        </p:xfrm>
        <a:graphic>
          <a:graphicData uri="http://schemas.openxmlformats.org/presentationml/2006/ole">
            <mc:AlternateContent xmlns:mc="http://schemas.openxmlformats.org/markup-compatibility/2006">
              <mc:Choice xmlns:v="urn:schemas-microsoft-com:vml" Requires="v">
                <p:oleObj spid="_x0000_s1362" name="Equation" r:id="rId3" imgW="406080" imgH="266400" progId="Equation.DSMT4">
                  <p:embed/>
                </p:oleObj>
              </mc:Choice>
              <mc:Fallback>
                <p:oleObj name="Equation" r:id="rId3" imgW="406080" imgH="266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1773238"/>
                        <a:ext cx="706437"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1187450" y="5373688"/>
          <a:ext cx="684213" cy="441325"/>
        </p:xfrm>
        <a:graphic>
          <a:graphicData uri="http://schemas.openxmlformats.org/presentationml/2006/ole">
            <mc:AlternateContent xmlns:mc="http://schemas.openxmlformats.org/markup-compatibility/2006">
              <mc:Choice xmlns:v="urn:schemas-microsoft-com:vml" Requires="v">
                <p:oleObj spid="_x0000_s1363" name="Equation" r:id="rId5" imgW="393480" imgH="253800" progId="Equation.DSMT4">
                  <p:embed/>
                </p:oleObj>
              </mc:Choice>
              <mc:Fallback>
                <p:oleObj name="Equation" r:id="rId5" imgW="39348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5373688"/>
                        <a:ext cx="684213"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1201738" y="5732463"/>
          <a:ext cx="706437" cy="463550"/>
        </p:xfrm>
        <a:graphic>
          <a:graphicData uri="http://schemas.openxmlformats.org/presentationml/2006/ole">
            <mc:AlternateContent xmlns:mc="http://schemas.openxmlformats.org/markup-compatibility/2006">
              <mc:Choice xmlns:v="urn:schemas-microsoft-com:vml" Requires="v">
                <p:oleObj spid="_x0000_s1364" name="Equation" r:id="rId7" imgW="406080" imgH="266400" progId="Equation.DSMT4">
                  <p:embed/>
                </p:oleObj>
              </mc:Choice>
              <mc:Fallback>
                <p:oleObj name="Equation" r:id="rId7" imgW="406080" imgH="266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1738" y="5732463"/>
                        <a:ext cx="70643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2" name="Straight Arrow Connector 41"/>
          <p:cNvCxnSpPr/>
          <p:nvPr/>
        </p:nvCxnSpPr>
        <p:spPr>
          <a:xfrm>
            <a:off x="5580063" y="3933825"/>
            <a:ext cx="936625" cy="1588"/>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4897438" y="4616450"/>
            <a:ext cx="1366838" cy="1587"/>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7" idx="2"/>
          </p:cNvCxnSpPr>
          <p:nvPr/>
        </p:nvCxnSpPr>
        <p:spPr>
          <a:xfrm rot="16200000" flipH="1">
            <a:off x="5239544" y="4274344"/>
            <a:ext cx="1387475" cy="706437"/>
          </a:xfrm>
          <a:prstGeom prst="straightConnector1">
            <a:avLst/>
          </a:prstGeom>
          <a:ln w="63500">
            <a:solidFill>
              <a:srgbClr val="E1051A"/>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509" name="Object 5"/>
          <p:cNvGraphicFramePr>
            <a:graphicFrameLocks noChangeAspect="1"/>
          </p:cNvGraphicFramePr>
          <p:nvPr/>
        </p:nvGraphicFramePr>
        <p:xfrm>
          <a:off x="5867400" y="5413375"/>
          <a:ext cx="706438" cy="463550"/>
        </p:xfrm>
        <a:graphic>
          <a:graphicData uri="http://schemas.openxmlformats.org/presentationml/2006/ole">
            <mc:AlternateContent xmlns:mc="http://schemas.openxmlformats.org/markup-compatibility/2006">
              <mc:Choice xmlns:v="urn:schemas-microsoft-com:vml" Requires="v">
                <p:oleObj spid="_x0000_s1365" name="Equation" r:id="rId9" imgW="406080" imgH="266400" progId="Equation.DSMT4">
                  <p:embed/>
                </p:oleObj>
              </mc:Choice>
              <mc:Fallback>
                <p:oleObj name="Equation" r:id="rId9" imgW="406080" imgH="266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5413375"/>
                        <a:ext cx="70643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0" name="Object 6"/>
          <p:cNvGraphicFramePr>
            <a:graphicFrameLocks noChangeAspect="1"/>
          </p:cNvGraphicFramePr>
          <p:nvPr/>
        </p:nvGraphicFramePr>
        <p:xfrm>
          <a:off x="1331913" y="1557338"/>
          <a:ext cx="5430837" cy="354012"/>
        </p:xfrm>
        <a:graphic>
          <a:graphicData uri="http://schemas.openxmlformats.org/presentationml/2006/ole">
            <mc:AlternateContent xmlns:mc="http://schemas.openxmlformats.org/markup-compatibility/2006">
              <mc:Choice xmlns:v="urn:schemas-microsoft-com:vml" Requires="v">
                <p:oleObj spid="_x0000_s1366" name="Equation" r:id="rId10" imgW="3124080" imgH="203040" progId="Equation.DSMT4">
                  <p:embed/>
                </p:oleObj>
              </mc:Choice>
              <mc:Fallback>
                <p:oleObj name="Equation" r:id="rId10" imgW="312408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1913" y="1557338"/>
                        <a:ext cx="5430837"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3" name="Straight Arrow Connector 52"/>
          <p:cNvCxnSpPr/>
          <p:nvPr/>
        </p:nvCxnSpPr>
        <p:spPr>
          <a:xfrm rot="5400000">
            <a:off x="5400676" y="3895725"/>
            <a:ext cx="1655762" cy="158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511" name="Object 7"/>
          <p:cNvGraphicFramePr>
            <a:graphicFrameLocks noChangeAspect="1"/>
          </p:cNvGraphicFramePr>
          <p:nvPr/>
        </p:nvGraphicFramePr>
        <p:xfrm>
          <a:off x="6300788" y="3644900"/>
          <a:ext cx="882650" cy="354013"/>
        </p:xfrm>
        <a:graphic>
          <a:graphicData uri="http://schemas.openxmlformats.org/presentationml/2006/ole">
            <mc:AlternateContent xmlns:mc="http://schemas.openxmlformats.org/markup-compatibility/2006">
              <mc:Choice xmlns:v="urn:schemas-microsoft-com:vml" Requires="v">
                <p:oleObj spid="_x0000_s1367" name="Equation" r:id="rId12" imgW="507960" imgH="203040" progId="Equation.DSMT4">
                  <p:embed/>
                </p:oleObj>
              </mc:Choice>
              <mc:Fallback>
                <p:oleObj name="Equation" r:id="rId12" imgW="50796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00788" y="3644900"/>
                        <a:ext cx="88265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2" name="Object 8"/>
          <p:cNvGraphicFramePr>
            <a:graphicFrameLocks noChangeAspect="1"/>
          </p:cNvGraphicFramePr>
          <p:nvPr/>
        </p:nvGraphicFramePr>
        <p:xfrm>
          <a:off x="539750" y="2627313"/>
          <a:ext cx="2228850" cy="354012"/>
        </p:xfrm>
        <a:graphic>
          <a:graphicData uri="http://schemas.openxmlformats.org/presentationml/2006/ole">
            <mc:AlternateContent xmlns:mc="http://schemas.openxmlformats.org/markup-compatibility/2006">
              <mc:Choice xmlns:v="urn:schemas-microsoft-com:vml" Requires="v">
                <p:oleObj spid="_x0000_s1368" name="Equation" r:id="rId14" imgW="1282680" imgH="203040" progId="Equation.DSMT4">
                  <p:embed/>
                </p:oleObj>
              </mc:Choice>
              <mc:Fallback>
                <p:oleObj name="Equation" r:id="rId14" imgW="128268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750" y="2627313"/>
                        <a:ext cx="2228850"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3" name="Object 9"/>
          <p:cNvGraphicFramePr>
            <a:graphicFrameLocks noChangeAspect="1"/>
          </p:cNvGraphicFramePr>
          <p:nvPr/>
        </p:nvGraphicFramePr>
        <p:xfrm>
          <a:off x="2916238" y="836613"/>
          <a:ext cx="2124075" cy="531812"/>
        </p:xfrm>
        <a:graphic>
          <a:graphicData uri="http://schemas.openxmlformats.org/presentationml/2006/ole">
            <mc:AlternateContent xmlns:mc="http://schemas.openxmlformats.org/markup-compatibility/2006">
              <mc:Choice xmlns:v="urn:schemas-microsoft-com:vml" Requires="v">
                <p:oleObj spid="_x0000_s1369" name="Equation" r:id="rId16" imgW="609480" imgH="152280" progId="Equation.DSMT4">
                  <p:embed/>
                </p:oleObj>
              </mc:Choice>
              <mc:Fallback>
                <p:oleObj name="Equation" r:id="rId16" imgW="609480" imgH="152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16238" y="836613"/>
                        <a:ext cx="2124075"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4" name="Object 10"/>
          <p:cNvGraphicFramePr>
            <a:graphicFrameLocks noChangeAspect="1"/>
          </p:cNvGraphicFramePr>
          <p:nvPr/>
        </p:nvGraphicFramePr>
        <p:xfrm>
          <a:off x="539750" y="3132138"/>
          <a:ext cx="793750" cy="441325"/>
        </p:xfrm>
        <a:graphic>
          <a:graphicData uri="http://schemas.openxmlformats.org/presentationml/2006/ole">
            <mc:AlternateContent xmlns:mc="http://schemas.openxmlformats.org/markup-compatibility/2006">
              <mc:Choice xmlns:v="urn:schemas-microsoft-com:vml" Requires="v">
                <p:oleObj spid="_x0000_s1370" name="Equation" r:id="rId18" imgW="457200" imgH="253800" progId="Equation.DSMT4">
                  <p:embed/>
                </p:oleObj>
              </mc:Choice>
              <mc:Fallback>
                <p:oleObj name="Equation" r:id="rId18" imgW="457200" imgH="253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9750" y="3132138"/>
                        <a:ext cx="79375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5" name="Object 11"/>
          <p:cNvGraphicFramePr>
            <a:graphicFrameLocks noChangeAspect="1"/>
          </p:cNvGraphicFramePr>
          <p:nvPr/>
        </p:nvGraphicFramePr>
        <p:xfrm>
          <a:off x="933450" y="1938338"/>
          <a:ext cx="6159500" cy="309562"/>
        </p:xfrm>
        <a:graphic>
          <a:graphicData uri="http://schemas.openxmlformats.org/presentationml/2006/ole">
            <mc:AlternateContent xmlns:mc="http://schemas.openxmlformats.org/markup-compatibility/2006">
              <mc:Choice xmlns:v="urn:schemas-microsoft-com:vml" Requires="v">
                <p:oleObj spid="_x0000_s1371" name="Equation" r:id="rId20" imgW="3543120" imgH="177480" progId="Equation.DSMT4">
                  <p:embed/>
                </p:oleObj>
              </mc:Choice>
              <mc:Fallback>
                <p:oleObj name="Equation" r:id="rId20" imgW="354312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33450" y="1938338"/>
                        <a:ext cx="61595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6" name="Object 12"/>
          <p:cNvGraphicFramePr>
            <a:graphicFrameLocks noChangeAspect="1"/>
          </p:cNvGraphicFramePr>
          <p:nvPr/>
        </p:nvGraphicFramePr>
        <p:xfrm>
          <a:off x="539750" y="3541713"/>
          <a:ext cx="1277938" cy="463550"/>
        </p:xfrm>
        <a:graphic>
          <a:graphicData uri="http://schemas.openxmlformats.org/presentationml/2006/ole">
            <mc:AlternateContent xmlns:mc="http://schemas.openxmlformats.org/markup-compatibility/2006">
              <mc:Choice xmlns:v="urn:schemas-microsoft-com:vml" Requires="v">
                <p:oleObj spid="_x0000_s1372" name="Equation" r:id="rId22" imgW="736560" imgH="266400" progId="Equation.DSMT4">
                  <p:embed/>
                </p:oleObj>
              </mc:Choice>
              <mc:Fallback>
                <p:oleObj name="Equation" r:id="rId22" imgW="736560" imgH="266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9750" y="3541713"/>
                        <a:ext cx="127793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7" name="Object 13"/>
          <p:cNvGraphicFramePr>
            <a:graphicFrameLocks noChangeAspect="1"/>
          </p:cNvGraphicFramePr>
          <p:nvPr/>
        </p:nvGraphicFramePr>
        <p:xfrm>
          <a:off x="2528888" y="715963"/>
          <a:ext cx="2787650" cy="841375"/>
        </p:xfrm>
        <a:graphic>
          <a:graphicData uri="http://schemas.openxmlformats.org/presentationml/2006/ole">
            <mc:AlternateContent xmlns:mc="http://schemas.openxmlformats.org/markup-compatibility/2006">
              <mc:Choice xmlns:v="urn:schemas-microsoft-com:vml" Requires="v">
                <p:oleObj spid="_x0000_s1373" name="Equation" r:id="rId24" imgW="799920" imgH="241200" progId="Equation.DSMT4">
                  <p:embed/>
                </p:oleObj>
              </mc:Choice>
              <mc:Fallback>
                <p:oleObj name="Equation" r:id="rId24" imgW="799920" imgH="2412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28888" y="715963"/>
                        <a:ext cx="2787650"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8" name="Object 14"/>
          <p:cNvGraphicFramePr>
            <a:graphicFrameLocks noChangeAspect="1"/>
          </p:cNvGraphicFramePr>
          <p:nvPr/>
        </p:nvGraphicFramePr>
        <p:xfrm>
          <a:off x="539750" y="4005263"/>
          <a:ext cx="903288" cy="441325"/>
        </p:xfrm>
        <a:graphic>
          <a:graphicData uri="http://schemas.openxmlformats.org/presentationml/2006/ole">
            <mc:AlternateContent xmlns:mc="http://schemas.openxmlformats.org/markup-compatibility/2006">
              <mc:Choice xmlns:v="urn:schemas-microsoft-com:vml" Requires="v">
                <p:oleObj spid="_x0000_s1374" name="Equation" r:id="rId26" imgW="520560" imgH="253800" progId="Equation.DSMT4">
                  <p:embed/>
                </p:oleObj>
              </mc:Choice>
              <mc:Fallback>
                <p:oleObj name="Equation" r:id="rId26" imgW="520560" imgH="2538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9750" y="4005263"/>
                        <a:ext cx="903288"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9" name="Object 15"/>
          <p:cNvGraphicFramePr>
            <a:graphicFrameLocks noChangeAspect="1"/>
          </p:cNvGraphicFramePr>
          <p:nvPr/>
        </p:nvGraphicFramePr>
        <p:xfrm>
          <a:off x="539750" y="4478338"/>
          <a:ext cx="1652588" cy="463550"/>
        </p:xfrm>
        <a:graphic>
          <a:graphicData uri="http://schemas.openxmlformats.org/presentationml/2006/ole">
            <mc:AlternateContent xmlns:mc="http://schemas.openxmlformats.org/markup-compatibility/2006">
              <mc:Choice xmlns:v="urn:schemas-microsoft-com:vml" Requires="v">
                <p:oleObj spid="_x0000_s1375" name="Equation" r:id="rId28" imgW="952200" imgH="266400" progId="Equation.DSMT4">
                  <p:embed/>
                </p:oleObj>
              </mc:Choice>
              <mc:Fallback>
                <p:oleObj name="Equation" r:id="rId28" imgW="952200" imgH="2664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39750" y="4478338"/>
                        <a:ext cx="165258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1775987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21508"/>
                                        </p:tgtEl>
                                        <p:attrNameLst>
                                          <p:attrName>style.visibility</p:attrName>
                                        </p:attrNameLst>
                                      </p:cBhvr>
                                      <p:to>
                                        <p:strVal val="visible"/>
                                      </p:to>
                                    </p:set>
                                    <p:animEffect transition="in" filter="dissolve">
                                      <p:cBhvr>
                                        <p:cTn id="16" dur="500"/>
                                        <p:tgtEl>
                                          <p:spTgt spid="21508"/>
                                        </p:tgtEl>
                                      </p:cBhvr>
                                    </p:animEffect>
                                  </p:childTnLst>
                                </p:cTn>
                              </p:par>
                              <p:par>
                                <p:cTn id="17" presetID="9" presetClass="entr" presetSubtype="0" fill="hold" nodeType="with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dissolve">
                                      <p:cBhvr>
                                        <p:cTn id="19" dur="500"/>
                                        <p:tgtEl>
                                          <p:spTgt spid="215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par>
                                <p:cTn id="25" presetID="9"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xit" presetSubtype="0" fill="hold" nodeType="clickEffect">
                                  <p:stCondLst>
                                    <p:cond delay="0"/>
                                  </p:stCondLst>
                                  <p:childTnLst>
                                    <p:animEffect transition="out" filter="dissolv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0" presetClass="path" presetSubtype="0" accel="50000" decel="50000" fill="hold" grpId="1" nodeType="withEffect">
                                  <p:stCondLst>
                                    <p:cond delay="0"/>
                                  </p:stCondLst>
                                  <p:childTnLst>
                                    <p:animMotion origin="layout" path="M 0 0 C 0.01129 -0.03194 0.02275 -0.06388 0.03612 -0.09629 C 0.04948 -0.1287 0.06528 -0.16388 0.08056 -0.19444 C 0.09584 -0.225 0.11164 -0.25185 0.12778 -0.27963 C 0.14393 -0.3074 0.16528 -0.34328 0.17778 -0.36111 C 0.19028 -0.37893 0.19653 -0.3831 0.20278 -0.38703 " pathEditMode="relative" ptsTypes="aaaaaA">
                                      <p:cBhvr>
                                        <p:cTn id="43" dur="2000" fill="hold"/>
                                        <p:tgtEl>
                                          <p:spTgt spid="8"/>
                                        </p:tgtEl>
                                        <p:attrNameLst>
                                          <p:attrName>ppt_x</p:attrName>
                                          <p:attrName>ppt_y</p:attrName>
                                        </p:attrNameLst>
                                      </p:cBhvr>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dissolve">
                                      <p:cBhvr>
                                        <p:cTn id="48" dur="500"/>
                                        <p:tgtEl>
                                          <p:spTgt spid="31"/>
                                        </p:tgtEl>
                                      </p:cBhvr>
                                    </p:animEffect>
                                  </p:childTnLst>
                                </p:cTn>
                              </p:par>
                              <p:par>
                                <p:cTn id="49" presetID="9"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dissolve">
                                      <p:cBhvr>
                                        <p:cTn id="51" dur="500"/>
                                        <p:tgtEl>
                                          <p:spTgt spid="27"/>
                                        </p:tgtEl>
                                      </p:cBhvr>
                                    </p:animEffect>
                                  </p:childTnLst>
                                </p:cTn>
                              </p:par>
                              <p:par>
                                <p:cTn id="52" presetID="9"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dissolve">
                                      <p:cBhvr>
                                        <p:cTn id="54" dur="500"/>
                                        <p:tgtEl>
                                          <p:spTgt spid="12"/>
                                        </p:tgtEl>
                                      </p:cBhvr>
                                    </p:animEffect>
                                  </p:childTnLst>
                                </p:cTn>
                              </p:par>
                              <p:par>
                                <p:cTn id="55" presetID="9"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ssolve">
                                      <p:cBhvr>
                                        <p:cTn id="57" dur="500"/>
                                        <p:tgtEl>
                                          <p:spTgt spid="23"/>
                                        </p:tgtEl>
                                      </p:cBhvr>
                                    </p:animEffect>
                                  </p:childTnLst>
                                </p:cTn>
                              </p:par>
                              <p:par>
                                <p:cTn id="58" presetID="9"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par>
                                <p:cTn id="61" presetID="9"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dissolve">
                                      <p:cBhvr>
                                        <p:cTn id="63" dur="500"/>
                                        <p:tgtEl>
                                          <p:spTgt spid="3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0" presetClass="path" presetSubtype="0" accel="50000" decel="50000" fill="hold" grpId="2" nodeType="clickEffect">
                                  <p:stCondLst>
                                    <p:cond delay="0"/>
                                  </p:stCondLst>
                                  <p:childTnLst>
                                    <p:animMotion origin="layout" path="M 0.20278 -0.38703 C 0.2132 -0.39583 0.22361 -0.40439 0.23195 -0.41111 C 0.24028 -0.41782 0.24705 -0.4243 0.25278 -0.42777 C 0.25851 -0.43125 0.2632 -0.43078 0.26667 -0.43148 " pathEditMode="relative" rAng="0" ptsTypes="aaaA">
                                      <p:cBhvr>
                                        <p:cTn id="67" dur="2000" fill="hold"/>
                                        <p:tgtEl>
                                          <p:spTgt spid="8"/>
                                        </p:tgtEl>
                                        <p:attrNameLst>
                                          <p:attrName>ppt_x</p:attrName>
                                          <p:attrName>ppt_y</p:attrName>
                                        </p:attrNameLst>
                                      </p:cBhvr>
                                      <p:rCtr x="3194" y="-2222"/>
                                    </p:animMotion>
                                  </p:childTnLst>
                                </p:cTn>
                              </p:par>
                              <p:par>
                                <p:cTn id="68" presetID="9" presetClass="exit" presetSubtype="0" fill="hold" nodeType="withEffect">
                                  <p:stCondLst>
                                    <p:cond delay="0"/>
                                  </p:stCondLst>
                                  <p:childTnLst>
                                    <p:animEffect transition="out" filter="dissolv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23"/>
                                        </p:tgtEl>
                                      </p:cBhvr>
                                    </p:animEffect>
                                    <p:set>
                                      <p:cBhvr>
                                        <p:cTn id="79" dur="1" fill="hold">
                                          <p:stCondLst>
                                            <p:cond delay="499"/>
                                          </p:stCondLst>
                                        </p:cTn>
                                        <p:tgtEl>
                                          <p:spTgt spid="23"/>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21"/>
                                        </p:tgtEl>
                                      </p:cBhvr>
                                    </p:animEffect>
                                    <p:set>
                                      <p:cBhvr>
                                        <p:cTn id="82" dur="1" fill="hold">
                                          <p:stCondLst>
                                            <p:cond delay="499"/>
                                          </p:stCondLst>
                                        </p:cTn>
                                        <p:tgtEl>
                                          <p:spTgt spid="21"/>
                                        </p:tgtEl>
                                        <p:attrNameLst>
                                          <p:attrName>style.visibility</p:attrName>
                                        </p:attrNameLst>
                                      </p:cBhvr>
                                      <p:to>
                                        <p:strVal val="hidden"/>
                                      </p:to>
                                    </p:set>
                                  </p:childTnLst>
                                </p:cTn>
                              </p:par>
                              <p:par>
                                <p:cTn id="83" presetID="9" presetClass="exit" presetSubtype="0" fill="hold" nodeType="withEffect">
                                  <p:stCondLst>
                                    <p:cond delay="0"/>
                                  </p:stCondLst>
                                  <p:childTnLst>
                                    <p:animEffect transition="out" filter="dissolve">
                                      <p:cBhvr>
                                        <p:cTn id="84" dur="500"/>
                                        <p:tgtEl>
                                          <p:spTgt spid="32"/>
                                        </p:tgtEl>
                                      </p:cBhvr>
                                    </p:animEffect>
                                    <p:set>
                                      <p:cBhvr>
                                        <p:cTn id="85" dur="1" fill="hold">
                                          <p:stCondLst>
                                            <p:cond delay="499"/>
                                          </p:stCondLst>
                                        </p:cTn>
                                        <p:tgtEl>
                                          <p:spTgt spid="32"/>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dissolve">
                                      <p:cBhvr>
                                        <p:cTn id="90" dur="500"/>
                                        <p:tgtEl>
                                          <p:spTgt spid="37"/>
                                        </p:tgtEl>
                                      </p:cBhvr>
                                    </p:animEffect>
                                  </p:childTnLst>
                                </p:cTn>
                              </p:par>
                              <p:par>
                                <p:cTn id="91" presetID="9" presetClass="entr" presetSubtype="0" fill="hold"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dissolve">
                                      <p:cBhvr>
                                        <p:cTn id="93" dur="500"/>
                                        <p:tgtEl>
                                          <p:spTgt spid="3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0" presetClass="path" presetSubtype="0" accel="50000" decel="50000" fill="hold" grpId="3" nodeType="clickEffect">
                                  <p:stCondLst>
                                    <p:cond delay="0"/>
                                  </p:stCondLst>
                                  <p:childTnLst>
                                    <p:animMotion origin="layout" path="M 0.26667 -0.43148 C 0.27604 -0.43334 0.28559 -0.43519 0.29445 -0.43334 C 0.3033 -0.43148 0.31042 -0.42801 0.31945 -0.42037 C 0.32847 -0.41273 0.33907 -0.39931 0.34861 -0.38704 C 0.35816 -0.37477 0.36337 -0.37014 0.37639 -0.3463 C 0.38941 -0.32246 0.41528 -0.26852 0.42639 -0.24445 C 0.4375 -0.22037 0.44028 -0.21111 0.44306 -0.20185 " pathEditMode="relative" rAng="0" ptsTypes="aaaaaaA">
                                      <p:cBhvr>
                                        <p:cTn id="97" dur="2000" fill="hold"/>
                                        <p:tgtEl>
                                          <p:spTgt spid="8"/>
                                        </p:tgtEl>
                                        <p:attrNameLst>
                                          <p:attrName>ppt_x</p:attrName>
                                          <p:attrName>ppt_y</p:attrName>
                                        </p:attrNameLst>
                                      </p:cBhvr>
                                      <p:rCtr x="8819" y="11296"/>
                                    </p:animMotion>
                                  </p:childTnLst>
                                </p:cTn>
                              </p:par>
                              <p:par>
                                <p:cTn id="98" presetID="9" presetClass="exit" presetSubtype="0" fill="hold" nodeType="withEffect">
                                  <p:stCondLst>
                                    <p:cond delay="0"/>
                                  </p:stCondLst>
                                  <p:childTnLst>
                                    <p:animEffect transition="out" filter="dissolve">
                                      <p:cBhvr>
                                        <p:cTn id="99" dur="500"/>
                                        <p:tgtEl>
                                          <p:spTgt spid="37"/>
                                        </p:tgtEl>
                                      </p:cBhvr>
                                    </p:animEffect>
                                    <p:set>
                                      <p:cBhvr>
                                        <p:cTn id="100" dur="1" fill="hold">
                                          <p:stCondLst>
                                            <p:cond delay="499"/>
                                          </p:stCondLst>
                                        </p:cTn>
                                        <p:tgtEl>
                                          <p:spTgt spid="37"/>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ntr" presetSubtype="0" fill="hold" nodeType="click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dissolve">
                                      <p:cBhvr>
                                        <p:cTn id="105" dur="500"/>
                                        <p:tgtEl>
                                          <p:spTgt spid="49"/>
                                        </p:tgtEl>
                                      </p:cBhvr>
                                    </p:animEffect>
                                  </p:childTnLst>
                                </p:cTn>
                              </p:par>
                              <p:par>
                                <p:cTn id="106" presetID="9" presetClass="entr" presetSubtype="0" fill="hold"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dissolve">
                                      <p:cBhvr>
                                        <p:cTn id="108" dur="500"/>
                                        <p:tgtEl>
                                          <p:spTgt spid="42"/>
                                        </p:tgtEl>
                                      </p:cBhvr>
                                    </p:animEffect>
                                  </p:childTnLst>
                                </p:cTn>
                              </p:par>
                              <p:par>
                                <p:cTn id="109" presetID="9" presetClass="entr" presetSubtype="0"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dissolve">
                                      <p:cBhvr>
                                        <p:cTn id="111" dur="500"/>
                                        <p:tgtEl>
                                          <p:spTgt spid="4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xit" presetSubtype="0" fill="hold" nodeType="clickEffect">
                                  <p:stCondLst>
                                    <p:cond delay="0"/>
                                  </p:stCondLst>
                                  <p:childTnLst>
                                    <p:animEffect transition="out" filter="dissolve">
                                      <p:cBhvr>
                                        <p:cTn id="115" dur="500"/>
                                        <p:tgtEl>
                                          <p:spTgt spid="49"/>
                                        </p:tgtEl>
                                      </p:cBhvr>
                                    </p:animEffect>
                                    <p:set>
                                      <p:cBhvr>
                                        <p:cTn id="116" dur="1" fill="hold">
                                          <p:stCondLst>
                                            <p:cond delay="499"/>
                                          </p:stCondLst>
                                        </p:cTn>
                                        <p:tgtEl>
                                          <p:spTgt spid="49"/>
                                        </p:tgtEl>
                                        <p:attrNameLst>
                                          <p:attrName>style.visibility</p:attrName>
                                        </p:attrNameLst>
                                      </p:cBhvr>
                                      <p:to>
                                        <p:strVal val="hidden"/>
                                      </p:to>
                                    </p:set>
                                  </p:childTnLst>
                                </p:cTn>
                              </p:par>
                              <p:par>
                                <p:cTn id="117" presetID="9" presetClass="exit" presetSubtype="0" fill="hold" nodeType="withEffect">
                                  <p:stCondLst>
                                    <p:cond delay="0"/>
                                  </p:stCondLst>
                                  <p:childTnLst>
                                    <p:animEffect transition="out" filter="dissolve">
                                      <p:cBhvr>
                                        <p:cTn id="118" dur="500"/>
                                        <p:tgtEl>
                                          <p:spTgt spid="42"/>
                                        </p:tgtEl>
                                      </p:cBhvr>
                                    </p:animEffect>
                                    <p:set>
                                      <p:cBhvr>
                                        <p:cTn id="119" dur="1" fill="hold">
                                          <p:stCondLst>
                                            <p:cond delay="499"/>
                                          </p:stCondLst>
                                        </p:cTn>
                                        <p:tgtEl>
                                          <p:spTgt spid="42"/>
                                        </p:tgtEl>
                                        <p:attrNameLst>
                                          <p:attrName>style.visibility</p:attrName>
                                        </p:attrNameLst>
                                      </p:cBhvr>
                                      <p:to>
                                        <p:strVal val="hidden"/>
                                      </p:to>
                                    </p:set>
                                  </p:childTnLst>
                                </p:cTn>
                              </p:par>
                              <p:par>
                                <p:cTn id="120" presetID="9" presetClass="exit" presetSubtype="0" fill="hold" nodeType="withEffect">
                                  <p:stCondLst>
                                    <p:cond delay="0"/>
                                  </p:stCondLst>
                                  <p:childTnLst>
                                    <p:animEffect transition="out" filter="dissolve">
                                      <p:cBhvr>
                                        <p:cTn id="121" dur="500"/>
                                        <p:tgtEl>
                                          <p:spTgt spid="44"/>
                                        </p:tgtEl>
                                      </p:cBhvr>
                                    </p:animEffect>
                                    <p:set>
                                      <p:cBhvr>
                                        <p:cTn id="122" dur="1" fill="hold">
                                          <p:stCondLst>
                                            <p:cond delay="499"/>
                                          </p:stCondLst>
                                        </p:cTn>
                                        <p:tgtEl>
                                          <p:spTgt spid="44"/>
                                        </p:tgtEl>
                                        <p:attrNameLst>
                                          <p:attrName>style.visibility</p:attrName>
                                        </p:attrNameLst>
                                      </p:cBhvr>
                                      <p:to>
                                        <p:strVal val="hidden"/>
                                      </p:to>
                                    </p:set>
                                  </p:childTnLst>
                                </p:cTn>
                              </p:par>
                            </p:childTnLst>
                          </p:cTn>
                        </p:par>
                        <p:par>
                          <p:cTn id="123" fill="hold" nodeType="afterGroup">
                            <p:stCondLst>
                              <p:cond delay="500"/>
                            </p:stCondLst>
                            <p:childTnLst>
                              <p:par>
                                <p:cTn id="124" presetID="0" presetClass="path" presetSubtype="0" accel="50000" decel="50000" fill="hold" grpId="4" nodeType="afterEffect">
                                  <p:stCondLst>
                                    <p:cond delay="0"/>
                                  </p:stCondLst>
                                  <p:childTnLst>
                                    <p:animMotion origin="layout" path="M 0.44305 -0.20185 C 0.45034 -0.1831 0.45781 -0.16412 0.46389 -0.14815 C 0.46996 -0.13217 0.47344 -0.12106 0.47916 -0.10555 C 0.48489 -0.09004 0.49323 -0.06921 0.49861 -0.05555 C 0.50399 -0.0419 0.50816 -0.0331 0.51111 -0.02407 C 0.51406 -0.01504 0.51528 -0.00856 0.51666 -0.00185 " pathEditMode="relative" rAng="0" ptsTypes="aaaaaA">
                                      <p:cBhvr>
                                        <p:cTn id="125" dur="2000" fill="hold"/>
                                        <p:tgtEl>
                                          <p:spTgt spid="8"/>
                                        </p:tgtEl>
                                        <p:attrNameLst>
                                          <p:attrName>ppt_x</p:attrName>
                                          <p:attrName>ppt_y</p:attrName>
                                        </p:attrNameLst>
                                      </p:cBhvr>
                                      <p:rCtr x="3681" y="10000"/>
                                    </p:animMotion>
                                  </p:childTnLst>
                                </p:cTn>
                              </p:par>
                            </p:childTnLst>
                          </p:cTn>
                        </p:par>
                      </p:childTnLst>
                    </p:cTn>
                  </p:par>
                  <p:par>
                    <p:cTn id="126" fill="hold" nodeType="clickPar">
                      <p:stCondLst>
                        <p:cond delay="indefinite"/>
                      </p:stCondLst>
                      <p:childTnLst>
                        <p:par>
                          <p:cTn id="127" fill="hold" nodeType="withGroup">
                            <p:stCondLst>
                              <p:cond delay="0"/>
                            </p:stCondLst>
                            <p:childTnLst>
                              <p:par>
                                <p:cTn id="128" presetID="9" presetClass="entr" presetSubtype="0" fill="hold" nodeType="clickEffect">
                                  <p:stCondLst>
                                    <p:cond delay="0"/>
                                  </p:stCondLst>
                                  <p:childTnLst>
                                    <p:set>
                                      <p:cBhvr>
                                        <p:cTn id="129" dur="1" fill="hold">
                                          <p:stCondLst>
                                            <p:cond delay="0"/>
                                          </p:stCondLst>
                                        </p:cTn>
                                        <p:tgtEl>
                                          <p:spTgt spid="21509"/>
                                        </p:tgtEl>
                                        <p:attrNameLst>
                                          <p:attrName>style.visibility</p:attrName>
                                        </p:attrNameLst>
                                      </p:cBhvr>
                                      <p:to>
                                        <p:strVal val="visible"/>
                                      </p:to>
                                    </p:set>
                                    <p:animEffect transition="in" filter="dissolve">
                                      <p:cBhvr>
                                        <p:cTn id="130" dur="500"/>
                                        <p:tgtEl>
                                          <p:spTgt spid="21509"/>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9" presetClass="entr" presetSubtype="0" fill="hold" nodeType="clickEffect">
                                  <p:stCondLst>
                                    <p:cond delay="0"/>
                                  </p:stCondLst>
                                  <p:childTnLst>
                                    <p:set>
                                      <p:cBhvr>
                                        <p:cTn id="134" dur="1" fill="hold">
                                          <p:stCondLst>
                                            <p:cond delay="0"/>
                                          </p:stCondLst>
                                        </p:cTn>
                                        <p:tgtEl>
                                          <p:spTgt spid="21510"/>
                                        </p:tgtEl>
                                        <p:attrNameLst>
                                          <p:attrName>style.visibility</p:attrName>
                                        </p:attrNameLst>
                                      </p:cBhvr>
                                      <p:to>
                                        <p:strVal val="visible"/>
                                      </p:to>
                                    </p:set>
                                    <p:animEffect transition="in" filter="dissolve">
                                      <p:cBhvr>
                                        <p:cTn id="135" dur="500"/>
                                        <p:tgtEl>
                                          <p:spTgt spid="21510"/>
                                        </p:tgtEl>
                                      </p:cBhvr>
                                    </p:animEffect>
                                  </p:childTnLst>
                                </p:cTn>
                              </p:par>
                              <p:par>
                                <p:cTn id="136" presetID="64" presetClass="path" presetSubtype="0" accel="50000" decel="50000" fill="hold" grpId="5" nodeType="withEffect">
                                  <p:stCondLst>
                                    <p:cond delay="0"/>
                                  </p:stCondLst>
                                  <p:childTnLst>
                                    <p:animMotion origin="layout" path="M 0.51667 -0.00185 L 0.51181 -0.33796 " pathEditMode="relative" rAng="0" ptsTypes="AA">
                                      <p:cBhvr>
                                        <p:cTn id="137" dur="2000" fill="hold"/>
                                        <p:tgtEl>
                                          <p:spTgt spid="8"/>
                                        </p:tgtEl>
                                        <p:attrNameLst>
                                          <p:attrName>ppt_x</p:attrName>
                                          <p:attrName>ppt_y</p:attrName>
                                        </p:attrNameLst>
                                      </p:cBhvr>
                                      <p:rCtr x="-243" y="-16806"/>
                                    </p:animMotion>
                                  </p:childTnLst>
                                </p:cTn>
                              </p:par>
                              <p:par>
                                <p:cTn id="138" presetID="9" presetClass="exit" presetSubtype="0" fill="hold" nodeType="withEffect">
                                  <p:stCondLst>
                                    <p:cond delay="0"/>
                                  </p:stCondLst>
                                  <p:childTnLst>
                                    <p:animEffect transition="out" filter="dissolve">
                                      <p:cBhvr>
                                        <p:cTn id="139" dur="500"/>
                                        <p:tgtEl>
                                          <p:spTgt spid="38"/>
                                        </p:tgtEl>
                                      </p:cBhvr>
                                    </p:animEffect>
                                    <p:set>
                                      <p:cBhvr>
                                        <p:cTn id="140" dur="1" fill="hold">
                                          <p:stCondLst>
                                            <p:cond delay="499"/>
                                          </p:stCondLst>
                                        </p:cTn>
                                        <p:tgtEl>
                                          <p:spTgt spid="38"/>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9" presetClass="entr" presetSubtype="0" fill="hold" nodeType="clickEffect">
                                  <p:stCondLst>
                                    <p:cond delay="0"/>
                                  </p:stCondLst>
                                  <p:childTnLst>
                                    <p:set>
                                      <p:cBhvr>
                                        <p:cTn id="144" dur="1" fill="hold">
                                          <p:stCondLst>
                                            <p:cond delay="0"/>
                                          </p:stCondLst>
                                        </p:cTn>
                                        <p:tgtEl>
                                          <p:spTgt spid="53"/>
                                        </p:tgtEl>
                                        <p:attrNameLst>
                                          <p:attrName>style.visibility</p:attrName>
                                        </p:attrNameLst>
                                      </p:cBhvr>
                                      <p:to>
                                        <p:strVal val="visible"/>
                                      </p:to>
                                    </p:set>
                                    <p:animEffect transition="in" filter="dissolve">
                                      <p:cBhvr>
                                        <p:cTn id="145" dur="500"/>
                                        <p:tgtEl>
                                          <p:spTgt spid="53"/>
                                        </p:tgtEl>
                                      </p:cBhvr>
                                    </p:animEffect>
                                  </p:childTnLst>
                                </p:cTn>
                              </p:par>
                              <p:par>
                                <p:cTn id="146" presetID="9" presetClass="entr" presetSubtype="0" fill="hold" nodeType="withEffect">
                                  <p:stCondLst>
                                    <p:cond delay="0"/>
                                  </p:stCondLst>
                                  <p:childTnLst>
                                    <p:set>
                                      <p:cBhvr>
                                        <p:cTn id="147" dur="1" fill="hold">
                                          <p:stCondLst>
                                            <p:cond delay="0"/>
                                          </p:stCondLst>
                                        </p:cTn>
                                        <p:tgtEl>
                                          <p:spTgt spid="21511"/>
                                        </p:tgtEl>
                                        <p:attrNameLst>
                                          <p:attrName>style.visibility</p:attrName>
                                        </p:attrNameLst>
                                      </p:cBhvr>
                                      <p:to>
                                        <p:strVal val="visible"/>
                                      </p:to>
                                    </p:set>
                                    <p:animEffect transition="in" filter="dissolve">
                                      <p:cBhvr>
                                        <p:cTn id="148" dur="500"/>
                                        <p:tgtEl>
                                          <p:spTgt spid="21511"/>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9" presetClass="entr" presetSubtype="0" fill="hold" nodeType="clickEffect">
                                  <p:stCondLst>
                                    <p:cond delay="0"/>
                                  </p:stCondLst>
                                  <p:childTnLst>
                                    <p:set>
                                      <p:cBhvr>
                                        <p:cTn id="152" dur="1" fill="hold">
                                          <p:stCondLst>
                                            <p:cond delay="0"/>
                                          </p:stCondLst>
                                        </p:cTn>
                                        <p:tgtEl>
                                          <p:spTgt spid="21515"/>
                                        </p:tgtEl>
                                        <p:attrNameLst>
                                          <p:attrName>style.visibility</p:attrName>
                                        </p:attrNameLst>
                                      </p:cBhvr>
                                      <p:to>
                                        <p:strVal val="visible"/>
                                      </p:to>
                                    </p:set>
                                    <p:animEffect transition="in" filter="dissolve">
                                      <p:cBhvr>
                                        <p:cTn id="153" dur="500"/>
                                        <p:tgtEl>
                                          <p:spTgt spid="21515"/>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9" presetClass="entr" presetSubtype="0" fill="hold" nodeType="clickEffect">
                                  <p:stCondLst>
                                    <p:cond delay="0"/>
                                  </p:stCondLst>
                                  <p:childTnLst>
                                    <p:set>
                                      <p:cBhvr>
                                        <p:cTn id="157" dur="1" fill="hold">
                                          <p:stCondLst>
                                            <p:cond delay="0"/>
                                          </p:stCondLst>
                                        </p:cTn>
                                        <p:tgtEl>
                                          <p:spTgt spid="21512"/>
                                        </p:tgtEl>
                                        <p:attrNameLst>
                                          <p:attrName>style.visibility</p:attrName>
                                        </p:attrNameLst>
                                      </p:cBhvr>
                                      <p:to>
                                        <p:strVal val="visible"/>
                                      </p:to>
                                    </p:set>
                                    <p:animEffect transition="in" filter="dissolve">
                                      <p:cBhvr>
                                        <p:cTn id="158" dur="500"/>
                                        <p:tgtEl>
                                          <p:spTgt spid="21512"/>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9" presetClass="exit" presetSubtype="0" fill="hold" nodeType="clickEffect">
                                  <p:stCondLst>
                                    <p:cond delay="0"/>
                                  </p:stCondLst>
                                  <p:childTnLst>
                                    <p:animEffect transition="out" filter="dissolve">
                                      <p:cBhvr>
                                        <p:cTn id="162" dur="500"/>
                                        <p:tgtEl>
                                          <p:spTgt spid="2">
                                            <p:txEl>
                                              <p:pRg st="0" end="0"/>
                                            </p:txEl>
                                          </p:spTgt>
                                        </p:tgtEl>
                                      </p:cBhvr>
                                    </p:animEffect>
                                    <p:set>
                                      <p:cBhvr>
                                        <p:cTn id="163" dur="1" fill="hold">
                                          <p:stCondLst>
                                            <p:cond delay="499"/>
                                          </p:stCondLst>
                                        </p:cTn>
                                        <p:tgtEl>
                                          <p:spTgt spid="2">
                                            <p:txEl>
                                              <p:pRg st="0" end="0"/>
                                            </p:txEl>
                                          </p:spTgt>
                                        </p:tgtEl>
                                        <p:attrNameLst>
                                          <p:attrName>style.visibility</p:attrName>
                                        </p:attrNameLst>
                                      </p:cBhvr>
                                      <p:to>
                                        <p:strVal val="hidden"/>
                                      </p:to>
                                    </p:set>
                                  </p:childTnLst>
                                </p:cTn>
                              </p:par>
                              <p:par>
                                <p:cTn id="164" presetID="9" presetClass="entr" presetSubtype="0" fill="hold" nodeType="withEffect">
                                  <p:stCondLst>
                                    <p:cond delay="0"/>
                                  </p:stCondLst>
                                  <p:childTnLst>
                                    <p:set>
                                      <p:cBhvr>
                                        <p:cTn id="165" dur="1" fill="hold">
                                          <p:stCondLst>
                                            <p:cond delay="0"/>
                                          </p:stCondLst>
                                        </p:cTn>
                                        <p:tgtEl>
                                          <p:spTgt spid="21513"/>
                                        </p:tgtEl>
                                        <p:attrNameLst>
                                          <p:attrName>style.visibility</p:attrName>
                                        </p:attrNameLst>
                                      </p:cBhvr>
                                      <p:to>
                                        <p:strVal val="visible"/>
                                      </p:to>
                                    </p:set>
                                    <p:animEffect transition="in" filter="dissolve">
                                      <p:cBhvr>
                                        <p:cTn id="166" dur="500"/>
                                        <p:tgtEl>
                                          <p:spTgt spid="21513"/>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9" presetClass="entr" presetSubtype="0" fill="hold" nodeType="clickEffect">
                                  <p:stCondLst>
                                    <p:cond delay="0"/>
                                  </p:stCondLst>
                                  <p:childTnLst>
                                    <p:set>
                                      <p:cBhvr>
                                        <p:cTn id="170" dur="1" fill="hold">
                                          <p:stCondLst>
                                            <p:cond delay="0"/>
                                          </p:stCondLst>
                                        </p:cTn>
                                        <p:tgtEl>
                                          <p:spTgt spid="21514"/>
                                        </p:tgtEl>
                                        <p:attrNameLst>
                                          <p:attrName>style.visibility</p:attrName>
                                        </p:attrNameLst>
                                      </p:cBhvr>
                                      <p:to>
                                        <p:strVal val="visible"/>
                                      </p:to>
                                    </p:set>
                                    <p:animEffect transition="in" filter="dissolve">
                                      <p:cBhvr>
                                        <p:cTn id="171" dur="500"/>
                                        <p:tgtEl>
                                          <p:spTgt spid="21514"/>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9" presetClass="entr" presetSubtype="0" fill="hold" nodeType="clickEffect">
                                  <p:stCondLst>
                                    <p:cond delay="0"/>
                                  </p:stCondLst>
                                  <p:childTnLst>
                                    <p:set>
                                      <p:cBhvr>
                                        <p:cTn id="175" dur="1" fill="hold">
                                          <p:stCondLst>
                                            <p:cond delay="0"/>
                                          </p:stCondLst>
                                        </p:cTn>
                                        <p:tgtEl>
                                          <p:spTgt spid="21516"/>
                                        </p:tgtEl>
                                        <p:attrNameLst>
                                          <p:attrName>style.visibility</p:attrName>
                                        </p:attrNameLst>
                                      </p:cBhvr>
                                      <p:to>
                                        <p:strVal val="visible"/>
                                      </p:to>
                                    </p:set>
                                    <p:animEffect transition="in" filter="dissolve">
                                      <p:cBhvr>
                                        <p:cTn id="176" dur="500"/>
                                        <p:tgtEl>
                                          <p:spTgt spid="21516"/>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9" presetClass="exit" presetSubtype="0" fill="hold" nodeType="clickEffect">
                                  <p:stCondLst>
                                    <p:cond delay="0"/>
                                  </p:stCondLst>
                                  <p:childTnLst>
                                    <p:animEffect transition="out" filter="dissolve">
                                      <p:cBhvr>
                                        <p:cTn id="180" dur="500"/>
                                        <p:tgtEl>
                                          <p:spTgt spid="21513"/>
                                        </p:tgtEl>
                                      </p:cBhvr>
                                    </p:animEffect>
                                    <p:set>
                                      <p:cBhvr>
                                        <p:cTn id="181" dur="1" fill="hold">
                                          <p:stCondLst>
                                            <p:cond delay="499"/>
                                          </p:stCondLst>
                                        </p:cTn>
                                        <p:tgtEl>
                                          <p:spTgt spid="21513"/>
                                        </p:tgtEl>
                                        <p:attrNameLst>
                                          <p:attrName>style.visibility</p:attrName>
                                        </p:attrNameLst>
                                      </p:cBhvr>
                                      <p:to>
                                        <p:strVal val="hidden"/>
                                      </p:to>
                                    </p:set>
                                  </p:childTnLst>
                                </p:cTn>
                              </p:par>
                              <p:par>
                                <p:cTn id="182" presetID="9" presetClass="entr" presetSubtype="0" fill="hold" nodeType="withEffect">
                                  <p:stCondLst>
                                    <p:cond delay="0"/>
                                  </p:stCondLst>
                                  <p:childTnLst>
                                    <p:set>
                                      <p:cBhvr>
                                        <p:cTn id="183" dur="1" fill="hold">
                                          <p:stCondLst>
                                            <p:cond delay="0"/>
                                          </p:stCondLst>
                                        </p:cTn>
                                        <p:tgtEl>
                                          <p:spTgt spid="21517"/>
                                        </p:tgtEl>
                                        <p:attrNameLst>
                                          <p:attrName>style.visibility</p:attrName>
                                        </p:attrNameLst>
                                      </p:cBhvr>
                                      <p:to>
                                        <p:strVal val="visible"/>
                                      </p:to>
                                    </p:set>
                                    <p:animEffect transition="in" filter="dissolve">
                                      <p:cBhvr>
                                        <p:cTn id="184" dur="500"/>
                                        <p:tgtEl>
                                          <p:spTgt spid="21517"/>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9" presetClass="entr" presetSubtype="0" fill="hold" nodeType="clickEffect">
                                  <p:stCondLst>
                                    <p:cond delay="0"/>
                                  </p:stCondLst>
                                  <p:childTnLst>
                                    <p:set>
                                      <p:cBhvr>
                                        <p:cTn id="188" dur="1" fill="hold">
                                          <p:stCondLst>
                                            <p:cond delay="0"/>
                                          </p:stCondLst>
                                        </p:cTn>
                                        <p:tgtEl>
                                          <p:spTgt spid="21518"/>
                                        </p:tgtEl>
                                        <p:attrNameLst>
                                          <p:attrName>style.visibility</p:attrName>
                                        </p:attrNameLst>
                                      </p:cBhvr>
                                      <p:to>
                                        <p:strVal val="visible"/>
                                      </p:to>
                                    </p:set>
                                    <p:animEffect transition="in" filter="dissolve">
                                      <p:cBhvr>
                                        <p:cTn id="189" dur="500"/>
                                        <p:tgtEl>
                                          <p:spTgt spid="21518"/>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9" presetClass="entr" presetSubtype="0" fill="hold" nodeType="clickEffect">
                                  <p:stCondLst>
                                    <p:cond delay="0"/>
                                  </p:stCondLst>
                                  <p:childTnLst>
                                    <p:set>
                                      <p:cBhvr>
                                        <p:cTn id="193" dur="1" fill="hold">
                                          <p:stCondLst>
                                            <p:cond delay="0"/>
                                          </p:stCondLst>
                                        </p:cTn>
                                        <p:tgtEl>
                                          <p:spTgt spid="21519"/>
                                        </p:tgtEl>
                                        <p:attrNameLst>
                                          <p:attrName>style.visibility</p:attrName>
                                        </p:attrNameLst>
                                      </p:cBhvr>
                                      <p:to>
                                        <p:strVal val="visible"/>
                                      </p:to>
                                    </p:set>
                                    <p:animEffect transition="in" filter="dissolve">
                                      <p:cBhvr>
                                        <p:cTn id="194"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8" grpId="5"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3" name="TextBox 1"/>
          <p:cNvSpPr txBox="1">
            <a:spLocks noChangeArrowheads="1"/>
          </p:cNvSpPr>
          <p:nvPr/>
        </p:nvSpPr>
        <p:spPr bwMode="auto">
          <a:xfrm>
            <a:off x="611188" y="765175"/>
            <a:ext cx="6697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Range of a Projectile</a:t>
            </a:r>
            <a:endParaRPr lang="en-GB" altLang="en-US" sz="3600" b="1"/>
          </a:p>
        </p:txBody>
      </p:sp>
      <p:cxnSp>
        <p:nvCxnSpPr>
          <p:cNvPr id="4" name="Straight Connector 3"/>
          <p:cNvCxnSpPr/>
          <p:nvPr/>
        </p:nvCxnSpPr>
        <p:spPr>
          <a:xfrm>
            <a:off x="1403350" y="4941888"/>
            <a:ext cx="5113338"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943100" y="1943100"/>
            <a:ext cx="4140200" cy="2997200"/>
          </a:xfrm>
          <a:custGeom>
            <a:avLst/>
            <a:gdLst>
              <a:gd name="connsiteX0" fmla="*/ 0 w 4140200"/>
              <a:gd name="connsiteY0" fmla="*/ 2997200 h 2997200"/>
              <a:gd name="connsiteX1" fmla="*/ 2184400 w 4140200"/>
              <a:gd name="connsiteY1" fmla="*/ 0 h 2997200"/>
              <a:gd name="connsiteX2" fmla="*/ 4140200 w 4140200"/>
              <a:gd name="connsiteY2" fmla="*/ 2997200 h 2997200"/>
            </a:gdLst>
            <a:ahLst/>
            <a:cxnLst>
              <a:cxn ang="0">
                <a:pos x="connsiteX0" y="connsiteY0"/>
              </a:cxn>
              <a:cxn ang="0">
                <a:pos x="connsiteX1" y="connsiteY1"/>
              </a:cxn>
              <a:cxn ang="0">
                <a:pos x="connsiteX2" y="connsiteY2"/>
              </a:cxn>
            </a:cxnLst>
            <a:rect l="l" t="t" r="r" b="b"/>
            <a:pathLst>
              <a:path w="4140200" h="2997200">
                <a:moveTo>
                  <a:pt x="0" y="2997200"/>
                </a:moveTo>
                <a:cubicBezTo>
                  <a:pt x="747183" y="1498600"/>
                  <a:pt x="1494367" y="0"/>
                  <a:pt x="2184400" y="0"/>
                </a:cubicBezTo>
                <a:cubicBezTo>
                  <a:pt x="2874433" y="0"/>
                  <a:pt x="3507316" y="1498600"/>
                  <a:pt x="4140200" y="2997200"/>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aphicFrame>
        <p:nvGraphicFramePr>
          <p:cNvPr id="7" name="Object 2"/>
          <p:cNvGraphicFramePr>
            <a:graphicFrameLocks noChangeAspect="1"/>
          </p:cNvGraphicFramePr>
          <p:nvPr/>
        </p:nvGraphicFramePr>
        <p:xfrm>
          <a:off x="3851275" y="5084763"/>
          <a:ext cx="336550" cy="517525"/>
        </p:xfrm>
        <a:graphic>
          <a:graphicData uri="http://schemas.openxmlformats.org/presentationml/2006/ole">
            <mc:AlternateContent xmlns:mc="http://schemas.openxmlformats.org/markup-compatibility/2006">
              <mc:Choice xmlns:v="urn:schemas-microsoft-com:vml" Requires="v">
                <p:oleObj spid="_x0000_s2122" name="Equation" r:id="rId3" imgW="164880" imgH="253800" progId="Equation.DSMT4">
                  <p:embed/>
                </p:oleObj>
              </mc:Choice>
              <mc:Fallback>
                <p:oleObj name="Equation" r:id="rId3" imgW="16488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5084763"/>
                        <a:ext cx="3365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 name="Straight Arrow Connector 8"/>
          <p:cNvCxnSpPr/>
          <p:nvPr/>
        </p:nvCxnSpPr>
        <p:spPr>
          <a:xfrm>
            <a:off x="4140200" y="5373688"/>
            <a:ext cx="1944688"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1908175" y="5373688"/>
            <a:ext cx="19431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9155" name="Object 3"/>
          <p:cNvGraphicFramePr>
            <a:graphicFrameLocks noChangeAspect="1"/>
          </p:cNvGraphicFramePr>
          <p:nvPr/>
        </p:nvGraphicFramePr>
        <p:xfrm>
          <a:off x="6342063" y="3055938"/>
          <a:ext cx="828675" cy="542925"/>
        </p:xfrm>
        <a:graphic>
          <a:graphicData uri="http://schemas.openxmlformats.org/presentationml/2006/ole">
            <mc:AlternateContent xmlns:mc="http://schemas.openxmlformats.org/markup-compatibility/2006">
              <mc:Choice xmlns:v="urn:schemas-microsoft-com:vml" Requires="v">
                <p:oleObj spid="_x0000_s2123" name="Equation" r:id="rId5" imgW="406080" imgH="266400" progId="Equation.DSMT4">
                  <p:embed/>
                </p:oleObj>
              </mc:Choice>
              <mc:Fallback>
                <p:oleObj name="Equation" r:id="rId5" imgW="406080" imgH="266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2063" y="3055938"/>
                        <a:ext cx="82867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 name="Straight Arrow Connector 13"/>
          <p:cNvCxnSpPr/>
          <p:nvPr/>
        </p:nvCxnSpPr>
        <p:spPr>
          <a:xfrm rot="5400000">
            <a:off x="5831681" y="3969544"/>
            <a:ext cx="1152525" cy="5032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9156" name="Object 4"/>
          <p:cNvGraphicFramePr>
            <a:graphicFrameLocks noChangeAspect="1"/>
          </p:cNvGraphicFramePr>
          <p:nvPr/>
        </p:nvGraphicFramePr>
        <p:xfrm>
          <a:off x="1908175" y="1989138"/>
          <a:ext cx="4143375" cy="542925"/>
        </p:xfrm>
        <a:graphic>
          <a:graphicData uri="http://schemas.openxmlformats.org/presentationml/2006/ole">
            <mc:AlternateContent xmlns:mc="http://schemas.openxmlformats.org/markup-compatibility/2006">
              <mc:Choice xmlns:v="urn:schemas-microsoft-com:vml" Requires="v">
                <p:oleObj spid="_x0000_s2124" name="Equation" r:id="rId7" imgW="2031840" imgH="266400" progId="Equation.DSMT4">
                  <p:embed/>
                </p:oleObj>
              </mc:Choice>
              <mc:Fallback>
                <p:oleObj name="Equation" r:id="rId7" imgW="2031840" imgH="266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1989138"/>
                        <a:ext cx="414337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674508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49155"/>
                                        </p:tgtEl>
                                        <p:attrNameLst>
                                          <p:attrName>style.visibility</p:attrName>
                                        </p:attrNameLst>
                                      </p:cBhvr>
                                      <p:to>
                                        <p:strVal val="visible"/>
                                      </p:to>
                                    </p:set>
                                    <p:animEffect transition="in" filter="dissolve">
                                      <p:cBhvr>
                                        <p:cTn id="26" dur="500"/>
                                        <p:tgtEl>
                                          <p:spTgt spid="49155"/>
                                        </p:tgtEl>
                                      </p:cBhvr>
                                    </p:animEffect>
                                  </p:childTnLst>
                                </p:cTn>
                              </p:par>
                              <p:par>
                                <p:cTn id="27" presetID="9"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49156"/>
                                        </p:tgtEl>
                                        <p:attrNameLst>
                                          <p:attrName>style.visibility</p:attrName>
                                        </p:attrNameLst>
                                      </p:cBhvr>
                                      <p:to>
                                        <p:strVal val="visible"/>
                                      </p:to>
                                    </p:set>
                                    <p:animEffect transition="in" filter="dissolve">
                                      <p:cBhvr>
                                        <p:cTn id="34"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Horizontal Plane Exam Questions</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2050118"/>
              </p:ext>
            </p:extLst>
          </p:nvPr>
        </p:nvGraphicFramePr>
        <p:xfrm>
          <a:off x="467544" y="1196752"/>
          <a:ext cx="8229600" cy="4480560"/>
        </p:xfrm>
        <a:graphic>
          <a:graphicData uri="http://schemas.openxmlformats.org/drawingml/2006/table">
            <a:tbl>
              <a:tblPr firstRow="1" bandRow="1">
                <a:tableStyleId>{5C22544A-7EE6-4342-B048-85BDC9FD1C3A}</a:tableStyleId>
              </a:tblPr>
              <a:tblGrid>
                <a:gridCol w="1656184"/>
                <a:gridCol w="2016224"/>
                <a:gridCol w="1944216"/>
                <a:gridCol w="2612976"/>
              </a:tblGrid>
              <a:tr h="370840">
                <a:tc>
                  <a:txBody>
                    <a:bodyPr/>
                    <a:lstStyle/>
                    <a:p>
                      <a:r>
                        <a:rPr lang="en-IE" sz="3600" dirty="0" smtClean="0"/>
                        <a:t>Year</a:t>
                      </a:r>
                      <a:endParaRPr lang="en-IE" sz="3600" dirty="0"/>
                    </a:p>
                  </a:txBody>
                  <a:tcPr/>
                </a:tc>
                <a:tc>
                  <a:txBody>
                    <a:bodyPr/>
                    <a:lstStyle/>
                    <a:p>
                      <a:r>
                        <a:rPr lang="en-IE" sz="3600" dirty="0" smtClean="0"/>
                        <a:t>Level</a:t>
                      </a:r>
                      <a:r>
                        <a:rPr lang="en-IE" sz="3600" baseline="0" dirty="0" smtClean="0"/>
                        <a:t> </a:t>
                      </a:r>
                      <a:endParaRPr lang="en-IE" sz="3600" dirty="0"/>
                    </a:p>
                  </a:txBody>
                  <a:tcPr/>
                </a:tc>
                <a:tc>
                  <a:txBody>
                    <a:bodyPr/>
                    <a:lstStyle/>
                    <a:p>
                      <a:r>
                        <a:rPr lang="en-IE" sz="3600" dirty="0" smtClean="0"/>
                        <a:t>Q</a:t>
                      </a:r>
                      <a:endParaRPr lang="en-IE" sz="3600" dirty="0"/>
                    </a:p>
                  </a:txBody>
                  <a:tcPr/>
                </a:tc>
                <a:tc>
                  <a:txBody>
                    <a:bodyPr/>
                    <a:lstStyle/>
                    <a:p>
                      <a:r>
                        <a:rPr lang="en-IE" sz="3600" dirty="0" smtClean="0"/>
                        <a:t>Answer slide</a:t>
                      </a:r>
                      <a:endParaRPr lang="en-IE" sz="3600" dirty="0"/>
                    </a:p>
                  </a:txBody>
                  <a:tcPr/>
                </a:tc>
              </a:tr>
              <a:tr h="370840">
                <a:tc>
                  <a:txBody>
                    <a:bodyPr/>
                    <a:lstStyle/>
                    <a:p>
                      <a:r>
                        <a:rPr lang="en-IE" sz="3600" dirty="0" smtClean="0"/>
                        <a:t>2005</a:t>
                      </a:r>
                      <a:endParaRPr lang="en-IE" sz="3600" dirty="0"/>
                    </a:p>
                  </a:txBody>
                  <a:tcPr/>
                </a:tc>
                <a:tc>
                  <a:txBody>
                    <a:bodyPr/>
                    <a:lstStyle/>
                    <a:p>
                      <a:r>
                        <a:rPr lang="en-IE" sz="3600" dirty="0" err="1" smtClean="0"/>
                        <a:t>Ord</a:t>
                      </a:r>
                      <a:endParaRPr lang="en-IE" sz="3600" dirty="0"/>
                    </a:p>
                  </a:txBody>
                  <a:tcPr/>
                </a:tc>
                <a:tc>
                  <a:txBody>
                    <a:bodyPr/>
                    <a:lstStyle/>
                    <a:p>
                      <a:r>
                        <a:rPr lang="en-IE" sz="3600" dirty="0" smtClean="0"/>
                        <a:t>3</a:t>
                      </a:r>
                      <a:endParaRPr lang="en-IE" sz="3600" dirty="0"/>
                    </a:p>
                  </a:txBody>
                  <a:tcPr/>
                </a:tc>
                <a:tc>
                  <a:txBody>
                    <a:bodyPr/>
                    <a:lstStyle/>
                    <a:p>
                      <a:r>
                        <a:rPr lang="en-IE" sz="3600" dirty="0" smtClean="0">
                          <a:hlinkClick r:id="rId2" action="ppaction://hlinksldjump"/>
                        </a:rPr>
                        <a:t>17</a:t>
                      </a:r>
                      <a:endParaRPr lang="en-IE" sz="3600" dirty="0"/>
                    </a:p>
                  </a:txBody>
                  <a:tcPr/>
                </a:tc>
              </a:tr>
              <a:tr h="370840">
                <a:tc>
                  <a:txBody>
                    <a:bodyPr/>
                    <a:lstStyle/>
                    <a:p>
                      <a:r>
                        <a:rPr lang="en-IE" sz="3600" dirty="0" smtClean="0"/>
                        <a:t>2010</a:t>
                      </a:r>
                      <a:endParaRPr lang="en-IE" sz="3600" dirty="0"/>
                    </a:p>
                  </a:txBody>
                  <a:tcPr/>
                </a:tc>
                <a:tc>
                  <a:txBody>
                    <a:bodyPr/>
                    <a:lstStyle/>
                    <a:p>
                      <a:r>
                        <a:rPr lang="en-IE" sz="3600" dirty="0" err="1" smtClean="0"/>
                        <a:t>Ord</a:t>
                      </a:r>
                      <a:endParaRPr lang="en-IE" sz="3600" dirty="0"/>
                    </a:p>
                  </a:txBody>
                  <a:tcPr/>
                </a:tc>
                <a:tc>
                  <a:txBody>
                    <a:bodyPr/>
                    <a:lstStyle/>
                    <a:p>
                      <a:r>
                        <a:rPr lang="en-IE" sz="3600" dirty="0" smtClean="0"/>
                        <a:t>3</a:t>
                      </a:r>
                      <a:endParaRPr lang="en-IE" sz="3600" dirty="0"/>
                    </a:p>
                  </a:txBody>
                  <a:tcPr/>
                </a:tc>
                <a:tc>
                  <a:txBody>
                    <a:bodyPr/>
                    <a:lstStyle/>
                    <a:p>
                      <a:r>
                        <a:rPr lang="en-IE" sz="3600" dirty="0" smtClean="0">
                          <a:hlinkClick r:id="rId3" action="ppaction://hlinksldjump"/>
                        </a:rPr>
                        <a:t>19</a:t>
                      </a:r>
                      <a:endParaRPr lang="en-IE" sz="3600" dirty="0"/>
                    </a:p>
                  </a:txBody>
                  <a:tcPr/>
                </a:tc>
              </a:tr>
              <a:tr h="370840">
                <a:tc>
                  <a:txBody>
                    <a:bodyPr/>
                    <a:lstStyle/>
                    <a:p>
                      <a:r>
                        <a:rPr lang="en-IE" sz="3600" dirty="0" smtClean="0"/>
                        <a:t>2007</a:t>
                      </a:r>
                      <a:endParaRPr lang="en-IE" sz="3600" dirty="0"/>
                    </a:p>
                  </a:txBody>
                  <a:tcPr/>
                </a:tc>
                <a:tc>
                  <a:txBody>
                    <a:bodyPr/>
                    <a:lstStyle/>
                    <a:p>
                      <a:r>
                        <a:rPr lang="en-IE" sz="3600" dirty="0" smtClean="0"/>
                        <a:t>h</a:t>
                      </a:r>
                      <a:endParaRPr lang="en-IE" sz="3600" dirty="0"/>
                    </a:p>
                  </a:txBody>
                  <a:tcPr/>
                </a:tc>
                <a:tc>
                  <a:txBody>
                    <a:bodyPr/>
                    <a:lstStyle/>
                    <a:p>
                      <a:r>
                        <a:rPr lang="en-IE" sz="3600" dirty="0" smtClean="0"/>
                        <a:t>3</a:t>
                      </a:r>
                      <a:endParaRPr lang="en-IE" sz="3600" dirty="0"/>
                    </a:p>
                  </a:txBody>
                  <a:tcPr/>
                </a:tc>
                <a:tc>
                  <a:txBody>
                    <a:bodyPr/>
                    <a:lstStyle/>
                    <a:p>
                      <a:r>
                        <a:rPr lang="en-IE" sz="3600" dirty="0" smtClean="0">
                          <a:hlinkClick r:id="rId4" action="ppaction://hlinksldjump"/>
                        </a:rPr>
                        <a:t>21</a:t>
                      </a:r>
                      <a:endParaRPr lang="en-IE" sz="3600" dirty="0"/>
                    </a:p>
                  </a:txBody>
                  <a:tcPr/>
                </a:tc>
              </a:tr>
              <a:tr h="370840">
                <a:tc>
                  <a:txBody>
                    <a:bodyPr/>
                    <a:lstStyle/>
                    <a:p>
                      <a:r>
                        <a:rPr lang="en-IE" sz="3600" dirty="0" smtClean="0"/>
                        <a:t>2003</a:t>
                      </a:r>
                      <a:endParaRPr lang="en-IE" sz="3600" dirty="0"/>
                    </a:p>
                  </a:txBody>
                  <a:tcPr/>
                </a:tc>
                <a:tc>
                  <a:txBody>
                    <a:bodyPr/>
                    <a:lstStyle/>
                    <a:p>
                      <a:r>
                        <a:rPr lang="en-IE" sz="3600" dirty="0" smtClean="0"/>
                        <a:t>h</a:t>
                      </a:r>
                      <a:endParaRPr lang="en-IE" sz="3600" dirty="0"/>
                    </a:p>
                  </a:txBody>
                  <a:tcPr/>
                </a:tc>
                <a:tc>
                  <a:txBody>
                    <a:bodyPr/>
                    <a:lstStyle/>
                    <a:p>
                      <a:r>
                        <a:rPr lang="en-IE" sz="3600" dirty="0" smtClean="0"/>
                        <a:t>3</a:t>
                      </a:r>
                      <a:endParaRPr lang="en-IE" sz="3600" dirty="0"/>
                    </a:p>
                  </a:txBody>
                  <a:tcPr/>
                </a:tc>
                <a:tc>
                  <a:txBody>
                    <a:bodyPr/>
                    <a:lstStyle/>
                    <a:p>
                      <a:r>
                        <a:rPr lang="en-IE" sz="3600" dirty="0" smtClean="0">
                          <a:hlinkClick r:id="rId5" action="ppaction://hlinksldjump"/>
                        </a:rPr>
                        <a:t>23</a:t>
                      </a:r>
                      <a:endParaRPr lang="en-IE" sz="3600" dirty="0"/>
                    </a:p>
                  </a:txBody>
                  <a:tcPr/>
                </a:tc>
              </a:tr>
              <a:tr h="370840">
                <a:tc>
                  <a:txBody>
                    <a:bodyPr/>
                    <a:lstStyle/>
                    <a:p>
                      <a:r>
                        <a:rPr lang="en-IE" sz="3600" dirty="0" smtClean="0"/>
                        <a:t>1998</a:t>
                      </a:r>
                      <a:endParaRPr lang="en-IE" sz="3600" dirty="0"/>
                    </a:p>
                  </a:txBody>
                  <a:tcPr/>
                </a:tc>
                <a:tc>
                  <a:txBody>
                    <a:bodyPr/>
                    <a:lstStyle/>
                    <a:p>
                      <a:r>
                        <a:rPr lang="en-IE" sz="3600" dirty="0" smtClean="0"/>
                        <a:t>h</a:t>
                      </a:r>
                      <a:endParaRPr lang="en-IE" sz="3600" dirty="0"/>
                    </a:p>
                  </a:txBody>
                  <a:tcPr/>
                </a:tc>
                <a:tc>
                  <a:txBody>
                    <a:bodyPr/>
                    <a:lstStyle/>
                    <a:p>
                      <a:r>
                        <a:rPr lang="en-IE" sz="3600" dirty="0" smtClean="0"/>
                        <a:t>3</a:t>
                      </a:r>
                      <a:endParaRPr lang="en-IE" sz="3600" dirty="0"/>
                    </a:p>
                  </a:txBody>
                  <a:tcPr/>
                </a:tc>
                <a:tc>
                  <a:txBody>
                    <a:bodyPr/>
                    <a:lstStyle/>
                    <a:p>
                      <a:r>
                        <a:rPr lang="en-IE" sz="3600" dirty="0" smtClean="0">
                          <a:hlinkClick r:id="rId6" action="ppaction://hlinksldjump"/>
                        </a:rPr>
                        <a:t>25</a:t>
                      </a:r>
                      <a:endParaRPr lang="en-IE" sz="3600" dirty="0"/>
                    </a:p>
                  </a:txBody>
                  <a:tcPr/>
                </a:tc>
              </a:tr>
              <a:tr h="370840">
                <a:tc>
                  <a:txBody>
                    <a:bodyPr/>
                    <a:lstStyle/>
                    <a:p>
                      <a:r>
                        <a:rPr lang="en-IE" sz="3600" dirty="0" smtClean="0"/>
                        <a:t>2008</a:t>
                      </a:r>
                      <a:endParaRPr lang="en-IE" sz="3600" dirty="0"/>
                    </a:p>
                  </a:txBody>
                  <a:tcPr/>
                </a:tc>
                <a:tc>
                  <a:txBody>
                    <a:bodyPr/>
                    <a:lstStyle/>
                    <a:p>
                      <a:r>
                        <a:rPr lang="en-IE" sz="3600" dirty="0" smtClean="0"/>
                        <a:t>h</a:t>
                      </a:r>
                      <a:endParaRPr lang="en-IE" sz="3600" dirty="0"/>
                    </a:p>
                  </a:txBody>
                  <a:tcPr/>
                </a:tc>
                <a:tc>
                  <a:txBody>
                    <a:bodyPr/>
                    <a:lstStyle/>
                    <a:p>
                      <a:r>
                        <a:rPr lang="en-IE" sz="3600" dirty="0" smtClean="0"/>
                        <a:t>3</a:t>
                      </a:r>
                      <a:endParaRPr lang="en-IE" sz="3600" dirty="0"/>
                    </a:p>
                  </a:txBody>
                  <a:tcPr/>
                </a:tc>
                <a:tc>
                  <a:txBody>
                    <a:bodyPr/>
                    <a:lstStyle/>
                    <a:p>
                      <a:r>
                        <a:rPr lang="en-IE" sz="3600" dirty="0" smtClean="0">
                          <a:hlinkClick r:id="rId7" action="ppaction://hlinksldjump"/>
                        </a:rPr>
                        <a:t>27</a:t>
                      </a:r>
                      <a:endParaRPr lang="en-IE" sz="3600" dirty="0"/>
                    </a:p>
                  </a:txBody>
                  <a:tcPr/>
                </a:tc>
              </a:tr>
            </a:tbl>
          </a:graphicData>
        </a:graphic>
      </p:graphicFrame>
    </p:spTree>
    <p:extLst>
      <p:ext uri="{BB962C8B-B14F-4D97-AF65-F5344CB8AC3E}">
        <p14:creationId xmlns:p14="http://schemas.microsoft.com/office/powerpoint/2010/main" val="4240978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2005 – Q3(a) – Ordinary Level</a:t>
            </a:r>
            <a:endParaRPr lang="en-GB" altLang="en-US" sz="3600" b="1"/>
          </a:p>
        </p:txBody>
      </p:sp>
      <p:graphicFrame>
        <p:nvGraphicFramePr>
          <p:cNvPr id="3" name="Object 2"/>
          <p:cNvGraphicFramePr>
            <a:graphicFrameLocks noChangeAspect="1"/>
          </p:cNvGraphicFramePr>
          <p:nvPr/>
        </p:nvGraphicFramePr>
        <p:xfrm>
          <a:off x="468313" y="1773238"/>
          <a:ext cx="7115175" cy="3671887"/>
        </p:xfrm>
        <a:graphic>
          <a:graphicData uri="http://schemas.openxmlformats.org/presentationml/2006/ole">
            <mc:AlternateContent xmlns:mc="http://schemas.openxmlformats.org/markup-compatibility/2006">
              <mc:Choice xmlns:v="urn:schemas-microsoft-com:vml" Requires="v">
                <p:oleObj spid="_x0000_s3098" name="Equation" r:id="rId3" imgW="3543120" imgH="1828800" progId="Equation.DSMT4">
                  <p:embed/>
                </p:oleObj>
              </mc:Choice>
              <mc:Fallback>
                <p:oleObj name="Equation" r:id="rId3" imgW="3543120" imgH="1828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773238"/>
                        <a:ext cx="7115175"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6954087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8"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Exercise – 2010 – Q3 – O.L.</a:t>
            </a:r>
            <a:endParaRPr lang="en-GB" altLang="en-US" sz="3600" b="1"/>
          </a:p>
        </p:txBody>
      </p:sp>
      <p:graphicFrame>
        <p:nvGraphicFramePr>
          <p:cNvPr id="3" name="Object 2"/>
          <p:cNvGraphicFramePr>
            <a:graphicFrameLocks noChangeAspect="1"/>
          </p:cNvGraphicFramePr>
          <p:nvPr/>
        </p:nvGraphicFramePr>
        <p:xfrm>
          <a:off x="468313" y="1341438"/>
          <a:ext cx="5327650" cy="4627562"/>
        </p:xfrm>
        <a:graphic>
          <a:graphicData uri="http://schemas.openxmlformats.org/presentationml/2006/ole">
            <mc:AlternateContent xmlns:mc="http://schemas.openxmlformats.org/markup-compatibility/2006">
              <mc:Choice xmlns:v="urn:schemas-microsoft-com:vml" Requires="v">
                <p:oleObj spid="_x0000_s4242" name="Equation" r:id="rId3" imgW="3187440" imgH="2768400" progId="Equation.DSMT4">
                  <p:embed/>
                </p:oleObj>
              </mc:Choice>
              <mc:Fallback>
                <p:oleObj name="Equation" r:id="rId3" imgW="3187440" imgH="2768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341438"/>
                        <a:ext cx="5327650" cy="462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Connector 4"/>
          <p:cNvCxnSpPr/>
          <p:nvPr/>
        </p:nvCxnSpPr>
        <p:spPr>
          <a:xfrm rot="5400000">
            <a:off x="4139406" y="3788569"/>
            <a:ext cx="25923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35600" y="5084763"/>
            <a:ext cx="28813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4716463" y="2492375"/>
            <a:ext cx="719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435600" y="2492375"/>
            <a:ext cx="720725"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5076031" y="2132807"/>
            <a:ext cx="720725"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3"/>
          <p:cNvGraphicFramePr>
            <a:graphicFrameLocks noChangeAspect="1"/>
          </p:cNvGraphicFramePr>
          <p:nvPr/>
        </p:nvGraphicFramePr>
        <p:xfrm>
          <a:off x="4643438" y="3644900"/>
          <a:ext cx="720725" cy="360363"/>
        </p:xfrm>
        <a:graphic>
          <a:graphicData uri="http://schemas.openxmlformats.org/presentationml/2006/ole">
            <mc:AlternateContent xmlns:mc="http://schemas.openxmlformats.org/markup-compatibility/2006">
              <mc:Choice xmlns:v="urn:schemas-microsoft-com:vml" Requires="v">
                <p:oleObj spid="_x0000_s4243" name="Equation" r:id="rId5" imgW="355320" imgH="177480" progId="Equation.DSMT4">
                  <p:embed/>
                </p:oleObj>
              </mc:Choice>
              <mc:Fallback>
                <p:oleObj name="Equation" r:id="rId5" imgW="3553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3644900"/>
                        <a:ext cx="72072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 name="Straight Arrow Connector 15"/>
          <p:cNvCxnSpPr/>
          <p:nvPr/>
        </p:nvCxnSpPr>
        <p:spPr>
          <a:xfrm rot="5400000" flipH="1" flipV="1">
            <a:off x="4428331" y="3069432"/>
            <a:ext cx="1152525"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464050" y="4545013"/>
            <a:ext cx="1081087"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16388" name="Object 4"/>
          <p:cNvGraphicFramePr>
            <a:graphicFrameLocks noChangeAspect="1"/>
          </p:cNvGraphicFramePr>
          <p:nvPr/>
        </p:nvGraphicFramePr>
        <p:xfrm>
          <a:off x="5795963" y="2565400"/>
          <a:ext cx="803275" cy="320675"/>
        </p:xfrm>
        <a:graphic>
          <a:graphicData uri="http://schemas.openxmlformats.org/presentationml/2006/ole">
            <mc:AlternateContent xmlns:mc="http://schemas.openxmlformats.org/markup-compatibility/2006">
              <mc:Choice xmlns:v="urn:schemas-microsoft-com:vml" Requires="v">
                <p:oleObj spid="_x0000_s4244" name="Equation" r:id="rId7" imgW="507960" imgH="203040" progId="Equation.DSMT4">
                  <p:embed/>
                </p:oleObj>
              </mc:Choice>
              <mc:Fallback>
                <p:oleObj name="Equation" r:id="rId7" imgW="5079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2565400"/>
                        <a:ext cx="8032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5076825" y="1484313"/>
          <a:ext cx="803275" cy="320675"/>
        </p:xfrm>
        <a:graphic>
          <a:graphicData uri="http://schemas.openxmlformats.org/presentationml/2006/ole">
            <mc:AlternateContent xmlns:mc="http://schemas.openxmlformats.org/markup-compatibility/2006">
              <mc:Choice xmlns:v="urn:schemas-microsoft-com:vml" Requires="v">
                <p:oleObj spid="_x0000_s4245" name="Equation" r:id="rId9" imgW="507960" imgH="203040" progId="Equation.DSMT4">
                  <p:embed/>
                </p:oleObj>
              </mc:Choice>
              <mc:Fallback>
                <p:oleObj name="Equation" r:id="rId9" imgW="5079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825" y="1484313"/>
                        <a:ext cx="8032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5219700" y="5084763"/>
          <a:ext cx="309563" cy="360362"/>
        </p:xfrm>
        <a:graphic>
          <a:graphicData uri="http://schemas.openxmlformats.org/presentationml/2006/ole">
            <mc:AlternateContent xmlns:mc="http://schemas.openxmlformats.org/markup-compatibility/2006">
              <mc:Choice xmlns:v="urn:schemas-microsoft-com:vml" Requires="v">
                <p:oleObj spid="_x0000_s4246" name="Equation" r:id="rId11" imgW="152280" imgH="177480" progId="Equation.DSMT4">
                  <p:embed/>
                </p:oleObj>
              </mc:Choice>
              <mc:Fallback>
                <p:oleObj name="Equation" r:id="rId11" imgW="15228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9700" y="5084763"/>
                        <a:ext cx="309563"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1" name="Object 7"/>
          <p:cNvGraphicFramePr>
            <a:graphicFrameLocks noChangeAspect="1"/>
          </p:cNvGraphicFramePr>
          <p:nvPr/>
        </p:nvGraphicFramePr>
        <p:xfrm>
          <a:off x="7646988" y="5084763"/>
          <a:ext cx="309562" cy="334962"/>
        </p:xfrm>
        <a:graphic>
          <a:graphicData uri="http://schemas.openxmlformats.org/presentationml/2006/ole">
            <mc:AlternateContent xmlns:mc="http://schemas.openxmlformats.org/markup-compatibility/2006">
              <mc:Choice xmlns:v="urn:schemas-microsoft-com:vml" Requires="v">
                <p:oleObj spid="_x0000_s4247" name="Equation" r:id="rId13" imgW="152280" imgH="164880" progId="Equation.DSMT4">
                  <p:embed/>
                </p:oleObj>
              </mc:Choice>
              <mc:Fallback>
                <p:oleObj name="Equation" r:id="rId13" imgW="15228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46988" y="5084763"/>
                        <a:ext cx="309562" cy="33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Freeform 22"/>
          <p:cNvSpPr/>
          <p:nvPr/>
        </p:nvSpPr>
        <p:spPr>
          <a:xfrm>
            <a:off x="5440363" y="1193800"/>
            <a:ext cx="2374900" cy="3886200"/>
          </a:xfrm>
          <a:custGeom>
            <a:avLst/>
            <a:gdLst>
              <a:gd name="connsiteX0" fmla="*/ 0 w 2374900"/>
              <a:gd name="connsiteY0" fmla="*/ 1295400 h 3886200"/>
              <a:gd name="connsiteX1" fmla="*/ 927100 w 2374900"/>
              <a:gd name="connsiteY1" fmla="*/ 431800 h 3886200"/>
              <a:gd name="connsiteX2" fmla="*/ 2374900 w 2374900"/>
              <a:gd name="connsiteY2" fmla="*/ 3886200 h 3886200"/>
            </a:gdLst>
            <a:ahLst/>
            <a:cxnLst>
              <a:cxn ang="0">
                <a:pos x="connsiteX0" y="connsiteY0"/>
              </a:cxn>
              <a:cxn ang="0">
                <a:pos x="connsiteX1" y="connsiteY1"/>
              </a:cxn>
              <a:cxn ang="0">
                <a:pos x="connsiteX2" y="connsiteY2"/>
              </a:cxn>
            </a:cxnLst>
            <a:rect l="l" t="t" r="r" b="b"/>
            <a:pathLst>
              <a:path w="2374900" h="3886200">
                <a:moveTo>
                  <a:pt x="0" y="1295400"/>
                </a:moveTo>
                <a:cubicBezTo>
                  <a:pt x="265641" y="647700"/>
                  <a:pt x="531283" y="0"/>
                  <a:pt x="927100" y="431800"/>
                </a:cubicBezTo>
                <a:cubicBezTo>
                  <a:pt x="1322917" y="863600"/>
                  <a:pt x="1848908" y="2374900"/>
                  <a:pt x="2374900" y="3886200"/>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extLst>
      <p:ext uri="{BB962C8B-B14F-4D97-AF65-F5344CB8AC3E}">
        <p14:creationId xmlns:p14="http://schemas.microsoft.com/office/powerpoint/2010/main" val="323344373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dissolve">
                                      <p:cBhvr>
                                        <p:cTn id="10" dur="500"/>
                                        <p:tgtEl>
                                          <p:spTgt spid="16389"/>
                                        </p:tgtEl>
                                      </p:cBhvr>
                                    </p:animEffect>
                                  </p:childTnLst>
                                </p:cTn>
                              </p:par>
                              <p:par>
                                <p:cTn id="11" presetID="9" presetClass="entr" presetSubtype="0" fill="hold" nodeType="with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dissolve">
                                      <p:cBhvr>
                                        <p:cTn id="13" dur="500"/>
                                        <p:tgtEl>
                                          <p:spTgt spid="16388"/>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par>
                                <p:cTn id="32" presetID="9"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9"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par>
                                <p:cTn id="38" presetID="9" presetClass="entr" presetSubtype="0" fill="hold" nodeType="withEffect">
                                  <p:stCondLst>
                                    <p:cond delay="0"/>
                                  </p:stCondLst>
                                  <p:childTnLst>
                                    <p:set>
                                      <p:cBhvr>
                                        <p:cTn id="39" dur="1" fill="hold">
                                          <p:stCondLst>
                                            <p:cond delay="0"/>
                                          </p:stCondLst>
                                        </p:cTn>
                                        <p:tgtEl>
                                          <p:spTgt spid="16390"/>
                                        </p:tgtEl>
                                        <p:attrNameLst>
                                          <p:attrName>style.visibility</p:attrName>
                                        </p:attrNameLst>
                                      </p:cBhvr>
                                      <p:to>
                                        <p:strVal val="visible"/>
                                      </p:to>
                                    </p:set>
                                    <p:animEffect transition="in" filter="dissolve">
                                      <p:cBhvr>
                                        <p:cTn id="40" dur="500"/>
                                        <p:tgtEl>
                                          <p:spTgt spid="16390"/>
                                        </p:tgtEl>
                                      </p:cBhvr>
                                    </p:animEffect>
                                  </p:childTnLst>
                                </p:cTn>
                              </p:par>
                              <p:par>
                                <p:cTn id="41" presetID="9" presetClass="entr" presetSubtype="0" fill="hold" nodeType="withEffect">
                                  <p:stCondLst>
                                    <p:cond delay="0"/>
                                  </p:stCondLst>
                                  <p:childTnLst>
                                    <p:set>
                                      <p:cBhvr>
                                        <p:cTn id="42" dur="1" fill="hold">
                                          <p:stCondLst>
                                            <p:cond delay="0"/>
                                          </p:stCondLst>
                                        </p:cTn>
                                        <p:tgtEl>
                                          <p:spTgt spid="16391"/>
                                        </p:tgtEl>
                                        <p:attrNameLst>
                                          <p:attrName>style.visibility</p:attrName>
                                        </p:attrNameLst>
                                      </p:cBhvr>
                                      <p:to>
                                        <p:strVal val="visible"/>
                                      </p:to>
                                    </p:set>
                                    <p:animEffect transition="in" filter="dissolve">
                                      <p:cBhvr>
                                        <p:cTn id="43" dur="500"/>
                                        <p:tgtEl>
                                          <p:spTgt spid="16391"/>
                                        </p:tgtEl>
                                      </p:cBhvr>
                                    </p:animEffect>
                                  </p:childTnLst>
                                </p:cTn>
                              </p:par>
                              <p:par>
                                <p:cTn id="44" presetID="9"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2007 – Q3(a) – Higher Level</a:t>
            </a:r>
            <a:endParaRPr lang="en-GB" altLang="en-US" sz="3600" b="1"/>
          </a:p>
        </p:txBody>
      </p:sp>
      <p:graphicFrame>
        <p:nvGraphicFramePr>
          <p:cNvPr id="3" name="Object 2"/>
          <p:cNvGraphicFramePr>
            <a:graphicFrameLocks noChangeAspect="1"/>
          </p:cNvGraphicFramePr>
          <p:nvPr/>
        </p:nvGraphicFramePr>
        <p:xfrm>
          <a:off x="539750" y="2133600"/>
          <a:ext cx="6884988" cy="2663825"/>
        </p:xfrm>
        <a:graphic>
          <a:graphicData uri="http://schemas.openxmlformats.org/presentationml/2006/ole">
            <mc:AlternateContent xmlns:mc="http://schemas.openxmlformats.org/markup-compatibility/2006">
              <mc:Choice xmlns:v="urn:schemas-microsoft-com:vml" Requires="v">
                <p:oleObj spid="_x0000_s5146" name="Equation" r:id="rId3" imgW="2920680" imgH="1130040" progId="Equation.DSMT4">
                  <p:embed/>
                </p:oleObj>
              </mc:Choice>
              <mc:Fallback>
                <p:oleObj name="Equation" r:id="rId3" imgW="2920680" imgH="1130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133600"/>
                        <a:ext cx="6884988" cy="266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3376757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Exercise – 2003 – Q3(a) – H.L.</a:t>
            </a:r>
            <a:endParaRPr lang="en-GB" altLang="en-US" sz="3600" b="1"/>
          </a:p>
        </p:txBody>
      </p:sp>
      <p:graphicFrame>
        <p:nvGraphicFramePr>
          <p:cNvPr id="3" name="Object 2"/>
          <p:cNvGraphicFramePr>
            <a:graphicFrameLocks noChangeAspect="1"/>
          </p:cNvGraphicFramePr>
          <p:nvPr/>
        </p:nvGraphicFramePr>
        <p:xfrm>
          <a:off x="1228725" y="1549400"/>
          <a:ext cx="5503863" cy="4543425"/>
        </p:xfrm>
        <a:graphic>
          <a:graphicData uri="http://schemas.openxmlformats.org/presentationml/2006/ole">
            <mc:AlternateContent xmlns:mc="http://schemas.openxmlformats.org/markup-compatibility/2006">
              <mc:Choice xmlns:v="urn:schemas-microsoft-com:vml" Requires="v">
                <p:oleObj spid="_x0000_s6170" name="Equation" r:id="rId3" imgW="2184120" imgH="1803240" progId="Equation.DSMT4">
                  <p:embed/>
                </p:oleObj>
              </mc:Choice>
              <mc:Fallback>
                <p:oleObj name="Equation" r:id="rId3" imgW="2184120" imgH="1803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1549400"/>
                        <a:ext cx="5503863" cy="454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9222407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9294"/>
            <a:ext cx="7859216" cy="562074"/>
          </a:xfrm>
        </p:spPr>
        <p:txBody>
          <a:bodyPr>
            <a:normAutofit fontScale="90000"/>
          </a:bodyPr>
          <a:lstStyle/>
          <a:p>
            <a:r>
              <a:rPr lang="en-IE" u="sng" dirty="0" smtClean="0"/>
              <a:t>Projectiles</a:t>
            </a:r>
            <a:endParaRPr lang="en-IE"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548680"/>
                <a:ext cx="8928992" cy="6192688"/>
              </a:xfrm>
            </p:spPr>
            <p:txBody>
              <a:bodyPr>
                <a:normAutofit fontScale="85000" lnSpcReduction="20000"/>
              </a:bodyPr>
              <a:lstStyle/>
              <a:p>
                <a:pPr marL="0" indent="0">
                  <a:buNone/>
                </a:pPr>
                <a:r>
                  <a:rPr lang="en-IE" dirty="0" smtClean="0">
                    <a:latin typeface="Cambria Math"/>
                  </a:rPr>
                  <a:t>Finding Maximum Height</a:t>
                </a:r>
              </a:p>
              <a:p>
                <a:r>
                  <a:rPr lang="en-IE" dirty="0" smtClean="0">
                    <a:latin typeface="Cambria Math"/>
                  </a:rPr>
                  <a:t>At the highest point </a:t>
                </a:r>
                <a14:m>
                  <m:oMath xmlns:m="http://schemas.openxmlformats.org/officeDocument/2006/math">
                    <m:sSub>
                      <m:sSubPr>
                        <m:ctrlPr>
                          <a:rPr lang="en-IE" i="1">
                            <a:solidFill>
                              <a:srgbClr val="FF0000"/>
                            </a:solidFill>
                            <a:latin typeface="Cambria Math"/>
                          </a:rPr>
                        </m:ctrlPr>
                      </m:sSubPr>
                      <m:e>
                        <m:r>
                          <a:rPr lang="en-IE" b="0" i="1" smtClean="0">
                            <a:solidFill>
                              <a:srgbClr val="FF0000"/>
                            </a:solidFill>
                            <a:latin typeface="Cambria Math"/>
                          </a:rPr>
                          <m:t>𝑣</m:t>
                        </m:r>
                      </m:e>
                      <m:sub>
                        <m:r>
                          <a:rPr lang="en-IE" i="1">
                            <a:solidFill>
                              <a:srgbClr val="FF0000"/>
                            </a:solidFill>
                            <a:latin typeface="Cambria Math"/>
                          </a:rPr>
                          <m:t>𝑦</m:t>
                        </m:r>
                      </m:sub>
                    </m:sSub>
                    <m:r>
                      <a:rPr lang="en-IE" b="0" i="1" smtClean="0">
                        <a:solidFill>
                          <a:srgbClr val="FF0000"/>
                        </a:solidFill>
                        <a:latin typeface="Cambria Math"/>
                      </a:rPr>
                      <m:t>=0</m:t>
                    </m:r>
                  </m:oMath>
                </a14:m>
                <a:endParaRPr lang="en-IE" dirty="0" smtClean="0">
                  <a:solidFill>
                    <a:srgbClr val="0070C0"/>
                  </a:solidFill>
                </a:endParaRPr>
              </a:p>
              <a:p>
                <a:pPr marL="0" indent="0">
                  <a:buNone/>
                </a:pPr>
                <a:r>
                  <a:rPr lang="en-IE" dirty="0" smtClean="0">
                    <a:solidFill>
                      <a:srgbClr val="0070C0"/>
                    </a:solidFill>
                  </a:rPr>
                  <a:t>So to get maximum height use </a:t>
                </a:r>
                <a14:m>
                  <m:oMath xmlns:m="http://schemas.openxmlformats.org/officeDocument/2006/math">
                    <m:sSup>
                      <m:sSupPr>
                        <m:ctrlPr>
                          <a:rPr lang="en-IE" b="0" i="1" smtClean="0">
                            <a:solidFill>
                              <a:schemeClr val="tx1"/>
                            </a:solidFill>
                            <a:latin typeface="Cambria Math"/>
                          </a:rPr>
                        </m:ctrlPr>
                      </m:sSupPr>
                      <m:e>
                        <m:r>
                          <a:rPr lang="en-IE" b="0" i="1" smtClean="0">
                            <a:solidFill>
                              <a:schemeClr val="tx1"/>
                            </a:solidFill>
                            <a:latin typeface="Cambria Math"/>
                          </a:rPr>
                          <m:t>𝑣</m:t>
                        </m:r>
                      </m:e>
                      <m:sup>
                        <m:r>
                          <a:rPr lang="en-IE" b="0" i="1" smtClean="0">
                            <a:solidFill>
                              <a:schemeClr val="tx1"/>
                            </a:solidFill>
                            <a:latin typeface="Cambria Math"/>
                          </a:rPr>
                          <m:t>2</m:t>
                        </m:r>
                      </m:sup>
                    </m:sSup>
                    <m:r>
                      <a:rPr lang="en-IE" b="0" i="1" smtClean="0">
                        <a:solidFill>
                          <a:schemeClr val="tx1"/>
                        </a:solidFill>
                        <a:latin typeface="Cambria Math"/>
                      </a:rPr>
                      <m:t>=</m:t>
                    </m:r>
                    <m:sSup>
                      <m:sSupPr>
                        <m:ctrlPr>
                          <a:rPr lang="en-IE" b="0" i="1" smtClean="0">
                            <a:solidFill>
                              <a:schemeClr val="tx1"/>
                            </a:solidFill>
                            <a:latin typeface="Cambria Math"/>
                          </a:rPr>
                        </m:ctrlPr>
                      </m:sSupPr>
                      <m:e>
                        <m:r>
                          <a:rPr lang="en-IE" b="0" i="1" smtClean="0">
                            <a:solidFill>
                              <a:schemeClr val="tx1"/>
                            </a:solidFill>
                            <a:latin typeface="Cambria Math"/>
                          </a:rPr>
                          <m:t>𝑢</m:t>
                        </m:r>
                      </m:e>
                      <m:sup>
                        <m:r>
                          <a:rPr lang="en-IE" b="0" i="1" smtClean="0">
                            <a:solidFill>
                              <a:schemeClr val="tx1"/>
                            </a:solidFill>
                            <a:latin typeface="Cambria Math"/>
                          </a:rPr>
                          <m:t>2</m:t>
                        </m:r>
                      </m:sup>
                    </m:sSup>
                    <m:r>
                      <a:rPr lang="en-IE" i="1">
                        <a:solidFill>
                          <a:schemeClr val="tx1"/>
                        </a:solidFill>
                        <a:latin typeface="Cambria Math"/>
                      </a:rPr>
                      <m:t>+</m:t>
                    </m:r>
                    <m:r>
                      <a:rPr lang="en-IE" b="0" i="1" smtClean="0">
                        <a:solidFill>
                          <a:schemeClr val="tx1"/>
                        </a:solidFill>
                        <a:latin typeface="Cambria Math"/>
                      </a:rPr>
                      <m:t>2</m:t>
                    </m:r>
                    <m:r>
                      <a:rPr lang="en-IE" b="0" i="1" smtClean="0">
                        <a:solidFill>
                          <a:schemeClr val="tx1"/>
                        </a:solidFill>
                        <a:latin typeface="Cambria Math"/>
                      </a:rPr>
                      <m:t>𝑎𝑠</m:t>
                    </m:r>
                  </m:oMath>
                </a14:m>
                <a:r>
                  <a:rPr lang="en-IE" dirty="0" smtClean="0">
                    <a:solidFill>
                      <a:srgbClr val="0070C0"/>
                    </a:solidFill>
                  </a:rPr>
                  <a:t> which becomes  </a:t>
                </a:r>
                <a14:m>
                  <m:oMath xmlns:m="http://schemas.openxmlformats.org/officeDocument/2006/math">
                    <m:r>
                      <a:rPr lang="en-IE" b="0" i="1" smtClean="0">
                        <a:solidFill>
                          <a:srgbClr val="FF0000"/>
                        </a:solidFill>
                        <a:latin typeface="Cambria Math"/>
                      </a:rPr>
                      <m:t>0</m:t>
                    </m:r>
                    <m:r>
                      <a:rPr lang="en-IE" i="1">
                        <a:solidFill>
                          <a:srgbClr val="FF0000"/>
                        </a:solidFill>
                        <a:latin typeface="Cambria Math"/>
                      </a:rPr>
                      <m:t>=</m:t>
                    </m:r>
                    <m:sSup>
                      <m:sSupPr>
                        <m:ctrlPr>
                          <a:rPr lang="en-IE" i="1">
                            <a:solidFill>
                              <a:srgbClr val="FF0000"/>
                            </a:solidFill>
                            <a:latin typeface="Cambria Math"/>
                          </a:rPr>
                        </m:ctrlPr>
                      </m:sSupPr>
                      <m:e>
                        <m:sSub>
                          <m:sSubPr>
                            <m:ctrlPr>
                              <a:rPr lang="en-IE" i="1">
                                <a:solidFill>
                                  <a:srgbClr val="FF0000"/>
                                </a:solidFill>
                                <a:latin typeface="Cambria Math"/>
                              </a:rPr>
                            </m:ctrlPr>
                          </m:sSubPr>
                          <m:e>
                            <m:r>
                              <a:rPr lang="en-IE" i="1">
                                <a:solidFill>
                                  <a:srgbClr val="FF0000"/>
                                </a:solidFill>
                                <a:latin typeface="Cambria Math"/>
                              </a:rPr>
                              <m:t>𝑢</m:t>
                            </m:r>
                          </m:e>
                          <m:sub>
                            <m:r>
                              <a:rPr lang="en-IE" i="1">
                                <a:solidFill>
                                  <a:srgbClr val="FF0000"/>
                                </a:solidFill>
                                <a:latin typeface="Cambria Math"/>
                              </a:rPr>
                              <m:t>𝑦</m:t>
                            </m:r>
                          </m:sub>
                        </m:sSub>
                      </m:e>
                      <m:sup>
                        <m:r>
                          <a:rPr lang="en-IE" i="1">
                            <a:solidFill>
                              <a:srgbClr val="FF0000"/>
                            </a:solidFill>
                            <a:latin typeface="Cambria Math"/>
                          </a:rPr>
                          <m:t>2</m:t>
                        </m:r>
                      </m:sup>
                    </m:sSup>
                    <m:r>
                      <a:rPr lang="en-IE" i="1">
                        <a:solidFill>
                          <a:srgbClr val="FF0000"/>
                        </a:solidFill>
                        <a:latin typeface="Cambria Math"/>
                      </a:rPr>
                      <m:t>+2</m:t>
                    </m:r>
                    <m:r>
                      <a:rPr lang="en-IE" b="0" i="1" smtClean="0">
                        <a:solidFill>
                          <a:srgbClr val="FF0000"/>
                        </a:solidFill>
                        <a:latin typeface="Cambria Math"/>
                      </a:rPr>
                      <m:t>𝑔</m:t>
                    </m:r>
                    <m:sSub>
                      <m:sSubPr>
                        <m:ctrlPr>
                          <a:rPr lang="en-IE" i="1">
                            <a:latin typeface="Cambria Math"/>
                          </a:rPr>
                        </m:ctrlPr>
                      </m:sSubPr>
                      <m:e>
                        <m:r>
                          <a:rPr lang="en-IE" i="1">
                            <a:latin typeface="Cambria Math"/>
                          </a:rPr>
                          <m:t>𝑠</m:t>
                        </m:r>
                      </m:e>
                      <m:sub>
                        <m:r>
                          <a:rPr lang="en-IE" b="0" i="1" smtClean="0">
                            <a:latin typeface="Cambria Math"/>
                          </a:rPr>
                          <m:t>𝑌𝑚𝑎𝑥</m:t>
                        </m:r>
                      </m:sub>
                    </m:sSub>
                  </m:oMath>
                </a14:m>
                <a:endParaRPr lang="en-IE" dirty="0" smtClean="0">
                  <a:solidFill>
                    <a:srgbClr val="0070C0"/>
                  </a:solidFill>
                </a:endParaRPr>
              </a:p>
              <a:p>
                <a:pPr marL="0" indent="0">
                  <a:buNone/>
                </a:pPr>
                <a:r>
                  <a:rPr lang="en-IE" i="1" u="sng" dirty="0" smtClean="0">
                    <a:latin typeface="Cambria Math"/>
                  </a:rPr>
                  <a:t>Finding Range or time of flight</a:t>
                </a:r>
              </a:p>
              <a:p>
                <a:r>
                  <a:rPr lang="en-IE" dirty="0" smtClean="0"/>
                  <a:t>When an object hit the ground </a:t>
                </a:r>
                <a14:m>
                  <m:oMath xmlns:m="http://schemas.openxmlformats.org/officeDocument/2006/math">
                    <m:sSub>
                      <m:sSubPr>
                        <m:ctrlPr>
                          <a:rPr lang="en-IE" i="1" smtClean="0">
                            <a:latin typeface="Cambria Math"/>
                          </a:rPr>
                        </m:ctrlPr>
                      </m:sSubPr>
                      <m:e>
                        <m:r>
                          <a:rPr lang="en-IE" i="1">
                            <a:latin typeface="Cambria Math"/>
                          </a:rPr>
                          <m:t>𝑠</m:t>
                        </m:r>
                      </m:e>
                      <m:sub>
                        <m:r>
                          <a:rPr lang="en-IE" i="1">
                            <a:latin typeface="Cambria Math"/>
                          </a:rPr>
                          <m:t>𝑦</m:t>
                        </m:r>
                      </m:sub>
                    </m:sSub>
                    <m:r>
                      <a:rPr lang="en-IE" i="1">
                        <a:latin typeface="Cambria Math"/>
                      </a:rPr>
                      <m:t>=</m:t>
                    </m:r>
                    <m:r>
                      <a:rPr lang="en-IE" b="0" i="1" smtClean="0">
                        <a:latin typeface="Cambria Math"/>
                      </a:rPr>
                      <m:t>0</m:t>
                    </m:r>
                  </m:oMath>
                </a14:m>
                <a:endParaRPr lang="en-IE" dirty="0" smtClean="0"/>
              </a:p>
              <a:p>
                <a:pPr marL="0" indent="0">
                  <a:buNone/>
                </a:pPr>
                <a:r>
                  <a:rPr lang="en-IE" dirty="0" smtClean="0"/>
                  <a:t>So solve </a:t>
                </a:r>
                <a14:m>
                  <m:oMath xmlns:m="http://schemas.openxmlformats.org/officeDocument/2006/math">
                    <m:sSub>
                      <m:sSubPr>
                        <m:ctrlPr>
                          <a:rPr lang="en-IE" i="1">
                            <a:latin typeface="Cambria Math"/>
                          </a:rPr>
                        </m:ctrlPr>
                      </m:sSubPr>
                      <m:e>
                        <m:r>
                          <a:rPr lang="en-IE" i="1">
                            <a:latin typeface="Cambria Math"/>
                          </a:rPr>
                          <m:t>𝑠</m:t>
                        </m:r>
                      </m:e>
                      <m:sub>
                        <m:r>
                          <a:rPr lang="en-IE" i="1">
                            <a:latin typeface="Cambria Math"/>
                          </a:rPr>
                          <m:t>𝑦</m:t>
                        </m:r>
                      </m:sub>
                    </m:sSub>
                    <m:r>
                      <a:rPr lang="en-IE" i="1">
                        <a:latin typeface="Cambria Math"/>
                      </a:rPr>
                      <m:t>=</m:t>
                    </m:r>
                    <m:sSub>
                      <m:sSubPr>
                        <m:ctrlPr>
                          <a:rPr lang="en-IE" i="1">
                            <a:latin typeface="Cambria Math"/>
                          </a:rPr>
                        </m:ctrlPr>
                      </m:sSubPr>
                      <m:e>
                        <m:r>
                          <a:rPr lang="en-IE" i="1">
                            <a:latin typeface="Cambria Math"/>
                          </a:rPr>
                          <m:t>𝑢</m:t>
                        </m:r>
                      </m:e>
                      <m:sub>
                        <m:r>
                          <a:rPr lang="en-IE" i="1">
                            <a:latin typeface="Cambria Math"/>
                          </a:rPr>
                          <m:t>𝑦</m:t>
                        </m:r>
                      </m:sub>
                    </m:sSub>
                    <m:r>
                      <m:rPr>
                        <m:sty m:val="p"/>
                      </m:rPr>
                      <a:rPr lang="en-IE">
                        <a:latin typeface="Cambria Math"/>
                      </a:rPr>
                      <m:t>t</m:t>
                    </m:r>
                    <m:r>
                      <a:rPr lang="en-IE">
                        <a:latin typeface="Cambria Math"/>
                      </a:rPr>
                      <m:t>+</m:t>
                    </m:r>
                    <m:f>
                      <m:fPr>
                        <m:ctrlPr>
                          <a:rPr lang="en-IE" i="1">
                            <a:latin typeface="Cambria Math"/>
                          </a:rPr>
                        </m:ctrlPr>
                      </m:fPr>
                      <m:num>
                        <m:r>
                          <a:rPr lang="en-IE">
                            <a:latin typeface="Cambria Math"/>
                          </a:rPr>
                          <m:t>1</m:t>
                        </m:r>
                      </m:num>
                      <m:den>
                        <m:r>
                          <a:rPr lang="en-IE">
                            <a:latin typeface="Cambria Math"/>
                          </a:rPr>
                          <m:t>2</m:t>
                        </m:r>
                      </m:den>
                    </m:f>
                    <m:sSub>
                      <m:sSubPr>
                        <m:ctrlPr>
                          <a:rPr lang="en-IE" i="1">
                            <a:latin typeface="Cambria Math"/>
                          </a:rPr>
                        </m:ctrlPr>
                      </m:sSubPr>
                      <m:e>
                        <m:r>
                          <a:rPr lang="en-IE" i="1">
                            <a:latin typeface="Cambria Math"/>
                          </a:rPr>
                          <m:t>𝑎</m:t>
                        </m:r>
                      </m:e>
                      <m:sub>
                        <m:r>
                          <a:rPr lang="en-IE" i="1">
                            <a:latin typeface="Cambria Math"/>
                          </a:rPr>
                          <m:t>𝑦</m:t>
                        </m:r>
                      </m:sub>
                    </m:sSub>
                    <m:sSup>
                      <m:sSupPr>
                        <m:ctrlPr>
                          <a:rPr lang="en-IE" i="1">
                            <a:latin typeface="Cambria Math"/>
                          </a:rPr>
                        </m:ctrlPr>
                      </m:sSupPr>
                      <m:e>
                        <m:r>
                          <a:rPr lang="en-IE" i="1">
                            <a:latin typeface="Cambria Math"/>
                          </a:rPr>
                          <m:t>𝑡</m:t>
                        </m:r>
                      </m:e>
                      <m:sup>
                        <m:r>
                          <a:rPr lang="en-IE" i="1">
                            <a:latin typeface="Cambria Math"/>
                          </a:rPr>
                          <m:t>2</m:t>
                        </m:r>
                      </m:sup>
                    </m:sSup>
                  </m:oMath>
                </a14:m>
                <a:r>
                  <a:rPr lang="en-IE" dirty="0" smtClean="0"/>
                  <a:t> for t when </a:t>
                </a:r>
                <a14:m>
                  <m:oMath xmlns:m="http://schemas.openxmlformats.org/officeDocument/2006/math">
                    <m:sSub>
                      <m:sSubPr>
                        <m:ctrlPr>
                          <a:rPr lang="en-IE" i="1">
                            <a:latin typeface="Cambria Math"/>
                          </a:rPr>
                        </m:ctrlPr>
                      </m:sSubPr>
                      <m:e>
                        <m:r>
                          <a:rPr lang="en-IE" i="1">
                            <a:latin typeface="Cambria Math"/>
                          </a:rPr>
                          <m:t>𝑠</m:t>
                        </m:r>
                      </m:e>
                      <m:sub>
                        <m:r>
                          <a:rPr lang="en-IE" i="1">
                            <a:latin typeface="Cambria Math"/>
                          </a:rPr>
                          <m:t>𝑦</m:t>
                        </m:r>
                      </m:sub>
                    </m:sSub>
                    <m:r>
                      <a:rPr lang="en-IE" i="1">
                        <a:latin typeface="Cambria Math"/>
                      </a:rPr>
                      <m:t>=0</m:t>
                    </m:r>
                  </m:oMath>
                </a14:m>
                <a:r>
                  <a:rPr lang="en-IE" dirty="0" smtClean="0"/>
                  <a:t> to find the time of flight. </a:t>
                </a:r>
                <a:endParaRPr lang="en-IE" dirty="0"/>
              </a:p>
              <a:p>
                <a:pPr marL="0" indent="0">
                  <a:buNone/>
                </a:pPr>
                <a:r>
                  <a:rPr lang="en-IE" dirty="0" smtClean="0"/>
                  <a:t>You can then use </a:t>
                </a:r>
                <a14:m>
                  <m:oMath xmlns:m="http://schemas.openxmlformats.org/officeDocument/2006/math">
                    <m:sSub>
                      <m:sSubPr>
                        <m:ctrlPr>
                          <a:rPr lang="en-IE" i="1">
                            <a:solidFill>
                              <a:srgbClr val="0070C0"/>
                            </a:solidFill>
                            <a:latin typeface="Cambria Math"/>
                          </a:rPr>
                        </m:ctrlPr>
                      </m:sSubPr>
                      <m:e>
                        <m:r>
                          <a:rPr lang="en-IE" i="1">
                            <a:solidFill>
                              <a:srgbClr val="0070C0"/>
                            </a:solidFill>
                            <a:latin typeface="Cambria Math"/>
                          </a:rPr>
                          <m:t>𝑠</m:t>
                        </m:r>
                      </m:e>
                      <m:sub>
                        <m:r>
                          <a:rPr lang="en-IE" i="1">
                            <a:solidFill>
                              <a:srgbClr val="0070C0"/>
                            </a:solidFill>
                            <a:latin typeface="Cambria Math"/>
                          </a:rPr>
                          <m:t>𝑥</m:t>
                        </m:r>
                      </m:sub>
                    </m:sSub>
                    <m:r>
                      <a:rPr lang="en-IE" i="1">
                        <a:solidFill>
                          <a:srgbClr val="0070C0"/>
                        </a:solidFill>
                        <a:latin typeface="Cambria Math"/>
                      </a:rPr>
                      <m:t>=</m:t>
                    </m:r>
                    <m:sSub>
                      <m:sSubPr>
                        <m:ctrlPr>
                          <a:rPr lang="en-IE" i="1">
                            <a:solidFill>
                              <a:srgbClr val="0070C0"/>
                            </a:solidFill>
                            <a:latin typeface="Cambria Math"/>
                          </a:rPr>
                        </m:ctrlPr>
                      </m:sSubPr>
                      <m:e>
                        <m:r>
                          <a:rPr lang="en-IE" i="1">
                            <a:solidFill>
                              <a:srgbClr val="0070C0"/>
                            </a:solidFill>
                            <a:latin typeface="Cambria Math"/>
                          </a:rPr>
                          <m:t>𝑢</m:t>
                        </m:r>
                      </m:e>
                      <m:sub>
                        <m:r>
                          <a:rPr lang="en-IE" i="1">
                            <a:solidFill>
                              <a:srgbClr val="0070C0"/>
                            </a:solidFill>
                            <a:latin typeface="Cambria Math"/>
                          </a:rPr>
                          <m:t>𝑥</m:t>
                        </m:r>
                      </m:sub>
                    </m:sSub>
                    <m:r>
                      <m:rPr>
                        <m:sty m:val="p"/>
                      </m:rPr>
                      <a:rPr lang="en-IE">
                        <a:solidFill>
                          <a:srgbClr val="0070C0"/>
                        </a:solidFill>
                        <a:latin typeface="Cambria Math"/>
                      </a:rPr>
                      <m:t>t</m:t>
                    </m:r>
                  </m:oMath>
                </a14:m>
                <a:r>
                  <a:rPr lang="en-IE" dirty="0" smtClean="0">
                    <a:solidFill>
                      <a:srgbClr val="0070C0"/>
                    </a:solidFill>
                  </a:rPr>
                  <a:t> </a:t>
                </a:r>
                <a:r>
                  <a:rPr lang="en-IE" dirty="0" smtClean="0"/>
                  <a:t>with the time that you have found to get the horizontal distance travelled when it strikes the ground.</a:t>
                </a:r>
              </a:p>
              <a:p>
                <a:pPr marL="0" indent="0">
                  <a:buNone/>
                </a:pPr>
                <a:endParaRPr lang="en-IE" dirty="0"/>
              </a:p>
              <a:p>
                <a:pPr marL="0" indent="0">
                  <a:buNone/>
                </a:pPr>
                <a:r>
                  <a:rPr lang="en-IE" dirty="0" smtClean="0"/>
                  <a:t>NB: For object fired from above the ground for example on a cliff. The object will hit the ground when </a:t>
                </a:r>
                <a14:m>
                  <m:oMath xmlns:m="http://schemas.openxmlformats.org/officeDocument/2006/math">
                    <m:sSub>
                      <m:sSubPr>
                        <m:ctrlPr>
                          <a:rPr lang="en-IE" i="1">
                            <a:latin typeface="Cambria Math"/>
                          </a:rPr>
                        </m:ctrlPr>
                      </m:sSubPr>
                      <m:e>
                        <m:r>
                          <a:rPr lang="en-IE" i="1">
                            <a:latin typeface="Cambria Math"/>
                          </a:rPr>
                          <m:t>𝑠</m:t>
                        </m:r>
                      </m:e>
                      <m:sub>
                        <m:r>
                          <a:rPr lang="en-IE" i="1">
                            <a:latin typeface="Cambria Math"/>
                          </a:rPr>
                          <m:t>𝑦</m:t>
                        </m:r>
                      </m:sub>
                    </m:sSub>
                    <m:r>
                      <a:rPr lang="en-IE" i="1">
                        <a:latin typeface="Cambria Math"/>
                      </a:rPr>
                      <m:t>=</m:t>
                    </m:r>
                    <m:r>
                      <a:rPr lang="en-IE" b="0" i="1" smtClean="0">
                        <a:latin typeface="Cambria Math"/>
                      </a:rPr>
                      <m:t>−</m:t>
                    </m:r>
                    <m:r>
                      <a:rPr lang="en-IE" b="0" i="1" smtClean="0">
                        <a:latin typeface="Cambria Math"/>
                      </a:rPr>
                      <m:t>h𝑒𝑖𝑔h𝑡</m:t>
                    </m:r>
                    <m:r>
                      <a:rPr lang="en-IE" b="0" i="1" smtClean="0">
                        <a:latin typeface="Cambria Math"/>
                      </a:rPr>
                      <m:t> </m:t>
                    </m:r>
                    <m:r>
                      <a:rPr lang="en-IE" b="0" i="1" smtClean="0">
                        <a:latin typeface="Cambria Math"/>
                      </a:rPr>
                      <m:t>𝑜𝑓</m:t>
                    </m:r>
                    <m:r>
                      <a:rPr lang="en-IE" b="0" i="1" smtClean="0">
                        <a:latin typeface="Cambria Math"/>
                      </a:rPr>
                      <m:t> </m:t>
                    </m:r>
                    <m:r>
                      <a:rPr lang="en-IE" b="0" i="1" smtClean="0">
                        <a:latin typeface="Cambria Math"/>
                      </a:rPr>
                      <m:t>𝑡h𝑒</m:t>
                    </m:r>
                    <m:r>
                      <a:rPr lang="en-IE" b="0" i="1" smtClean="0">
                        <a:latin typeface="Cambria Math"/>
                      </a:rPr>
                      <m:t> </m:t>
                    </m:r>
                    <m:r>
                      <a:rPr lang="en-IE" b="0" i="1" smtClean="0">
                        <a:latin typeface="Cambria Math"/>
                      </a:rPr>
                      <m:t>𝑐𝑙𝑖𝑓𝑓</m:t>
                    </m:r>
                  </m:oMath>
                </a14:m>
                <a:r>
                  <a:rPr lang="en-IE" dirty="0"/>
                  <a:t> </a:t>
                </a:r>
              </a:p>
              <a:p>
                <a:pPr marL="0" indent="0">
                  <a:buNone/>
                </a:pPr>
                <a:endParaRPr lang="en-IE" dirty="0"/>
              </a:p>
              <a:p>
                <a:pPr marL="0" indent="0">
                  <a:buNone/>
                </a:pPr>
                <a:endParaRPr lang="en-IE" dirty="0" smtClean="0"/>
              </a:p>
              <a:p>
                <a:endParaRPr lang="en-I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548680"/>
                <a:ext cx="8928992" cy="6192688"/>
              </a:xfrm>
              <a:blipFill rotWithShape="1">
                <a:blip r:embed="rId3"/>
                <a:stretch>
                  <a:fillRect l="-1298" t="-2264" r="-2049"/>
                </a:stretch>
              </a:blipFill>
            </p:spPr>
            <p:txBody>
              <a:bodyPr/>
              <a:lstStyle/>
              <a:p>
                <a:r>
                  <a:rPr lang="en-IE">
                    <a:noFill/>
                  </a:rPr>
                  <a:t> </a:t>
                </a:r>
              </a:p>
            </p:txBody>
          </p:sp>
        </mc:Fallback>
      </mc:AlternateContent>
    </p:spTree>
    <p:extLst>
      <p:ext uri="{BB962C8B-B14F-4D97-AF65-F5344CB8AC3E}">
        <p14:creationId xmlns:p14="http://schemas.microsoft.com/office/powerpoint/2010/main" val="215238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1998 – Q3(a) – Higher Level</a:t>
            </a:r>
            <a:endParaRPr lang="en-GB" altLang="en-US" sz="3600" b="1"/>
          </a:p>
        </p:txBody>
      </p:sp>
      <p:graphicFrame>
        <p:nvGraphicFramePr>
          <p:cNvPr id="3" name="Object 2"/>
          <p:cNvGraphicFramePr>
            <a:graphicFrameLocks noChangeAspect="1"/>
          </p:cNvGraphicFramePr>
          <p:nvPr/>
        </p:nvGraphicFramePr>
        <p:xfrm>
          <a:off x="539750" y="2205038"/>
          <a:ext cx="6908800" cy="2663825"/>
        </p:xfrm>
        <a:graphic>
          <a:graphicData uri="http://schemas.openxmlformats.org/presentationml/2006/ole">
            <mc:AlternateContent xmlns:mc="http://schemas.openxmlformats.org/markup-compatibility/2006">
              <mc:Choice xmlns:v="urn:schemas-microsoft-com:vml" Requires="v">
                <p:oleObj spid="_x0000_s7194" name="Equation" r:id="rId3" imgW="2997000" imgH="1155600" progId="Equation.DSMT4">
                  <p:embed/>
                </p:oleObj>
              </mc:Choice>
              <mc:Fallback>
                <p:oleObj name="Equation" r:id="rId3" imgW="2997000" imgH="1155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05038"/>
                        <a:ext cx="6908800" cy="266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330643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9"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Exercise – 2008 – Q3(a) – H.L.</a:t>
            </a:r>
            <a:endParaRPr lang="en-GB" altLang="en-US" sz="3600" b="1"/>
          </a:p>
        </p:txBody>
      </p:sp>
      <p:graphicFrame>
        <p:nvGraphicFramePr>
          <p:cNvPr id="3" name="Object 2"/>
          <p:cNvGraphicFramePr>
            <a:graphicFrameLocks noChangeAspect="1"/>
          </p:cNvGraphicFramePr>
          <p:nvPr/>
        </p:nvGraphicFramePr>
        <p:xfrm>
          <a:off x="611188" y="1844675"/>
          <a:ext cx="6985000" cy="3387725"/>
        </p:xfrm>
        <a:graphic>
          <a:graphicData uri="http://schemas.openxmlformats.org/presentationml/2006/ole">
            <mc:AlternateContent xmlns:mc="http://schemas.openxmlformats.org/markup-compatibility/2006">
              <mc:Choice xmlns:v="urn:schemas-microsoft-com:vml" Requires="v">
                <p:oleObj spid="_x0000_s8314" name="Equation" r:id="rId3" imgW="4241520" imgH="2057400" progId="Equation.DSMT4">
                  <p:embed/>
                </p:oleObj>
              </mc:Choice>
              <mc:Fallback>
                <p:oleObj name="Equation" r:id="rId3" imgW="4241520" imgH="2057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844675"/>
                        <a:ext cx="6985000" cy="338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Connector 4"/>
          <p:cNvCxnSpPr/>
          <p:nvPr/>
        </p:nvCxnSpPr>
        <p:spPr>
          <a:xfrm>
            <a:off x="4572000" y="3716338"/>
            <a:ext cx="2952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4428332" y="3212306"/>
            <a:ext cx="647700" cy="3603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4559300" y="2667000"/>
            <a:ext cx="2844800" cy="1054100"/>
          </a:xfrm>
          <a:custGeom>
            <a:avLst/>
            <a:gdLst>
              <a:gd name="connsiteX0" fmla="*/ 0 w 2844800"/>
              <a:gd name="connsiteY0" fmla="*/ 1054100 h 1054100"/>
              <a:gd name="connsiteX1" fmla="*/ 1397000 w 2844800"/>
              <a:gd name="connsiteY1" fmla="*/ 0 h 1054100"/>
              <a:gd name="connsiteX2" fmla="*/ 2844800 w 2844800"/>
              <a:gd name="connsiteY2" fmla="*/ 1054100 h 1054100"/>
            </a:gdLst>
            <a:ahLst/>
            <a:cxnLst>
              <a:cxn ang="0">
                <a:pos x="connsiteX0" y="connsiteY0"/>
              </a:cxn>
              <a:cxn ang="0">
                <a:pos x="connsiteX1" y="connsiteY1"/>
              </a:cxn>
              <a:cxn ang="0">
                <a:pos x="connsiteX2" y="connsiteY2"/>
              </a:cxn>
            </a:cxnLst>
            <a:rect l="l" t="t" r="r" b="b"/>
            <a:pathLst>
              <a:path w="2844800" h="1054100">
                <a:moveTo>
                  <a:pt x="0" y="1054100"/>
                </a:moveTo>
                <a:cubicBezTo>
                  <a:pt x="461433" y="527050"/>
                  <a:pt x="922867" y="0"/>
                  <a:pt x="1397000" y="0"/>
                </a:cubicBezTo>
                <a:cubicBezTo>
                  <a:pt x="1871133" y="0"/>
                  <a:pt x="2357966" y="527050"/>
                  <a:pt x="2844800" y="10541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3" name="Rectangle 12"/>
          <p:cNvSpPr/>
          <p:nvPr/>
        </p:nvSpPr>
        <p:spPr>
          <a:xfrm>
            <a:off x="5292725" y="2997200"/>
            <a:ext cx="71438" cy="7191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14" name="Object 3"/>
          <p:cNvGraphicFramePr>
            <a:graphicFrameLocks noChangeAspect="1"/>
          </p:cNvGraphicFramePr>
          <p:nvPr/>
        </p:nvGraphicFramePr>
        <p:xfrm>
          <a:off x="5364163" y="3198813"/>
          <a:ext cx="215900" cy="301625"/>
        </p:xfrm>
        <a:graphic>
          <a:graphicData uri="http://schemas.openxmlformats.org/presentationml/2006/ole">
            <mc:AlternateContent xmlns:mc="http://schemas.openxmlformats.org/markup-compatibility/2006">
              <mc:Choice xmlns:v="urn:schemas-microsoft-com:vml" Requires="v">
                <p:oleObj spid="_x0000_s8315" name="Equation" r:id="rId5" imgW="126720" imgH="177480" progId="Equation.DSMT4">
                  <p:embed/>
                </p:oleObj>
              </mc:Choice>
              <mc:Fallback>
                <p:oleObj name="Equation" r:id="rId5" imgW="1267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3198813"/>
                        <a:ext cx="2159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4859338" y="3735388"/>
          <a:ext cx="215900" cy="236537"/>
        </p:xfrm>
        <a:graphic>
          <a:graphicData uri="http://schemas.openxmlformats.org/presentationml/2006/ole">
            <mc:AlternateContent xmlns:mc="http://schemas.openxmlformats.org/markup-compatibility/2006">
              <mc:Choice xmlns:v="urn:schemas-microsoft-com:vml" Requires="v">
                <p:oleObj spid="_x0000_s8316" name="Equation" r:id="rId7" imgW="126720" imgH="139680" progId="Equation.DSMT4">
                  <p:embed/>
                </p:oleObj>
              </mc:Choice>
              <mc:Fallback>
                <p:oleObj name="Equation" r:id="rId7" imgW="12672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3735388"/>
                        <a:ext cx="215900"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4716463" y="3465513"/>
          <a:ext cx="360362" cy="250825"/>
        </p:xfrm>
        <a:graphic>
          <a:graphicData uri="http://schemas.openxmlformats.org/presentationml/2006/ole">
            <mc:AlternateContent xmlns:mc="http://schemas.openxmlformats.org/markup-compatibility/2006">
              <mc:Choice xmlns:v="urn:schemas-microsoft-com:vml" Requires="v">
                <p:oleObj spid="_x0000_s8317" name="Equation" r:id="rId9" imgW="253800" imgH="177480" progId="Equation.DSMT4">
                  <p:embed/>
                </p:oleObj>
              </mc:Choice>
              <mc:Fallback>
                <p:oleObj name="Equation" r:id="rId9" imgW="25380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3465513"/>
                        <a:ext cx="360362"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4500563" y="3213100"/>
          <a:ext cx="215900" cy="236538"/>
        </p:xfrm>
        <a:graphic>
          <a:graphicData uri="http://schemas.openxmlformats.org/presentationml/2006/ole">
            <mc:AlternateContent xmlns:mc="http://schemas.openxmlformats.org/markup-compatibility/2006">
              <mc:Choice xmlns:v="urn:schemas-microsoft-com:vml" Requires="v">
                <p:oleObj spid="_x0000_s8318" name="Equation" r:id="rId11" imgW="126720" imgH="139680" progId="Equation.DSMT4">
                  <p:embed/>
                </p:oleObj>
              </mc:Choice>
              <mc:Fallback>
                <p:oleObj name="Equation" r:id="rId11" imgW="12672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0563" y="3213100"/>
                        <a:ext cx="215900"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6357327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4582"/>
                                        </p:tgtEl>
                                        <p:attrNameLst>
                                          <p:attrName>style.visibility</p:attrName>
                                        </p:attrNameLst>
                                      </p:cBhvr>
                                      <p:to>
                                        <p:strVal val="visible"/>
                                      </p:to>
                                    </p:set>
                                    <p:animEffect transition="in" filter="dissolve">
                                      <p:cBhvr>
                                        <p:cTn id="10" dur="500"/>
                                        <p:tgtEl>
                                          <p:spTgt spid="24582"/>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24581"/>
                                        </p:tgtEl>
                                        <p:attrNameLst>
                                          <p:attrName>style.visibility</p:attrName>
                                        </p:attrNameLst>
                                      </p:cBhvr>
                                      <p:to>
                                        <p:strVal val="visible"/>
                                      </p:to>
                                    </p:set>
                                    <p:animEffect transition="in" filter="dissolve">
                                      <p:cBhvr>
                                        <p:cTn id="19" dur="500"/>
                                        <p:tgtEl>
                                          <p:spTgt spid="24581"/>
                                        </p:tgtEl>
                                      </p:cBhvr>
                                    </p:animEffect>
                                  </p:childTnLst>
                                </p:cTn>
                              </p:par>
                              <p:par>
                                <p:cTn id="20" presetID="9" presetClass="entr" presetSubtype="0" fill="hold" nodeType="withEffect">
                                  <p:stCondLst>
                                    <p:cond delay="0"/>
                                  </p:stCondLst>
                                  <p:childTnLst>
                                    <p:set>
                                      <p:cBhvr>
                                        <p:cTn id="21" dur="1" fill="hold">
                                          <p:stCondLst>
                                            <p:cond delay="0"/>
                                          </p:stCondLst>
                                        </p:cTn>
                                        <p:tgtEl>
                                          <p:spTgt spid="24580"/>
                                        </p:tgtEl>
                                        <p:attrNameLst>
                                          <p:attrName>style.visibility</p:attrName>
                                        </p:attrNameLst>
                                      </p:cBhvr>
                                      <p:to>
                                        <p:strVal val="visible"/>
                                      </p:to>
                                    </p:set>
                                    <p:animEffect transition="in" filter="dissolve">
                                      <p:cBhvr>
                                        <p:cTn id="22" dur="500"/>
                                        <p:tgtEl>
                                          <p:spTgt spid="2458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Horizontal Plane Exam Questions</a:t>
            </a:r>
            <a:endParaRPr lang="en-IE" dirty="0"/>
          </a:p>
        </p:txBody>
      </p:sp>
      <p:sp>
        <p:nvSpPr>
          <p:cNvPr id="3" name="Content Placeholder 2"/>
          <p:cNvSpPr>
            <a:spLocks noGrp="1"/>
          </p:cNvSpPr>
          <p:nvPr>
            <p:ph idx="1"/>
          </p:nvPr>
        </p:nvSpPr>
        <p:spPr/>
        <p:txBody>
          <a:bodyPr/>
          <a:lstStyle/>
          <a:p>
            <a:endParaRPr lang="en-IE" dirty="0"/>
          </a:p>
        </p:txBody>
      </p:sp>
    </p:spTree>
    <p:extLst>
      <p:ext uri="{BB962C8B-B14F-4D97-AF65-F5344CB8AC3E}">
        <p14:creationId xmlns:p14="http://schemas.microsoft.com/office/powerpoint/2010/main" val="4080265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2006 – Q3(b) – Higher Level</a:t>
            </a:r>
            <a:endParaRPr lang="en-GB" altLang="en-US" sz="3600" b="1"/>
          </a:p>
        </p:txBody>
      </p:sp>
      <p:graphicFrame>
        <p:nvGraphicFramePr>
          <p:cNvPr id="3" name="Object 2"/>
          <p:cNvGraphicFramePr>
            <a:graphicFrameLocks noChangeAspect="1"/>
          </p:cNvGraphicFramePr>
          <p:nvPr/>
        </p:nvGraphicFramePr>
        <p:xfrm>
          <a:off x="539750" y="1628775"/>
          <a:ext cx="6891338" cy="4176713"/>
        </p:xfrm>
        <a:graphic>
          <a:graphicData uri="http://schemas.openxmlformats.org/presentationml/2006/ole">
            <mc:AlternateContent xmlns:mc="http://schemas.openxmlformats.org/markup-compatibility/2006">
              <mc:Choice xmlns:v="urn:schemas-microsoft-com:vml" Requires="v">
                <p:oleObj spid="_x0000_s9242" name="Equation" r:id="rId3" imgW="3352680" imgH="2031840" progId="Equation.DSMT4">
                  <p:embed/>
                </p:oleObj>
              </mc:Choice>
              <mc:Fallback>
                <p:oleObj name="Equation" r:id="rId3" imgW="3352680" imgH="20318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628775"/>
                        <a:ext cx="6891338" cy="417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4449963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Exercise - 2008 – Q3(b) – H.L.</a:t>
            </a:r>
            <a:endParaRPr lang="en-GB" altLang="en-US" sz="3600" b="1"/>
          </a:p>
        </p:txBody>
      </p:sp>
      <p:graphicFrame>
        <p:nvGraphicFramePr>
          <p:cNvPr id="3" name="Object 2"/>
          <p:cNvGraphicFramePr>
            <a:graphicFrameLocks noChangeAspect="1"/>
          </p:cNvGraphicFramePr>
          <p:nvPr/>
        </p:nvGraphicFramePr>
        <p:xfrm>
          <a:off x="539750" y="1628775"/>
          <a:ext cx="6854825" cy="4248150"/>
        </p:xfrm>
        <a:graphic>
          <a:graphicData uri="http://schemas.openxmlformats.org/presentationml/2006/ole">
            <mc:AlternateContent xmlns:mc="http://schemas.openxmlformats.org/markup-compatibility/2006">
              <mc:Choice xmlns:v="urn:schemas-microsoft-com:vml" Requires="v">
                <p:oleObj spid="_x0000_s10266" name="Equation" r:id="rId3" imgW="3606480" imgH="2234880" progId="Equation.DSMT4">
                  <p:embed/>
                </p:oleObj>
              </mc:Choice>
              <mc:Fallback>
                <p:oleObj name="Equation" r:id="rId3" imgW="3606480" imgH="223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628775"/>
                        <a:ext cx="6854825" cy="424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8778000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Problem involving Max. Height</a:t>
            </a:r>
            <a:endParaRPr lang="en-GB" altLang="en-US" sz="3600" b="1"/>
          </a:p>
        </p:txBody>
      </p:sp>
      <p:graphicFrame>
        <p:nvGraphicFramePr>
          <p:cNvPr id="4" name="Object 4"/>
          <p:cNvGraphicFramePr>
            <a:graphicFrameLocks noChangeAspect="1"/>
          </p:cNvGraphicFramePr>
          <p:nvPr/>
        </p:nvGraphicFramePr>
        <p:xfrm>
          <a:off x="830263" y="1484313"/>
          <a:ext cx="6334125" cy="4608512"/>
        </p:xfrm>
        <a:graphic>
          <a:graphicData uri="http://schemas.openxmlformats.org/presentationml/2006/ole">
            <mc:AlternateContent xmlns:mc="http://schemas.openxmlformats.org/markup-compatibility/2006">
              <mc:Choice xmlns:v="urn:schemas-microsoft-com:vml" Requires="v">
                <p:oleObj spid="_x0000_s11290" name="Equation" r:id="rId3" imgW="3124080" imgH="2273040" progId="Equation.DSMT4">
                  <p:embed/>
                </p:oleObj>
              </mc:Choice>
              <mc:Fallback>
                <p:oleObj name="Equation" r:id="rId3" imgW="3124080" imgH="227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63" y="1484313"/>
                        <a:ext cx="6334125" cy="460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8018981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Exercise – 2007 – Q3(b) – H.L.</a:t>
            </a:r>
            <a:endParaRPr lang="en-GB" altLang="en-US" sz="3600" b="1"/>
          </a:p>
        </p:txBody>
      </p:sp>
      <p:graphicFrame>
        <p:nvGraphicFramePr>
          <p:cNvPr id="27650" name="Object 2"/>
          <p:cNvGraphicFramePr>
            <a:graphicFrameLocks noChangeAspect="1"/>
          </p:cNvGraphicFramePr>
          <p:nvPr/>
        </p:nvGraphicFramePr>
        <p:xfrm>
          <a:off x="611188" y="1484313"/>
          <a:ext cx="6753225" cy="4537075"/>
        </p:xfrm>
        <a:graphic>
          <a:graphicData uri="http://schemas.openxmlformats.org/presentationml/2006/ole">
            <mc:AlternateContent xmlns:mc="http://schemas.openxmlformats.org/markup-compatibility/2006">
              <mc:Choice xmlns:v="urn:schemas-microsoft-com:vml" Requires="v">
                <p:oleObj spid="_x0000_s12314" name="Equation" r:id="rId3" imgW="3327120" imgH="2234880" progId="Equation.DSMT4">
                  <p:embed/>
                </p:oleObj>
              </mc:Choice>
              <mc:Fallback>
                <p:oleObj name="Equation" r:id="rId3" imgW="3327120" imgH="223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84313"/>
                        <a:ext cx="67532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10471906"/>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2005 – Q3(a) – Ordinary Level</a:t>
            </a:r>
            <a:endParaRPr lang="en-GB" altLang="en-US" sz="3600" b="1"/>
          </a:p>
        </p:txBody>
      </p:sp>
      <p:graphicFrame>
        <p:nvGraphicFramePr>
          <p:cNvPr id="3" name="Object 2"/>
          <p:cNvGraphicFramePr>
            <a:graphicFrameLocks noChangeAspect="1"/>
          </p:cNvGraphicFramePr>
          <p:nvPr/>
        </p:nvGraphicFramePr>
        <p:xfrm>
          <a:off x="468313" y="1773238"/>
          <a:ext cx="7115175" cy="3671887"/>
        </p:xfrm>
        <a:graphic>
          <a:graphicData uri="http://schemas.openxmlformats.org/presentationml/2006/ole">
            <mc:AlternateContent xmlns:mc="http://schemas.openxmlformats.org/markup-compatibility/2006">
              <mc:Choice xmlns:v="urn:schemas-microsoft-com:vml" Requires="v">
                <p:oleObj spid="_x0000_s13338" name="Equation" r:id="rId3" imgW="3543120" imgH="1828800" progId="Equation.DSMT4">
                  <p:embed/>
                </p:oleObj>
              </mc:Choice>
              <mc:Fallback>
                <p:oleObj name="Equation" r:id="rId3" imgW="3543120" imgH="1828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773238"/>
                        <a:ext cx="7115175"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6092970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Solution</a:t>
            </a:r>
            <a:endParaRPr lang="en-GB" altLang="en-US" sz="3600" b="1"/>
          </a:p>
        </p:txBody>
      </p:sp>
      <p:graphicFrame>
        <p:nvGraphicFramePr>
          <p:cNvPr id="3" name="Object 2"/>
          <p:cNvGraphicFramePr>
            <a:graphicFrameLocks noChangeAspect="1"/>
          </p:cNvGraphicFramePr>
          <p:nvPr/>
        </p:nvGraphicFramePr>
        <p:xfrm>
          <a:off x="2916238" y="1773238"/>
          <a:ext cx="1998662" cy="492125"/>
        </p:xfrm>
        <a:graphic>
          <a:graphicData uri="http://schemas.openxmlformats.org/presentationml/2006/ole">
            <mc:AlternateContent xmlns:mc="http://schemas.openxmlformats.org/markup-compatibility/2006">
              <mc:Choice xmlns:v="urn:schemas-microsoft-com:vml" Requires="v">
                <p:oleObj spid="_x0000_s14914" name="Equation" r:id="rId3" imgW="825480" imgH="203040" progId="Equation.DSMT4">
                  <p:embed/>
                </p:oleObj>
              </mc:Choice>
              <mc:Fallback>
                <p:oleObj name="Equation" r:id="rId3" imgW="82548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773238"/>
                        <a:ext cx="19986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Arrow Connector 4"/>
          <p:cNvCxnSpPr/>
          <p:nvPr/>
        </p:nvCxnSpPr>
        <p:spPr>
          <a:xfrm flipV="1">
            <a:off x="2124075" y="2708275"/>
            <a:ext cx="2592388" cy="23764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363" name="Object 3"/>
          <p:cNvGraphicFramePr>
            <a:graphicFrameLocks noChangeAspect="1"/>
          </p:cNvGraphicFramePr>
          <p:nvPr/>
        </p:nvGraphicFramePr>
        <p:xfrm>
          <a:off x="2555875" y="3398838"/>
          <a:ext cx="922338" cy="554037"/>
        </p:xfrm>
        <a:graphic>
          <a:graphicData uri="http://schemas.openxmlformats.org/presentationml/2006/ole">
            <mc:AlternateContent xmlns:mc="http://schemas.openxmlformats.org/markup-compatibility/2006">
              <mc:Choice xmlns:v="urn:schemas-microsoft-com:vml" Requires="v">
                <p:oleObj spid="_x0000_s14915" name="Equation" r:id="rId5" imgW="380880" imgH="228600" progId="Equation.DSMT4">
                  <p:embed/>
                </p:oleObj>
              </mc:Choice>
              <mc:Fallback>
                <p:oleObj name="Equation" r:id="rId5" imgW="380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3398838"/>
                        <a:ext cx="922338"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 name="Straight Connector 7"/>
          <p:cNvCxnSpPr/>
          <p:nvPr/>
        </p:nvCxnSpPr>
        <p:spPr>
          <a:xfrm>
            <a:off x="2124075" y="5084763"/>
            <a:ext cx="2232025"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5364" name="Object 4"/>
          <p:cNvGraphicFramePr>
            <a:graphicFrameLocks noChangeAspect="1"/>
          </p:cNvGraphicFramePr>
          <p:nvPr/>
        </p:nvGraphicFramePr>
        <p:xfrm>
          <a:off x="2473325" y="4581525"/>
          <a:ext cx="369888" cy="492125"/>
        </p:xfrm>
        <a:graphic>
          <a:graphicData uri="http://schemas.openxmlformats.org/presentationml/2006/ole">
            <mc:AlternateContent xmlns:mc="http://schemas.openxmlformats.org/markup-compatibility/2006">
              <mc:Choice xmlns:v="urn:schemas-microsoft-com:vml" Requires="v">
                <p:oleObj spid="_x0000_s14916" name="Equation" r:id="rId7" imgW="152280" imgH="203040" progId="Equation.DSMT4">
                  <p:embed/>
                </p:oleObj>
              </mc:Choice>
              <mc:Fallback>
                <p:oleObj name="Equation" r:id="rId7" imgW="15228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3325" y="4581525"/>
                        <a:ext cx="36988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 name="Straight Arrow Connector 11"/>
          <p:cNvCxnSpPr/>
          <p:nvPr/>
        </p:nvCxnSpPr>
        <p:spPr>
          <a:xfrm>
            <a:off x="2124075" y="5084763"/>
            <a:ext cx="2592388" cy="158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365" name="Object 5"/>
          <p:cNvGraphicFramePr>
            <a:graphicFrameLocks noChangeAspect="1"/>
          </p:cNvGraphicFramePr>
          <p:nvPr/>
        </p:nvGraphicFramePr>
        <p:xfrm>
          <a:off x="2124075" y="5157788"/>
          <a:ext cx="2459038" cy="615950"/>
        </p:xfrm>
        <a:graphic>
          <a:graphicData uri="http://schemas.openxmlformats.org/presentationml/2006/ole">
            <mc:AlternateContent xmlns:mc="http://schemas.openxmlformats.org/markup-compatibility/2006">
              <mc:Choice xmlns:v="urn:schemas-microsoft-com:vml" Requires="v">
                <p:oleObj spid="_x0000_s14917" name="Equation" r:id="rId9" imgW="1015920" imgH="253800" progId="Equation.DSMT4">
                  <p:embed/>
                </p:oleObj>
              </mc:Choice>
              <mc:Fallback>
                <p:oleObj name="Equation" r:id="rId9" imgW="101592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075" y="5157788"/>
                        <a:ext cx="2459038"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 name="Straight Arrow Connector 14"/>
          <p:cNvCxnSpPr/>
          <p:nvPr/>
        </p:nvCxnSpPr>
        <p:spPr>
          <a:xfrm rot="5400000" flipH="1" flipV="1">
            <a:off x="3527425" y="3897313"/>
            <a:ext cx="2376487" cy="1588"/>
          </a:xfrm>
          <a:prstGeom prst="straightConnector1">
            <a:avLst/>
          </a:prstGeom>
          <a:ln w="63500">
            <a:solidFill>
              <a:srgbClr val="003399"/>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366" name="Object 6"/>
          <p:cNvGraphicFramePr>
            <a:graphicFrameLocks noChangeAspect="1"/>
          </p:cNvGraphicFramePr>
          <p:nvPr/>
        </p:nvGraphicFramePr>
        <p:xfrm>
          <a:off x="4735513" y="3644900"/>
          <a:ext cx="2428875" cy="647700"/>
        </p:xfrm>
        <a:graphic>
          <a:graphicData uri="http://schemas.openxmlformats.org/presentationml/2006/ole">
            <mc:AlternateContent xmlns:mc="http://schemas.openxmlformats.org/markup-compatibility/2006">
              <mc:Choice xmlns:v="urn:schemas-microsoft-com:vml" Requires="v">
                <p:oleObj spid="_x0000_s14918" name="Equation" r:id="rId11" imgW="1002960" imgH="266400" progId="Equation.DSMT4">
                  <p:embed/>
                </p:oleObj>
              </mc:Choice>
              <mc:Fallback>
                <p:oleObj name="Equation" r:id="rId11" imgW="1002960" imgH="266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35513" y="3644900"/>
                        <a:ext cx="242887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9" name="Straight Connector 18"/>
          <p:cNvCxnSpPr/>
          <p:nvPr/>
        </p:nvCxnSpPr>
        <p:spPr>
          <a:xfrm flipV="1">
            <a:off x="2124075" y="2708275"/>
            <a:ext cx="2592388" cy="23764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5367" name="Object 7"/>
          <p:cNvGraphicFramePr>
            <a:graphicFrameLocks noChangeAspect="1"/>
          </p:cNvGraphicFramePr>
          <p:nvPr/>
        </p:nvGraphicFramePr>
        <p:xfrm>
          <a:off x="657225" y="2060575"/>
          <a:ext cx="1106488" cy="615950"/>
        </p:xfrm>
        <a:graphic>
          <a:graphicData uri="http://schemas.openxmlformats.org/presentationml/2006/ole">
            <mc:AlternateContent xmlns:mc="http://schemas.openxmlformats.org/markup-compatibility/2006">
              <mc:Choice xmlns:v="urn:schemas-microsoft-com:vml" Requires="v">
                <p:oleObj spid="_x0000_s14919" name="Equation" r:id="rId13" imgW="457200" imgH="253800" progId="Equation.DSMT4">
                  <p:embed/>
                </p:oleObj>
              </mc:Choice>
              <mc:Fallback>
                <p:oleObj name="Equation" r:id="rId13" imgW="457200" imgH="253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225" y="2060575"/>
                        <a:ext cx="1106488"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8" name="Object 8"/>
          <p:cNvGraphicFramePr>
            <a:graphicFrameLocks noChangeAspect="1"/>
          </p:cNvGraphicFramePr>
          <p:nvPr/>
        </p:nvGraphicFramePr>
        <p:xfrm>
          <a:off x="684213" y="2638425"/>
          <a:ext cx="1782762" cy="646113"/>
        </p:xfrm>
        <a:graphic>
          <a:graphicData uri="http://schemas.openxmlformats.org/presentationml/2006/ole">
            <mc:AlternateContent xmlns:mc="http://schemas.openxmlformats.org/markup-compatibility/2006">
              <mc:Choice xmlns:v="urn:schemas-microsoft-com:vml" Requires="v">
                <p:oleObj spid="_x0000_s14920" name="Equation" r:id="rId15" imgW="736560" imgH="266400" progId="Equation.DSMT4">
                  <p:embed/>
                </p:oleObj>
              </mc:Choice>
              <mc:Fallback>
                <p:oleObj name="Equation" r:id="rId15" imgW="736560" imgH="2664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213" y="2638425"/>
                        <a:ext cx="1782762"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9" name="Object 9"/>
          <p:cNvGraphicFramePr>
            <a:graphicFrameLocks noChangeAspect="1"/>
          </p:cNvGraphicFramePr>
          <p:nvPr/>
        </p:nvGraphicFramePr>
        <p:xfrm>
          <a:off x="684213" y="3246438"/>
          <a:ext cx="1260475" cy="614362"/>
        </p:xfrm>
        <a:graphic>
          <a:graphicData uri="http://schemas.openxmlformats.org/presentationml/2006/ole">
            <mc:AlternateContent xmlns:mc="http://schemas.openxmlformats.org/markup-compatibility/2006">
              <mc:Choice xmlns:v="urn:schemas-microsoft-com:vml" Requires="v">
                <p:oleObj spid="_x0000_s14921" name="Equation" r:id="rId17" imgW="520560" imgH="253800" progId="Equation.DSMT4">
                  <p:embed/>
                </p:oleObj>
              </mc:Choice>
              <mc:Fallback>
                <p:oleObj name="Equation" r:id="rId17" imgW="520560" imgH="253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4213" y="3246438"/>
                        <a:ext cx="126047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0" name="Object 10"/>
          <p:cNvGraphicFramePr>
            <a:graphicFrameLocks noChangeAspect="1"/>
          </p:cNvGraphicFramePr>
          <p:nvPr/>
        </p:nvGraphicFramePr>
        <p:xfrm>
          <a:off x="692150" y="3771900"/>
          <a:ext cx="2366963" cy="952500"/>
        </p:xfrm>
        <a:graphic>
          <a:graphicData uri="http://schemas.openxmlformats.org/presentationml/2006/ole">
            <mc:AlternateContent xmlns:mc="http://schemas.openxmlformats.org/markup-compatibility/2006">
              <mc:Choice xmlns:v="urn:schemas-microsoft-com:vml" Requires="v">
                <p:oleObj spid="_x0000_s14922" name="Equation" r:id="rId19" imgW="977760" imgH="393480" progId="Equation.DSMT4">
                  <p:embed/>
                </p:oleObj>
              </mc:Choice>
              <mc:Fallback>
                <p:oleObj name="Equation" r:id="rId19" imgW="97776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2150" y="3771900"/>
                        <a:ext cx="2366963"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1" name="Object 11"/>
          <p:cNvGraphicFramePr>
            <a:graphicFrameLocks noChangeAspect="1"/>
          </p:cNvGraphicFramePr>
          <p:nvPr/>
        </p:nvGraphicFramePr>
        <p:xfrm>
          <a:off x="630238" y="2060575"/>
          <a:ext cx="2428875" cy="615950"/>
        </p:xfrm>
        <a:graphic>
          <a:graphicData uri="http://schemas.openxmlformats.org/presentationml/2006/ole">
            <mc:AlternateContent xmlns:mc="http://schemas.openxmlformats.org/markup-compatibility/2006">
              <mc:Choice xmlns:v="urn:schemas-microsoft-com:vml" Requires="v">
                <p:oleObj spid="_x0000_s14923" name="Equation" r:id="rId21" imgW="1002960" imgH="253800" progId="Equation.DSMT4">
                  <p:embed/>
                </p:oleObj>
              </mc:Choice>
              <mc:Fallback>
                <p:oleObj name="Equation" r:id="rId21" imgW="1002960" imgH="253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0238" y="2060575"/>
                        <a:ext cx="242887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2" name="Object 12"/>
          <p:cNvGraphicFramePr>
            <a:graphicFrameLocks noChangeAspect="1"/>
          </p:cNvGraphicFramePr>
          <p:nvPr/>
        </p:nvGraphicFramePr>
        <p:xfrm>
          <a:off x="684213" y="2636838"/>
          <a:ext cx="3043237" cy="646112"/>
        </p:xfrm>
        <a:graphic>
          <a:graphicData uri="http://schemas.openxmlformats.org/presentationml/2006/ole">
            <mc:AlternateContent xmlns:mc="http://schemas.openxmlformats.org/markup-compatibility/2006">
              <mc:Choice xmlns:v="urn:schemas-microsoft-com:vml" Requires="v">
                <p:oleObj spid="_x0000_s14924" name="Equation" r:id="rId23" imgW="1257120" imgH="266400" progId="Equation.DSMT4">
                  <p:embed/>
                </p:oleObj>
              </mc:Choice>
              <mc:Fallback>
                <p:oleObj name="Equation" r:id="rId23" imgW="1257120" imgH="2664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4213" y="2636838"/>
                        <a:ext cx="3043237"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3" name="Object 13"/>
          <p:cNvGraphicFramePr>
            <a:graphicFrameLocks noChangeAspect="1"/>
          </p:cNvGraphicFramePr>
          <p:nvPr/>
        </p:nvGraphicFramePr>
        <p:xfrm>
          <a:off x="684213" y="3246438"/>
          <a:ext cx="2552700" cy="614362"/>
        </p:xfrm>
        <a:graphic>
          <a:graphicData uri="http://schemas.openxmlformats.org/presentationml/2006/ole">
            <mc:AlternateContent xmlns:mc="http://schemas.openxmlformats.org/markup-compatibility/2006">
              <mc:Choice xmlns:v="urn:schemas-microsoft-com:vml" Requires="v">
                <p:oleObj spid="_x0000_s14925" name="Equation" r:id="rId25" imgW="1054080" imgH="253800" progId="Equation.DSMT4">
                  <p:embed/>
                </p:oleObj>
              </mc:Choice>
              <mc:Fallback>
                <p:oleObj name="Equation" r:id="rId25" imgW="1054080" imgH="253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4213" y="3246438"/>
                        <a:ext cx="2552700"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4" name="Object 14"/>
          <p:cNvGraphicFramePr>
            <a:graphicFrameLocks noChangeAspect="1"/>
          </p:cNvGraphicFramePr>
          <p:nvPr/>
        </p:nvGraphicFramePr>
        <p:xfrm>
          <a:off x="684213" y="3771900"/>
          <a:ext cx="3565525" cy="952500"/>
        </p:xfrm>
        <a:graphic>
          <a:graphicData uri="http://schemas.openxmlformats.org/presentationml/2006/ole">
            <mc:AlternateContent xmlns:mc="http://schemas.openxmlformats.org/markup-compatibility/2006">
              <mc:Choice xmlns:v="urn:schemas-microsoft-com:vml" Requires="v">
                <p:oleObj spid="_x0000_s14926" name="Equation" r:id="rId27" imgW="1473120" imgH="393480" progId="Equation.DSMT4">
                  <p:embed/>
                </p:oleObj>
              </mc:Choice>
              <mc:Fallback>
                <p:oleObj name="Equation" r:id="rId27" imgW="1473120" imgH="393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4213" y="3771900"/>
                        <a:ext cx="3565525"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5" name="Object 15"/>
          <p:cNvGraphicFramePr>
            <a:graphicFrameLocks noChangeAspect="1"/>
          </p:cNvGraphicFramePr>
          <p:nvPr/>
        </p:nvGraphicFramePr>
        <p:xfrm>
          <a:off x="1116013" y="2781300"/>
          <a:ext cx="5932487" cy="492125"/>
        </p:xfrm>
        <a:graphic>
          <a:graphicData uri="http://schemas.openxmlformats.org/presentationml/2006/ole">
            <mc:AlternateContent xmlns:mc="http://schemas.openxmlformats.org/markup-compatibility/2006">
              <mc:Choice xmlns:v="urn:schemas-microsoft-com:vml" Requires="v">
                <p:oleObj spid="_x0000_s14927" name="Equation" r:id="rId29" imgW="2450880" imgH="203040" progId="Equation.DSMT4">
                  <p:embed/>
                </p:oleObj>
              </mc:Choice>
              <mc:Fallback>
                <p:oleObj name="Equation" r:id="rId29" imgW="2450880" imgH="203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16013" y="2781300"/>
                        <a:ext cx="59324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6" name="Object 16"/>
          <p:cNvGraphicFramePr>
            <a:graphicFrameLocks noChangeAspect="1"/>
          </p:cNvGraphicFramePr>
          <p:nvPr/>
        </p:nvGraphicFramePr>
        <p:xfrm>
          <a:off x="2484438" y="3357563"/>
          <a:ext cx="2797175" cy="646112"/>
        </p:xfrm>
        <a:graphic>
          <a:graphicData uri="http://schemas.openxmlformats.org/presentationml/2006/ole">
            <mc:AlternateContent xmlns:mc="http://schemas.openxmlformats.org/markup-compatibility/2006">
              <mc:Choice xmlns:v="urn:schemas-microsoft-com:vml" Requires="v">
                <p:oleObj spid="_x0000_s14928" name="Equation" r:id="rId31" imgW="1155600" imgH="266400" progId="Equation.DSMT4">
                  <p:embed/>
                </p:oleObj>
              </mc:Choice>
              <mc:Fallback>
                <p:oleObj name="Equation" r:id="rId31" imgW="1155600" imgH="2664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484438" y="3357563"/>
                        <a:ext cx="2797175"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7" name="Object 17"/>
          <p:cNvGraphicFramePr>
            <a:graphicFrameLocks noChangeAspect="1"/>
          </p:cNvGraphicFramePr>
          <p:nvPr/>
        </p:nvGraphicFramePr>
        <p:xfrm>
          <a:off x="1619250" y="3933825"/>
          <a:ext cx="4610100" cy="952500"/>
        </p:xfrm>
        <a:graphic>
          <a:graphicData uri="http://schemas.openxmlformats.org/presentationml/2006/ole">
            <mc:AlternateContent xmlns:mc="http://schemas.openxmlformats.org/markup-compatibility/2006">
              <mc:Choice xmlns:v="urn:schemas-microsoft-com:vml" Requires="v">
                <p:oleObj spid="_x0000_s14929" name="Equation" r:id="rId33" imgW="1904760" imgH="393480" progId="Equation.DSMT4">
                  <p:embed/>
                </p:oleObj>
              </mc:Choice>
              <mc:Fallback>
                <p:oleObj name="Equation" r:id="rId33" imgW="1904760" imgH="393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619250" y="3933825"/>
                        <a:ext cx="461010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8" name="Object 18"/>
          <p:cNvGraphicFramePr>
            <a:graphicFrameLocks noChangeAspect="1"/>
          </p:cNvGraphicFramePr>
          <p:nvPr/>
        </p:nvGraphicFramePr>
        <p:xfrm>
          <a:off x="2700338" y="4652963"/>
          <a:ext cx="3563937" cy="952500"/>
        </p:xfrm>
        <a:graphic>
          <a:graphicData uri="http://schemas.openxmlformats.org/presentationml/2006/ole">
            <mc:AlternateContent xmlns:mc="http://schemas.openxmlformats.org/markup-compatibility/2006">
              <mc:Choice xmlns:v="urn:schemas-microsoft-com:vml" Requires="v">
                <p:oleObj spid="_x0000_s14930" name="Equation" r:id="rId35" imgW="1473120" imgH="393480" progId="Equation.DSMT4">
                  <p:embed/>
                </p:oleObj>
              </mc:Choice>
              <mc:Fallback>
                <p:oleObj name="Equation" r:id="rId35" imgW="1473120" imgH="3934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700338" y="4652963"/>
                        <a:ext cx="3563937"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9" name="Object 19"/>
          <p:cNvGraphicFramePr>
            <a:graphicFrameLocks noChangeAspect="1"/>
          </p:cNvGraphicFramePr>
          <p:nvPr/>
        </p:nvGraphicFramePr>
        <p:xfrm>
          <a:off x="2555875" y="5516563"/>
          <a:ext cx="3656013" cy="584200"/>
        </p:xfrm>
        <a:graphic>
          <a:graphicData uri="http://schemas.openxmlformats.org/presentationml/2006/ole">
            <mc:AlternateContent xmlns:mc="http://schemas.openxmlformats.org/markup-compatibility/2006">
              <mc:Choice xmlns:v="urn:schemas-microsoft-com:vml" Requires="v">
                <p:oleObj spid="_x0000_s14931" name="Equation" r:id="rId37" imgW="1511280" imgH="241200" progId="Equation.DSMT4">
                  <p:embed/>
                </p:oleObj>
              </mc:Choice>
              <mc:Fallback>
                <p:oleObj name="Equation" r:id="rId37" imgW="1511280" imgH="2412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555875" y="5516563"/>
                        <a:ext cx="3656013"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0" name="Object 20"/>
          <p:cNvGraphicFramePr>
            <a:graphicFrameLocks noChangeAspect="1"/>
          </p:cNvGraphicFramePr>
          <p:nvPr/>
        </p:nvGraphicFramePr>
        <p:xfrm>
          <a:off x="6608763" y="3860800"/>
          <a:ext cx="2427287" cy="1014413"/>
        </p:xfrm>
        <a:graphic>
          <a:graphicData uri="http://schemas.openxmlformats.org/presentationml/2006/ole">
            <mc:AlternateContent xmlns:mc="http://schemas.openxmlformats.org/markup-compatibility/2006">
              <mc:Choice xmlns:v="urn:schemas-microsoft-com:vml" Requires="v">
                <p:oleObj spid="_x0000_s14932" name="Equation" r:id="rId39" imgW="1002960" imgH="419040" progId="Equation.DSMT4">
                  <p:embed/>
                </p:oleObj>
              </mc:Choice>
              <mc:Fallback>
                <p:oleObj name="Equation" r:id="rId39" imgW="1002960" imgH="41904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608763" y="3860800"/>
                        <a:ext cx="2427287"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 name="Rectangle 33"/>
          <p:cNvSpPr/>
          <p:nvPr/>
        </p:nvSpPr>
        <p:spPr>
          <a:xfrm>
            <a:off x="6300788" y="4221163"/>
            <a:ext cx="215900" cy="1800225"/>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15381" name="Object 21"/>
          <p:cNvGraphicFramePr>
            <a:graphicFrameLocks noChangeAspect="1"/>
          </p:cNvGraphicFramePr>
          <p:nvPr/>
        </p:nvGraphicFramePr>
        <p:xfrm>
          <a:off x="7551738" y="5084763"/>
          <a:ext cx="1412875" cy="676275"/>
        </p:xfrm>
        <a:graphic>
          <a:graphicData uri="http://schemas.openxmlformats.org/presentationml/2006/ole">
            <mc:AlternateContent xmlns:mc="http://schemas.openxmlformats.org/markup-compatibility/2006">
              <mc:Choice xmlns:v="urn:schemas-microsoft-com:vml" Requires="v">
                <p:oleObj spid="_x0000_s14933" name="Equation" r:id="rId41" imgW="583920" imgH="279360" progId="Equation.DSMT4">
                  <p:embed/>
                </p:oleObj>
              </mc:Choice>
              <mc:Fallback>
                <p:oleObj name="Equation" r:id="rId41" imgW="583920" imgH="27936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551738" y="5084763"/>
                        <a:ext cx="1412875"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2" name="Object 22"/>
          <p:cNvGraphicFramePr>
            <a:graphicFrameLocks noChangeAspect="1"/>
          </p:cNvGraphicFramePr>
          <p:nvPr/>
        </p:nvGraphicFramePr>
        <p:xfrm>
          <a:off x="3059113" y="2708275"/>
          <a:ext cx="1444625" cy="614363"/>
        </p:xfrm>
        <a:graphic>
          <a:graphicData uri="http://schemas.openxmlformats.org/presentationml/2006/ole">
            <mc:AlternateContent xmlns:mc="http://schemas.openxmlformats.org/markup-compatibility/2006">
              <mc:Choice xmlns:v="urn:schemas-microsoft-com:vml" Requires="v">
                <p:oleObj spid="_x0000_s14934" name="Equation" r:id="rId43" imgW="596880" imgH="253800" progId="Equation.DSMT4">
                  <p:embed/>
                </p:oleObj>
              </mc:Choice>
              <mc:Fallback>
                <p:oleObj name="Equation" r:id="rId43" imgW="596880" imgH="2538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059113" y="2708275"/>
                        <a:ext cx="1444625"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3" name="Object 23"/>
          <p:cNvGraphicFramePr>
            <a:graphicFrameLocks noChangeAspect="1"/>
          </p:cNvGraphicFramePr>
          <p:nvPr/>
        </p:nvGraphicFramePr>
        <p:xfrm>
          <a:off x="2268538" y="3357563"/>
          <a:ext cx="3133725" cy="614362"/>
        </p:xfrm>
        <a:graphic>
          <a:graphicData uri="http://schemas.openxmlformats.org/presentationml/2006/ole">
            <mc:AlternateContent xmlns:mc="http://schemas.openxmlformats.org/markup-compatibility/2006">
              <mc:Choice xmlns:v="urn:schemas-microsoft-com:vml" Requires="v">
                <p:oleObj spid="_x0000_s14935" name="Equation" r:id="rId45" imgW="1295280" imgH="253800" progId="Equation.DSMT4">
                  <p:embed/>
                </p:oleObj>
              </mc:Choice>
              <mc:Fallback>
                <p:oleObj name="Equation" r:id="rId45" imgW="1295280" imgH="25380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268538" y="3357563"/>
                        <a:ext cx="313372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4" name="Object 24"/>
          <p:cNvGraphicFramePr>
            <a:graphicFrameLocks noChangeAspect="1"/>
          </p:cNvGraphicFramePr>
          <p:nvPr/>
        </p:nvGraphicFramePr>
        <p:xfrm>
          <a:off x="2124075" y="4005263"/>
          <a:ext cx="3568700" cy="644525"/>
        </p:xfrm>
        <a:graphic>
          <a:graphicData uri="http://schemas.openxmlformats.org/presentationml/2006/ole">
            <mc:AlternateContent xmlns:mc="http://schemas.openxmlformats.org/markup-compatibility/2006">
              <mc:Choice xmlns:v="urn:schemas-microsoft-com:vml" Requires="v">
                <p:oleObj spid="_x0000_s14936" name="Equation" r:id="rId47" imgW="1473120" imgH="266400" progId="Equation.DSMT4">
                  <p:embed/>
                </p:oleObj>
              </mc:Choice>
              <mc:Fallback>
                <p:oleObj name="Equation" r:id="rId47" imgW="1473120" imgH="266400"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124075" y="4005263"/>
                        <a:ext cx="3568700"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5" name="Object 25"/>
          <p:cNvGraphicFramePr>
            <a:graphicFrameLocks noChangeAspect="1"/>
          </p:cNvGraphicFramePr>
          <p:nvPr/>
        </p:nvGraphicFramePr>
        <p:xfrm>
          <a:off x="2767013" y="4868863"/>
          <a:ext cx="2092325" cy="736600"/>
        </p:xfrm>
        <a:graphic>
          <a:graphicData uri="http://schemas.openxmlformats.org/presentationml/2006/ole">
            <mc:AlternateContent xmlns:mc="http://schemas.openxmlformats.org/markup-compatibility/2006">
              <mc:Choice xmlns:v="urn:schemas-microsoft-com:vml" Requires="v">
                <p:oleObj spid="_x0000_s14937" name="Equation" r:id="rId49" imgW="863280" imgH="304560" progId="Equation.DSMT4">
                  <p:embed/>
                </p:oleObj>
              </mc:Choice>
              <mc:Fallback>
                <p:oleObj name="Equation" r:id="rId49" imgW="863280" imgH="304560" progId="Equation.DSMT4">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767013" y="4868863"/>
                        <a:ext cx="2092325"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508198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dissolve">
                                      <p:cBhvr>
                                        <p:cTn id="10" dur="500"/>
                                        <p:tgtEl>
                                          <p:spTgt spid="15363"/>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15364"/>
                                        </p:tgtEl>
                                        <p:attrNameLst>
                                          <p:attrName>style.visibility</p:attrName>
                                        </p:attrNameLst>
                                      </p:cBhvr>
                                      <p:to>
                                        <p:strVal val="visible"/>
                                      </p:to>
                                    </p:set>
                                    <p:animEffect transition="in" filter="dissolve">
                                      <p:cBhvr>
                                        <p:cTn id="16" dur="500"/>
                                        <p:tgtEl>
                                          <p:spTgt spid="15364"/>
                                        </p:tgtEl>
                                      </p:cBhvr>
                                    </p:animEffect>
                                  </p:childTnLst>
                                </p:cTn>
                              </p:par>
                              <p:par>
                                <p:cTn id="17" presetID="9"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xit" presetSubtype="0" fill="hold" nodeType="clickEffect">
                                  <p:stCondLst>
                                    <p:cond delay="0"/>
                                  </p:stCondLst>
                                  <p:childTnLst>
                                    <p:animEffect transition="out" filter="dissolv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nodeType="withEffect">
                                  <p:stCondLst>
                                    <p:cond delay="0"/>
                                  </p:stCondLst>
                                  <p:childTnLst>
                                    <p:set>
                                      <p:cBhvr>
                                        <p:cTn id="29" dur="1" fill="hold">
                                          <p:stCondLst>
                                            <p:cond delay="0"/>
                                          </p:stCondLst>
                                        </p:cTn>
                                        <p:tgtEl>
                                          <p:spTgt spid="15365"/>
                                        </p:tgtEl>
                                        <p:attrNameLst>
                                          <p:attrName>style.visibility</p:attrName>
                                        </p:attrNameLst>
                                      </p:cBhvr>
                                      <p:to>
                                        <p:strVal val="visible"/>
                                      </p:to>
                                    </p:set>
                                    <p:animEffect transition="in" filter="dissolve">
                                      <p:cBhvr>
                                        <p:cTn id="30" dur="500"/>
                                        <p:tgtEl>
                                          <p:spTgt spid="153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5366"/>
                                        </p:tgtEl>
                                        <p:attrNameLst>
                                          <p:attrName>style.visibility</p:attrName>
                                        </p:attrNameLst>
                                      </p:cBhvr>
                                      <p:to>
                                        <p:strVal val="visible"/>
                                      </p:to>
                                    </p:set>
                                    <p:animEffect transition="in" filter="dissolve">
                                      <p:cBhvr>
                                        <p:cTn id="35" dur="500"/>
                                        <p:tgtEl>
                                          <p:spTgt spid="15366"/>
                                        </p:tgtEl>
                                      </p:cBhvr>
                                    </p:animEffect>
                                  </p:childTnLst>
                                </p:cTn>
                              </p:par>
                              <p:par>
                                <p:cTn id="36" presetID="9"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par>
                                <p:cTn id="39" presetID="9" presetClass="exit" presetSubtype="0" fill="hold" nodeType="withEffect">
                                  <p:stCondLst>
                                    <p:cond delay="0"/>
                                  </p:stCondLst>
                                  <p:childTnLst>
                                    <p:animEffect transition="out" filter="dissolv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15363"/>
                                        </p:tgtEl>
                                      </p:cBhvr>
                                    </p:animEffect>
                                    <p:set>
                                      <p:cBhvr>
                                        <p:cTn id="44" dur="1" fill="hold">
                                          <p:stCondLst>
                                            <p:cond delay="499"/>
                                          </p:stCondLst>
                                        </p:cTn>
                                        <p:tgtEl>
                                          <p:spTgt spid="15363"/>
                                        </p:tgtEl>
                                        <p:attrNameLst>
                                          <p:attrName>style.visibility</p:attrName>
                                        </p:attrNameLst>
                                      </p:cBhvr>
                                      <p:to>
                                        <p:strVal val="hidden"/>
                                      </p:to>
                                    </p:set>
                                  </p:childTnLst>
                                </p:cTn>
                              </p:par>
                              <p:par>
                                <p:cTn id="45" presetID="9"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6" presetClass="path" presetSubtype="0" accel="50000" decel="50000" fill="hold" nodeType="clickEffect">
                                  <p:stCondLst>
                                    <p:cond delay="0"/>
                                  </p:stCondLst>
                                  <p:childTnLst>
                                    <p:animMotion origin="layout" path="M 3.33333E-6 -7.40741E-7 L -0.16598 -0.62245 " pathEditMode="relative" rAng="0" ptsTypes="AA">
                                      <p:cBhvr>
                                        <p:cTn id="51" dur="2000" fill="hold"/>
                                        <p:tgtEl>
                                          <p:spTgt spid="15365"/>
                                        </p:tgtEl>
                                        <p:attrNameLst>
                                          <p:attrName>ppt_x</p:attrName>
                                          <p:attrName>ppt_y</p:attrName>
                                        </p:attrNameLst>
                                      </p:cBhvr>
                                      <p:rCtr x="-8299" y="-31134"/>
                                    </p:animMotion>
                                  </p:childTnLst>
                                </p:cTn>
                              </p:par>
                              <p:par>
                                <p:cTn id="52" presetID="64" presetClass="path" presetSubtype="0" accel="50000" decel="50000" fill="hold" nodeType="withEffect">
                                  <p:stCondLst>
                                    <p:cond delay="0"/>
                                  </p:stCondLst>
                                  <p:childTnLst>
                                    <p:animMotion origin="layout" path="M -4.44444E-6 -3.7037E-6 L 0.01476 -0.41458 " pathEditMode="relative" rAng="0" ptsTypes="AA">
                                      <p:cBhvr>
                                        <p:cTn id="53" dur="2000" fill="hold"/>
                                        <p:tgtEl>
                                          <p:spTgt spid="15366"/>
                                        </p:tgtEl>
                                        <p:attrNameLst>
                                          <p:attrName>ppt_x</p:attrName>
                                          <p:attrName>ppt_y</p:attrName>
                                        </p:attrNameLst>
                                      </p:cBhvr>
                                      <p:rCtr x="729" y="-20741"/>
                                    </p:animMotion>
                                  </p:childTnLst>
                                </p:cTn>
                              </p:par>
                              <p:par>
                                <p:cTn id="54" presetID="9" presetClass="exit" presetSubtype="0" fill="hold" nodeType="withEffect">
                                  <p:stCondLst>
                                    <p:cond delay="0"/>
                                  </p:stCondLst>
                                  <p:childTnLst>
                                    <p:animEffect transition="out" filter="dissolv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3"/>
                                        </p:tgtEl>
                                      </p:cBhvr>
                                    </p:animEffect>
                                    <p:set>
                                      <p:cBhvr>
                                        <p:cTn id="62" dur="1" fill="hold">
                                          <p:stCondLst>
                                            <p:cond delay="499"/>
                                          </p:stCondLst>
                                        </p:cTn>
                                        <p:tgtEl>
                                          <p:spTgt spid="3"/>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15364"/>
                                        </p:tgtEl>
                                      </p:cBhvr>
                                    </p:animEffect>
                                    <p:set>
                                      <p:cBhvr>
                                        <p:cTn id="68" dur="1" fill="hold">
                                          <p:stCondLst>
                                            <p:cond delay="499"/>
                                          </p:stCondLst>
                                        </p:cTn>
                                        <p:tgtEl>
                                          <p:spTgt spid="15364"/>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2">
                                            <p:txEl>
                                              <p:pRg st="0" end="0"/>
                                            </p:txEl>
                                          </p:spTgt>
                                        </p:tgtEl>
                                      </p:cBhvr>
                                    </p:animEffect>
                                    <p:set>
                                      <p:cBhvr>
                                        <p:cTn id="71"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nodeType="clickEffect">
                                  <p:stCondLst>
                                    <p:cond delay="0"/>
                                  </p:stCondLst>
                                  <p:childTnLst>
                                    <p:set>
                                      <p:cBhvr>
                                        <p:cTn id="75" dur="1" fill="hold">
                                          <p:stCondLst>
                                            <p:cond delay="0"/>
                                          </p:stCondLst>
                                        </p:cTn>
                                        <p:tgtEl>
                                          <p:spTgt spid="15367"/>
                                        </p:tgtEl>
                                        <p:attrNameLst>
                                          <p:attrName>style.visibility</p:attrName>
                                        </p:attrNameLst>
                                      </p:cBhvr>
                                      <p:to>
                                        <p:strVal val="visible"/>
                                      </p:to>
                                    </p:set>
                                    <p:animEffect transition="in" filter="dissolve">
                                      <p:cBhvr>
                                        <p:cTn id="76" dur="500"/>
                                        <p:tgtEl>
                                          <p:spTgt spid="15367"/>
                                        </p:tgtEl>
                                      </p:cBhvr>
                                    </p:animEffect>
                                  </p:childTnLst>
                                </p:cTn>
                              </p:par>
                              <p:par>
                                <p:cTn id="77" presetID="9" presetClass="entr" presetSubtype="0" fill="hold" nodeType="withEffect">
                                  <p:stCondLst>
                                    <p:cond delay="0"/>
                                  </p:stCondLst>
                                  <p:childTnLst>
                                    <p:set>
                                      <p:cBhvr>
                                        <p:cTn id="78" dur="1" fill="hold">
                                          <p:stCondLst>
                                            <p:cond delay="0"/>
                                          </p:stCondLst>
                                        </p:cTn>
                                        <p:tgtEl>
                                          <p:spTgt spid="15368"/>
                                        </p:tgtEl>
                                        <p:attrNameLst>
                                          <p:attrName>style.visibility</p:attrName>
                                        </p:attrNameLst>
                                      </p:cBhvr>
                                      <p:to>
                                        <p:strVal val="visible"/>
                                      </p:to>
                                    </p:set>
                                    <p:animEffect transition="in" filter="dissolve">
                                      <p:cBhvr>
                                        <p:cTn id="79" dur="500"/>
                                        <p:tgtEl>
                                          <p:spTgt spid="15368"/>
                                        </p:tgtEl>
                                      </p:cBhvr>
                                    </p:animEffect>
                                  </p:childTnLst>
                                </p:cTn>
                              </p:par>
                              <p:par>
                                <p:cTn id="80" presetID="9" presetClass="entr" presetSubtype="0" fill="hold" nodeType="withEffect">
                                  <p:stCondLst>
                                    <p:cond delay="0"/>
                                  </p:stCondLst>
                                  <p:childTnLst>
                                    <p:set>
                                      <p:cBhvr>
                                        <p:cTn id="81" dur="1" fill="hold">
                                          <p:stCondLst>
                                            <p:cond delay="0"/>
                                          </p:stCondLst>
                                        </p:cTn>
                                        <p:tgtEl>
                                          <p:spTgt spid="15369"/>
                                        </p:tgtEl>
                                        <p:attrNameLst>
                                          <p:attrName>style.visibility</p:attrName>
                                        </p:attrNameLst>
                                      </p:cBhvr>
                                      <p:to>
                                        <p:strVal val="visible"/>
                                      </p:to>
                                    </p:set>
                                    <p:animEffect transition="in" filter="dissolve">
                                      <p:cBhvr>
                                        <p:cTn id="82" dur="500"/>
                                        <p:tgtEl>
                                          <p:spTgt spid="15369"/>
                                        </p:tgtEl>
                                      </p:cBhvr>
                                    </p:animEffect>
                                  </p:childTnLst>
                                </p:cTn>
                              </p:par>
                              <p:par>
                                <p:cTn id="83" presetID="9" presetClass="entr" presetSubtype="0" fill="hold" nodeType="withEffect">
                                  <p:stCondLst>
                                    <p:cond delay="0"/>
                                  </p:stCondLst>
                                  <p:childTnLst>
                                    <p:set>
                                      <p:cBhvr>
                                        <p:cTn id="84" dur="1" fill="hold">
                                          <p:stCondLst>
                                            <p:cond delay="0"/>
                                          </p:stCondLst>
                                        </p:cTn>
                                        <p:tgtEl>
                                          <p:spTgt spid="15370"/>
                                        </p:tgtEl>
                                        <p:attrNameLst>
                                          <p:attrName>style.visibility</p:attrName>
                                        </p:attrNameLst>
                                      </p:cBhvr>
                                      <p:to>
                                        <p:strVal val="visible"/>
                                      </p:to>
                                    </p:set>
                                    <p:animEffect transition="in" filter="dissolve">
                                      <p:cBhvr>
                                        <p:cTn id="85" dur="500"/>
                                        <p:tgtEl>
                                          <p:spTgt spid="1537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xit" presetSubtype="0" fill="hold" nodeType="clickEffect">
                                  <p:stCondLst>
                                    <p:cond delay="0"/>
                                  </p:stCondLst>
                                  <p:childTnLst>
                                    <p:animEffect transition="out" filter="dissolve">
                                      <p:cBhvr>
                                        <p:cTn id="89" dur="500"/>
                                        <p:tgtEl>
                                          <p:spTgt spid="15367"/>
                                        </p:tgtEl>
                                      </p:cBhvr>
                                    </p:animEffect>
                                    <p:set>
                                      <p:cBhvr>
                                        <p:cTn id="90" dur="1" fill="hold">
                                          <p:stCondLst>
                                            <p:cond delay="499"/>
                                          </p:stCondLst>
                                        </p:cTn>
                                        <p:tgtEl>
                                          <p:spTgt spid="15367"/>
                                        </p:tgtEl>
                                        <p:attrNameLst>
                                          <p:attrName>style.visibility</p:attrName>
                                        </p:attrNameLst>
                                      </p:cBhvr>
                                      <p:to>
                                        <p:strVal val="hidden"/>
                                      </p:to>
                                    </p:set>
                                  </p:childTnLst>
                                </p:cTn>
                              </p:par>
                              <p:par>
                                <p:cTn id="91" presetID="9" presetClass="entr" presetSubtype="0" fill="hold" nodeType="withEffect">
                                  <p:stCondLst>
                                    <p:cond delay="0"/>
                                  </p:stCondLst>
                                  <p:childTnLst>
                                    <p:set>
                                      <p:cBhvr>
                                        <p:cTn id="92" dur="1" fill="hold">
                                          <p:stCondLst>
                                            <p:cond delay="0"/>
                                          </p:stCondLst>
                                        </p:cTn>
                                        <p:tgtEl>
                                          <p:spTgt spid="15371"/>
                                        </p:tgtEl>
                                        <p:attrNameLst>
                                          <p:attrName>style.visibility</p:attrName>
                                        </p:attrNameLst>
                                      </p:cBhvr>
                                      <p:to>
                                        <p:strVal val="visible"/>
                                      </p:to>
                                    </p:set>
                                    <p:animEffect transition="in" filter="dissolve">
                                      <p:cBhvr>
                                        <p:cTn id="93" dur="500"/>
                                        <p:tgtEl>
                                          <p:spTgt spid="1537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9" presetClass="exit" presetSubtype="0" fill="hold" nodeType="clickEffect">
                                  <p:stCondLst>
                                    <p:cond delay="0"/>
                                  </p:stCondLst>
                                  <p:childTnLst>
                                    <p:animEffect transition="out" filter="dissolve">
                                      <p:cBhvr>
                                        <p:cTn id="97" dur="500"/>
                                        <p:tgtEl>
                                          <p:spTgt spid="15368"/>
                                        </p:tgtEl>
                                      </p:cBhvr>
                                    </p:animEffect>
                                    <p:set>
                                      <p:cBhvr>
                                        <p:cTn id="98" dur="1" fill="hold">
                                          <p:stCondLst>
                                            <p:cond delay="499"/>
                                          </p:stCondLst>
                                        </p:cTn>
                                        <p:tgtEl>
                                          <p:spTgt spid="15368"/>
                                        </p:tgtEl>
                                        <p:attrNameLst>
                                          <p:attrName>style.visibility</p:attrName>
                                        </p:attrNameLst>
                                      </p:cBhvr>
                                      <p:to>
                                        <p:strVal val="hidden"/>
                                      </p:to>
                                    </p:set>
                                  </p:childTnLst>
                                </p:cTn>
                              </p:par>
                              <p:par>
                                <p:cTn id="99" presetID="9" presetClass="entr" presetSubtype="0" fill="hold" nodeType="withEffect">
                                  <p:stCondLst>
                                    <p:cond delay="0"/>
                                  </p:stCondLst>
                                  <p:childTnLst>
                                    <p:set>
                                      <p:cBhvr>
                                        <p:cTn id="100" dur="1" fill="hold">
                                          <p:stCondLst>
                                            <p:cond delay="0"/>
                                          </p:stCondLst>
                                        </p:cTn>
                                        <p:tgtEl>
                                          <p:spTgt spid="15372"/>
                                        </p:tgtEl>
                                        <p:attrNameLst>
                                          <p:attrName>style.visibility</p:attrName>
                                        </p:attrNameLst>
                                      </p:cBhvr>
                                      <p:to>
                                        <p:strVal val="visible"/>
                                      </p:to>
                                    </p:set>
                                    <p:animEffect transition="in" filter="dissolve">
                                      <p:cBhvr>
                                        <p:cTn id="101" dur="500"/>
                                        <p:tgtEl>
                                          <p:spTgt spid="15372"/>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xit" presetSubtype="0" fill="hold" nodeType="clickEffect">
                                  <p:stCondLst>
                                    <p:cond delay="0"/>
                                  </p:stCondLst>
                                  <p:childTnLst>
                                    <p:animEffect transition="out" filter="dissolve">
                                      <p:cBhvr>
                                        <p:cTn id="105" dur="500"/>
                                        <p:tgtEl>
                                          <p:spTgt spid="15369"/>
                                        </p:tgtEl>
                                      </p:cBhvr>
                                    </p:animEffect>
                                    <p:set>
                                      <p:cBhvr>
                                        <p:cTn id="106" dur="1" fill="hold">
                                          <p:stCondLst>
                                            <p:cond delay="499"/>
                                          </p:stCondLst>
                                        </p:cTn>
                                        <p:tgtEl>
                                          <p:spTgt spid="15369"/>
                                        </p:tgtEl>
                                        <p:attrNameLst>
                                          <p:attrName>style.visibility</p:attrName>
                                        </p:attrNameLst>
                                      </p:cBhvr>
                                      <p:to>
                                        <p:strVal val="hidden"/>
                                      </p:to>
                                    </p:set>
                                  </p:childTnLst>
                                </p:cTn>
                              </p:par>
                              <p:par>
                                <p:cTn id="107" presetID="9" presetClass="entr" presetSubtype="0" fill="hold" nodeType="withEffect">
                                  <p:stCondLst>
                                    <p:cond delay="0"/>
                                  </p:stCondLst>
                                  <p:childTnLst>
                                    <p:set>
                                      <p:cBhvr>
                                        <p:cTn id="108" dur="1" fill="hold">
                                          <p:stCondLst>
                                            <p:cond delay="0"/>
                                          </p:stCondLst>
                                        </p:cTn>
                                        <p:tgtEl>
                                          <p:spTgt spid="15373"/>
                                        </p:tgtEl>
                                        <p:attrNameLst>
                                          <p:attrName>style.visibility</p:attrName>
                                        </p:attrNameLst>
                                      </p:cBhvr>
                                      <p:to>
                                        <p:strVal val="visible"/>
                                      </p:to>
                                    </p:set>
                                    <p:animEffect transition="in" filter="dissolve">
                                      <p:cBhvr>
                                        <p:cTn id="109" dur="500"/>
                                        <p:tgtEl>
                                          <p:spTgt spid="1537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9" presetClass="exit" presetSubtype="0" fill="hold" nodeType="clickEffect">
                                  <p:stCondLst>
                                    <p:cond delay="0"/>
                                  </p:stCondLst>
                                  <p:childTnLst>
                                    <p:animEffect transition="out" filter="dissolve">
                                      <p:cBhvr>
                                        <p:cTn id="113" dur="500"/>
                                        <p:tgtEl>
                                          <p:spTgt spid="15370"/>
                                        </p:tgtEl>
                                      </p:cBhvr>
                                    </p:animEffect>
                                    <p:set>
                                      <p:cBhvr>
                                        <p:cTn id="114" dur="1" fill="hold">
                                          <p:stCondLst>
                                            <p:cond delay="499"/>
                                          </p:stCondLst>
                                        </p:cTn>
                                        <p:tgtEl>
                                          <p:spTgt spid="15370"/>
                                        </p:tgtEl>
                                        <p:attrNameLst>
                                          <p:attrName>style.visibility</p:attrName>
                                        </p:attrNameLst>
                                      </p:cBhvr>
                                      <p:to>
                                        <p:strVal val="hidden"/>
                                      </p:to>
                                    </p:set>
                                  </p:childTnLst>
                                </p:cTn>
                              </p:par>
                              <p:par>
                                <p:cTn id="115" presetID="9" presetClass="entr" presetSubtype="0" fill="hold" nodeType="withEffect">
                                  <p:stCondLst>
                                    <p:cond delay="0"/>
                                  </p:stCondLst>
                                  <p:childTnLst>
                                    <p:set>
                                      <p:cBhvr>
                                        <p:cTn id="116" dur="1" fill="hold">
                                          <p:stCondLst>
                                            <p:cond delay="0"/>
                                          </p:stCondLst>
                                        </p:cTn>
                                        <p:tgtEl>
                                          <p:spTgt spid="15374"/>
                                        </p:tgtEl>
                                        <p:attrNameLst>
                                          <p:attrName>style.visibility</p:attrName>
                                        </p:attrNameLst>
                                      </p:cBhvr>
                                      <p:to>
                                        <p:strVal val="visible"/>
                                      </p:to>
                                    </p:set>
                                    <p:animEffect transition="in" filter="dissolve">
                                      <p:cBhvr>
                                        <p:cTn id="117" dur="500"/>
                                        <p:tgtEl>
                                          <p:spTgt spid="15374"/>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9" presetClass="exit" presetSubtype="0" fill="hold" nodeType="clickEffect">
                                  <p:stCondLst>
                                    <p:cond delay="0"/>
                                  </p:stCondLst>
                                  <p:childTnLst>
                                    <p:animEffect transition="out" filter="dissolve">
                                      <p:cBhvr>
                                        <p:cTn id="121" dur="500"/>
                                        <p:tgtEl>
                                          <p:spTgt spid="15372"/>
                                        </p:tgtEl>
                                      </p:cBhvr>
                                    </p:animEffect>
                                    <p:set>
                                      <p:cBhvr>
                                        <p:cTn id="122" dur="1" fill="hold">
                                          <p:stCondLst>
                                            <p:cond delay="499"/>
                                          </p:stCondLst>
                                        </p:cTn>
                                        <p:tgtEl>
                                          <p:spTgt spid="15372"/>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500"/>
                                        <p:tgtEl>
                                          <p:spTgt spid="15371"/>
                                        </p:tgtEl>
                                      </p:cBhvr>
                                    </p:animEffect>
                                    <p:set>
                                      <p:cBhvr>
                                        <p:cTn id="125" dur="1" fill="hold">
                                          <p:stCondLst>
                                            <p:cond delay="499"/>
                                          </p:stCondLst>
                                        </p:cTn>
                                        <p:tgtEl>
                                          <p:spTgt spid="15371"/>
                                        </p:tgtEl>
                                        <p:attrNameLst>
                                          <p:attrName>style.visibility</p:attrName>
                                        </p:attrNameLst>
                                      </p:cBhvr>
                                      <p:to>
                                        <p:strVal val="hidden"/>
                                      </p:to>
                                    </p:set>
                                  </p:childTnLst>
                                </p:cTn>
                              </p:par>
                              <p:par>
                                <p:cTn id="126" presetID="64" presetClass="path" presetSubtype="0" accel="50000" decel="50000" fill="hold" nodeType="withEffect">
                                  <p:stCondLst>
                                    <p:cond delay="0"/>
                                  </p:stCondLst>
                                  <p:childTnLst>
                                    <p:animMotion origin="layout" path="M 2.77778E-7 4.44444E-6 L -0.01372 -0.23866 " pathEditMode="relative" rAng="0" ptsTypes="AA">
                                      <p:cBhvr>
                                        <p:cTn id="127" dur="2000" fill="hold"/>
                                        <p:tgtEl>
                                          <p:spTgt spid="15373"/>
                                        </p:tgtEl>
                                        <p:attrNameLst>
                                          <p:attrName>ppt_x</p:attrName>
                                          <p:attrName>ppt_y</p:attrName>
                                        </p:attrNameLst>
                                      </p:cBhvr>
                                      <p:rCtr x="-694" y="-11944"/>
                                    </p:animMotion>
                                  </p:childTnLst>
                                </p:cTn>
                              </p:par>
                              <p:par>
                                <p:cTn id="128" presetID="56" presetClass="path" presetSubtype="0" accel="50000" decel="50000" fill="hold" nodeType="withEffect">
                                  <p:stCondLst>
                                    <p:cond delay="0"/>
                                  </p:stCondLst>
                                  <p:childTnLst>
                                    <p:animMotion origin="layout" path="M -1.66667E-6 -4.44444E-6 L 0.34827 -0.34004 " pathEditMode="relative" rAng="0" ptsTypes="AA">
                                      <p:cBhvr>
                                        <p:cTn id="129" dur="2000" fill="hold"/>
                                        <p:tgtEl>
                                          <p:spTgt spid="15374"/>
                                        </p:tgtEl>
                                        <p:attrNameLst>
                                          <p:attrName>ppt_x</p:attrName>
                                          <p:attrName>ppt_y</p:attrName>
                                        </p:attrNameLst>
                                      </p:cBhvr>
                                      <p:rCtr x="17413" y="-17014"/>
                                    </p:animMotion>
                                  </p:childTnLst>
                                </p:cTn>
                              </p:par>
                            </p:childTnLst>
                          </p:cTn>
                        </p:par>
                      </p:childTnLst>
                    </p:cTn>
                  </p:par>
                  <p:par>
                    <p:cTn id="130" fill="hold" nodeType="clickPar">
                      <p:stCondLst>
                        <p:cond delay="indefinite"/>
                      </p:stCondLst>
                      <p:childTnLst>
                        <p:par>
                          <p:cTn id="131" fill="hold" nodeType="withGroup">
                            <p:stCondLst>
                              <p:cond delay="0"/>
                            </p:stCondLst>
                            <p:childTnLst>
                              <p:par>
                                <p:cTn id="132" presetID="9" presetClass="entr" presetSubtype="0" fill="hold" nodeType="clickEffect">
                                  <p:stCondLst>
                                    <p:cond delay="0"/>
                                  </p:stCondLst>
                                  <p:childTnLst>
                                    <p:set>
                                      <p:cBhvr>
                                        <p:cTn id="133" dur="1" fill="hold">
                                          <p:stCondLst>
                                            <p:cond delay="0"/>
                                          </p:stCondLst>
                                        </p:cTn>
                                        <p:tgtEl>
                                          <p:spTgt spid="15375"/>
                                        </p:tgtEl>
                                        <p:attrNameLst>
                                          <p:attrName>style.visibility</p:attrName>
                                        </p:attrNameLst>
                                      </p:cBhvr>
                                      <p:to>
                                        <p:strVal val="visible"/>
                                      </p:to>
                                    </p:set>
                                    <p:animEffect transition="in" filter="dissolve">
                                      <p:cBhvr>
                                        <p:cTn id="134" dur="500"/>
                                        <p:tgtEl>
                                          <p:spTgt spid="15375"/>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9" presetClass="entr" presetSubtype="0" fill="hold" nodeType="clickEffect">
                                  <p:stCondLst>
                                    <p:cond delay="0"/>
                                  </p:stCondLst>
                                  <p:childTnLst>
                                    <p:set>
                                      <p:cBhvr>
                                        <p:cTn id="138" dur="1" fill="hold">
                                          <p:stCondLst>
                                            <p:cond delay="0"/>
                                          </p:stCondLst>
                                        </p:cTn>
                                        <p:tgtEl>
                                          <p:spTgt spid="15376"/>
                                        </p:tgtEl>
                                        <p:attrNameLst>
                                          <p:attrName>style.visibility</p:attrName>
                                        </p:attrNameLst>
                                      </p:cBhvr>
                                      <p:to>
                                        <p:strVal val="visible"/>
                                      </p:to>
                                    </p:set>
                                    <p:animEffect transition="in" filter="dissolve">
                                      <p:cBhvr>
                                        <p:cTn id="139" dur="500"/>
                                        <p:tgtEl>
                                          <p:spTgt spid="15376"/>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9" presetClass="entr" presetSubtype="0" fill="hold" nodeType="clickEffect">
                                  <p:stCondLst>
                                    <p:cond delay="0"/>
                                  </p:stCondLst>
                                  <p:childTnLst>
                                    <p:set>
                                      <p:cBhvr>
                                        <p:cTn id="143" dur="1" fill="hold">
                                          <p:stCondLst>
                                            <p:cond delay="0"/>
                                          </p:stCondLst>
                                        </p:cTn>
                                        <p:tgtEl>
                                          <p:spTgt spid="15377"/>
                                        </p:tgtEl>
                                        <p:attrNameLst>
                                          <p:attrName>style.visibility</p:attrName>
                                        </p:attrNameLst>
                                      </p:cBhvr>
                                      <p:to>
                                        <p:strVal val="visible"/>
                                      </p:to>
                                    </p:set>
                                    <p:animEffect transition="in" filter="dissolve">
                                      <p:cBhvr>
                                        <p:cTn id="144" dur="500"/>
                                        <p:tgtEl>
                                          <p:spTgt spid="15377"/>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9" presetClass="entr" presetSubtype="0" fill="hold" nodeType="clickEffect">
                                  <p:stCondLst>
                                    <p:cond delay="0"/>
                                  </p:stCondLst>
                                  <p:childTnLst>
                                    <p:set>
                                      <p:cBhvr>
                                        <p:cTn id="148" dur="1" fill="hold">
                                          <p:stCondLst>
                                            <p:cond delay="0"/>
                                          </p:stCondLst>
                                        </p:cTn>
                                        <p:tgtEl>
                                          <p:spTgt spid="15378"/>
                                        </p:tgtEl>
                                        <p:attrNameLst>
                                          <p:attrName>style.visibility</p:attrName>
                                        </p:attrNameLst>
                                      </p:cBhvr>
                                      <p:to>
                                        <p:strVal val="visible"/>
                                      </p:to>
                                    </p:set>
                                    <p:animEffect transition="in" filter="dissolve">
                                      <p:cBhvr>
                                        <p:cTn id="149" dur="500"/>
                                        <p:tgtEl>
                                          <p:spTgt spid="15378"/>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9" presetClass="entr" presetSubtype="0" fill="hold" nodeType="clickEffect">
                                  <p:stCondLst>
                                    <p:cond delay="0"/>
                                  </p:stCondLst>
                                  <p:childTnLst>
                                    <p:set>
                                      <p:cBhvr>
                                        <p:cTn id="153" dur="1" fill="hold">
                                          <p:stCondLst>
                                            <p:cond delay="0"/>
                                          </p:stCondLst>
                                        </p:cTn>
                                        <p:tgtEl>
                                          <p:spTgt spid="15379"/>
                                        </p:tgtEl>
                                        <p:attrNameLst>
                                          <p:attrName>style.visibility</p:attrName>
                                        </p:attrNameLst>
                                      </p:cBhvr>
                                      <p:to>
                                        <p:strVal val="visible"/>
                                      </p:to>
                                    </p:set>
                                    <p:animEffect transition="in" filter="dissolve">
                                      <p:cBhvr>
                                        <p:cTn id="154" dur="500"/>
                                        <p:tgtEl>
                                          <p:spTgt spid="15379"/>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9" presetClass="entr" presetSubtype="0" fill="hold" nodeType="clickEffect">
                                  <p:stCondLst>
                                    <p:cond delay="0"/>
                                  </p:stCondLst>
                                  <p:childTnLst>
                                    <p:set>
                                      <p:cBhvr>
                                        <p:cTn id="158" dur="1" fill="hold">
                                          <p:stCondLst>
                                            <p:cond delay="0"/>
                                          </p:stCondLst>
                                        </p:cTn>
                                        <p:tgtEl>
                                          <p:spTgt spid="15380"/>
                                        </p:tgtEl>
                                        <p:attrNameLst>
                                          <p:attrName>style.visibility</p:attrName>
                                        </p:attrNameLst>
                                      </p:cBhvr>
                                      <p:to>
                                        <p:strVal val="visible"/>
                                      </p:to>
                                    </p:set>
                                    <p:animEffect transition="in" filter="dissolve">
                                      <p:cBhvr>
                                        <p:cTn id="159" dur="500"/>
                                        <p:tgtEl>
                                          <p:spTgt spid="15380"/>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34"/>
                                        </p:tgtEl>
                                        <p:attrNameLst>
                                          <p:attrName>style.visibility</p:attrName>
                                        </p:attrNameLst>
                                      </p:cBhvr>
                                      <p:to>
                                        <p:strVal val="visible"/>
                                      </p:to>
                                    </p:set>
                                    <p:animEffect transition="in" filter="dissolve">
                                      <p:cBhvr>
                                        <p:cTn id="162" dur="500"/>
                                        <p:tgtEl>
                                          <p:spTgt spid="34"/>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9" presetClass="entr" presetSubtype="0" fill="hold" nodeType="clickEffect">
                                  <p:stCondLst>
                                    <p:cond delay="0"/>
                                  </p:stCondLst>
                                  <p:childTnLst>
                                    <p:set>
                                      <p:cBhvr>
                                        <p:cTn id="166" dur="1" fill="hold">
                                          <p:stCondLst>
                                            <p:cond delay="0"/>
                                          </p:stCondLst>
                                        </p:cTn>
                                        <p:tgtEl>
                                          <p:spTgt spid="15381"/>
                                        </p:tgtEl>
                                        <p:attrNameLst>
                                          <p:attrName>style.visibility</p:attrName>
                                        </p:attrNameLst>
                                      </p:cBhvr>
                                      <p:to>
                                        <p:strVal val="visible"/>
                                      </p:to>
                                    </p:set>
                                    <p:animEffect transition="in" filter="dissolve">
                                      <p:cBhvr>
                                        <p:cTn id="167" dur="500"/>
                                        <p:tgtEl>
                                          <p:spTgt spid="1538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9" presetClass="exit" presetSubtype="0" fill="hold" nodeType="clickEffect">
                                  <p:stCondLst>
                                    <p:cond delay="0"/>
                                  </p:stCondLst>
                                  <p:childTnLst>
                                    <p:animEffect transition="out" filter="dissolve">
                                      <p:cBhvr>
                                        <p:cTn id="171" dur="500"/>
                                        <p:tgtEl>
                                          <p:spTgt spid="15380"/>
                                        </p:tgtEl>
                                      </p:cBhvr>
                                    </p:animEffect>
                                    <p:set>
                                      <p:cBhvr>
                                        <p:cTn id="172" dur="1" fill="hold">
                                          <p:stCondLst>
                                            <p:cond delay="499"/>
                                          </p:stCondLst>
                                        </p:cTn>
                                        <p:tgtEl>
                                          <p:spTgt spid="15380"/>
                                        </p:tgtEl>
                                        <p:attrNameLst>
                                          <p:attrName>style.visibility</p:attrName>
                                        </p:attrNameLst>
                                      </p:cBhvr>
                                      <p:to>
                                        <p:strVal val="hidden"/>
                                      </p:to>
                                    </p:set>
                                  </p:childTnLst>
                                </p:cTn>
                              </p:par>
                              <p:par>
                                <p:cTn id="173" presetID="9" presetClass="exit" presetSubtype="0" fill="hold" nodeType="withEffect">
                                  <p:stCondLst>
                                    <p:cond delay="0"/>
                                  </p:stCondLst>
                                  <p:childTnLst>
                                    <p:animEffect transition="out" filter="dissolve">
                                      <p:cBhvr>
                                        <p:cTn id="174" dur="500"/>
                                        <p:tgtEl>
                                          <p:spTgt spid="15379"/>
                                        </p:tgtEl>
                                      </p:cBhvr>
                                    </p:animEffect>
                                    <p:set>
                                      <p:cBhvr>
                                        <p:cTn id="175" dur="1" fill="hold">
                                          <p:stCondLst>
                                            <p:cond delay="499"/>
                                          </p:stCondLst>
                                        </p:cTn>
                                        <p:tgtEl>
                                          <p:spTgt spid="15379"/>
                                        </p:tgtEl>
                                        <p:attrNameLst>
                                          <p:attrName>style.visibility</p:attrName>
                                        </p:attrNameLst>
                                      </p:cBhvr>
                                      <p:to>
                                        <p:strVal val="hidden"/>
                                      </p:to>
                                    </p:set>
                                  </p:childTnLst>
                                </p:cTn>
                              </p:par>
                              <p:par>
                                <p:cTn id="176" presetID="9" presetClass="exit" presetSubtype="0" fill="hold" nodeType="withEffect">
                                  <p:stCondLst>
                                    <p:cond delay="0"/>
                                  </p:stCondLst>
                                  <p:childTnLst>
                                    <p:animEffect transition="out" filter="dissolve">
                                      <p:cBhvr>
                                        <p:cTn id="177" dur="500"/>
                                        <p:tgtEl>
                                          <p:spTgt spid="15378"/>
                                        </p:tgtEl>
                                      </p:cBhvr>
                                    </p:animEffect>
                                    <p:set>
                                      <p:cBhvr>
                                        <p:cTn id="178" dur="1" fill="hold">
                                          <p:stCondLst>
                                            <p:cond delay="499"/>
                                          </p:stCondLst>
                                        </p:cTn>
                                        <p:tgtEl>
                                          <p:spTgt spid="15378"/>
                                        </p:tgtEl>
                                        <p:attrNameLst>
                                          <p:attrName>style.visibility</p:attrName>
                                        </p:attrNameLst>
                                      </p:cBhvr>
                                      <p:to>
                                        <p:strVal val="hidden"/>
                                      </p:to>
                                    </p:set>
                                  </p:childTnLst>
                                </p:cTn>
                              </p:par>
                              <p:par>
                                <p:cTn id="179" presetID="9" presetClass="exit" presetSubtype="0" fill="hold" nodeType="withEffect">
                                  <p:stCondLst>
                                    <p:cond delay="0"/>
                                  </p:stCondLst>
                                  <p:childTnLst>
                                    <p:animEffect transition="out" filter="dissolve">
                                      <p:cBhvr>
                                        <p:cTn id="180" dur="500"/>
                                        <p:tgtEl>
                                          <p:spTgt spid="15377"/>
                                        </p:tgtEl>
                                      </p:cBhvr>
                                    </p:animEffect>
                                    <p:set>
                                      <p:cBhvr>
                                        <p:cTn id="181" dur="1" fill="hold">
                                          <p:stCondLst>
                                            <p:cond delay="499"/>
                                          </p:stCondLst>
                                        </p:cTn>
                                        <p:tgtEl>
                                          <p:spTgt spid="15377"/>
                                        </p:tgtEl>
                                        <p:attrNameLst>
                                          <p:attrName>style.visibility</p:attrName>
                                        </p:attrNameLst>
                                      </p:cBhvr>
                                      <p:to>
                                        <p:strVal val="hidden"/>
                                      </p:to>
                                    </p:set>
                                  </p:childTnLst>
                                </p:cTn>
                              </p:par>
                              <p:par>
                                <p:cTn id="182" presetID="9" presetClass="exit" presetSubtype="0" fill="hold" nodeType="withEffect">
                                  <p:stCondLst>
                                    <p:cond delay="0"/>
                                  </p:stCondLst>
                                  <p:childTnLst>
                                    <p:animEffect transition="out" filter="dissolve">
                                      <p:cBhvr>
                                        <p:cTn id="183" dur="500"/>
                                        <p:tgtEl>
                                          <p:spTgt spid="15376"/>
                                        </p:tgtEl>
                                      </p:cBhvr>
                                    </p:animEffect>
                                    <p:set>
                                      <p:cBhvr>
                                        <p:cTn id="184" dur="1" fill="hold">
                                          <p:stCondLst>
                                            <p:cond delay="499"/>
                                          </p:stCondLst>
                                        </p:cTn>
                                        <p:tgtEl>
                                          <p:spTgt spid="15376"/>
                                        </p:tgtEl>
                                        <p:attrNameLst>
                                          <p:attrName>style.visibility</p:attrName>
                                        </p:attrNameLst>
                                      </p:cBhvr>
                                      <p:to>
                                        <p:strVal val="hidden"/>
                                      </p:to>
                                    </p:set>
                                  </p:childTnLst>
                                </p:cTn>
                              </p:par>
                              <p:par>
                                <p:cTn id="185" presetID="9" presetClass="exit" presetSubtype="0" fill="hold" nodeType="withEffect">
                                  <p:stCondLst>
                                    <p:cond delay="0"/>
                                  </p:stCondLst>
                                  <p:childTnLst>
                                    <p:animEffect transition="out" filter="dissolve">
                                      <p:cBhvr>
                                        <p:cTn id="186" dur="500"/>
                                        <p:tgtEl>
                                          <p:spTgt spid="15375"/>
                                        </p:tgtEl>
                                      </p:cBhvr>
                                    </p:animEffect>
                                    <p:set>
                                      <p:cBhvr>
                                        <p:cTn id="187" dur="1" fill="hold">
                                          <p:stCondLst>
                                            <p:cond delay="499"/>
                                          </p:stCondLst>
                                        </p:cTn>
                                        <p:tgtEl>
                                          <p:spTgt spid="15375"/>
                                        </p:tgtEl>
                                        <p:attrNameLst>
                                          <p:attrName>style.visibility</p:attrName>
                                        </p:attrNameLst>
                                      </p:cBhvr>
                                      <p:to>
                                        <p:strVal val="hidden"/>
                                      </p:to>
                                    </p:set>
                                  </p:childTnLst>
                                </p:cTn>
                              </p:par>
                              <p:par>
                                <p:cTn id="188" presetID="9" presetClass="exit" presetSubtype="0" fill="hold" grpId="1" nodeType="withEffect">
                                  <p:stCondLst>
                                    <p:cond delay="0"/>
                                  </p:stCondLst>
                                  <p:childTnLst>
                                    <p:animEffect transition="out" filter="dissolve">
                                      <p:cBhvr>
                                        <p:cTn id="189" dur="500"/>
                                        <p:tgtEl>
                                          <p:spTgt spid="34"/>
                                        </p:tgtEl>
                                      </p:cBhvr>
                                    </p:animEffect>
                                    <p:set>
                                      <p:cBhvr>
                                        <p:cTn id="190" dur="1" fill="hold">
                                          <p:stCondLst>
                                            <p:cond delay="499"/>
                                          </p:stCondLst>
                                        </p:cTn>
                                        <p:tgtEl>
                                          <p:spTgt spid="34"/>
                                        </p:tgtEl>
                                        <p:attrNameLst>
                                          <p:attrName>style.visibility</p:attrName>
                                        </p:attrNameLst>
                                      </p:cBhvr>
                                      <p:to>
                                        <p:strVal val="hidden"/>
                                      </p:to>
                                    </p:set>
                                  </p:childTnLst>
                                </p:cTn>
                              </p:par>
                              <p:par>
                                <p:cTn id="191" presetID="64" presetClass="path" presetSubtype="0" accel="50000" decel="50000" fill="hold" nodeType="withEffect">
                                  <p:stCondLst>
                                    <p:cond delay="0"/>
                                  </p:stCondLst>
                                  <p:childTnLst>
                                    <p:animMotion origin="layout" path="M 5E-6 -7.40741E-7 L 0.01423 -0.28032 " pathEditMode="relative" rAng="0" ptsTypes="AA">
                                      <p:cBhvr>
                                        <p:cTn id="192" dur="2000" fill="hold"/>
                                        <p:tgtEl>
                                          <p:spTgt spid="15381"/>
                                        </p:tgtEl>
                                        <p:attrNameLst>
                                          <p:attrName>ppt_x</p:attrName>
                                          <p:attrName>ppt_y</p:attrName>
                                        </p:attrNameLst>
                                      </p:cBhvr>
                                      <p:rCtr x="712" y="-14028"/>
                                    </p:animMotion>
                                  </p:childTnLst>
                                </p:cTn>
                              </p:par>
                            </p:childTnLst>
                          </p:cTn>
                        </p:par>
                      </p:childTnLst>
                    </p:cTn>
                  </p:par>
                  <p:par>
                    <p:cTn id="193" fill="hold" nodeType="clickPar">
                      <p:stCondLst>
                        <p:cond delay="indefinite"/>
                      </p:stCondLst>
                      <p:childTnLst>
                        <p:par>
                          <p:cTn id="194" fill="hold" nodeType="withGroup">
                            <p:stCondLst>
                              <p:cond delay="0"/>
                            </p:stCondLst>
                            <p:childTnLst>
                              <p:par>
                                <p:cTn id="195" presetID="9" presetClass="entr" presetSubtype="0" fill="hold" nodeType="clickEffect">
                                  <p:stCondLst>
                                    <p:cond delay="0"/>
                                  </p:stCondLst>
                                  <p:childTnLst>
                                    <p:set>
                                      <p:cBhvr>
                                        <p:cTn id="196" dur="1" fill="hold">
                                          <p:stCondLst>
                                            <p:cond delay="0"/>
                                          </p:stCondLst>
                                        </p:cTn>
                                        <p:tgtEl>
                                          <p:spTgt spid="15382"/>
                                        </p:tgtEl>
                                        <p:attrNameLst>
                                          <p:attrName>style.visibility</p:attrName>
                                        </p:attrNameLst>
                                      </p:cBhvr>
                                      <p:to>
                                        <p:strVal val="visible"/>
                                      </p:to>
                                    </p:set>
                                    <p:animEffect transition="in" filter="dissolve">
                                      <p:cBhvr>
                                        <p:cTn id="197" dur="500"/>
                                        <p:tgtEl>
                                          <p:spTgt spid="15382"/>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9" presetClass="entr" presetSubtype="0" fill="hold" nodeType="clickEffect">
                                  <p:stCondLst>
                                    <p:cond delay="0"/>
                                  </p:stCondLst>
                                  <p:childTnLst>
                                    <p:set>
                                      <p:cBhvr>
                                        <p:cTn id="201" dur="1" fill="hold">
                                          <p:stCondLst>
                                            <p:cond delay="0"/>
                                          </p:stCondLst>
                                        </p:cTn>
                                        <p:tgtEl>
                                          <p:spTgt spid="15383"/>
                                        </p:tgtEl>
                                        <p:attrNameLst>
                                          <p:attrName>style.visibility</p:attrName>
                                        </p:attrNameLst>
                                      </p:cBhvr>
                                      <p:to>
                                        <p:strVal val="visible"/>
                                      </p:to>
                                    </p:set>
                                    <p:animEffect transition="in" filter="dissolve">
                                      <p:cBhvr>
                                        <p:cTn id="202" dur="500"/>
                                        <p:tgtEl>
                                          <p:spTgt spid="15383"/>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9" presetClass="entr" presetSubtype="0" fill="hold" nodeType="clickEffect">
                                  <p:stCondLst>
                                    <p:cond delay="0"/>
                                  </p:stCondLst>
                                  <p:childTnLst>
                                    <p:set>
                                      <p:cBhvr>
                                        <p:cTn id="206" dur="1" fill="hold">
                                          <p:stCondLst>
                                            <p:cond delay="0"/>
                                          </p:stCondLst>
                                        </p:cTn>
                                        <p:tgtEl>
                                          <p:spTgt spid="15384"/>
                                        </p:tgtEl>
                                        <p:attrNameLst>
                                          <p:attrName>style.visibility</p:attrName>
                                        </p:attrNameLst>
                                      </p:cBhvr>
                                      <p:to>
                                        <p:strVal val="visible"/>
                                      </p:to>
                                    </p:set>
                                    <p:animEffect transition="in" filter="dissolve">
                                      <p:cBhvr>
                                        <p:cTn id="207" dur="500"/>
                                        <p:tgtEl>
                                          <p:spTgt spid="15384"/>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9" presetClass="entr" presetSubtype="0" fill="hold" nodeType="clickEffect">
                                  <p:stCondLst>
                                    <p:cond delay="0"/>
                                  </p:stCondLst>
                                  <p:childTnLst>
                                    <p:set>
                                      <p:cBhvr>
                                        <p:cTn id="211" dur="1" fill="hold">
                                          <p:stCondLst>
                                            <p:cond delay="0"/>
                                          </p:stCondLst>
                                        </p:cTn>
                                        <p:tgtEl>
                                          <p:spTgt spid="15385"/>
                                        </p:tgtEl>
                                        <p:attrNameLst>
                                          <p:attrName>style.visibility</p:attrName>
                                        </p:attrNameLst>
                                      </p:cBhvr>
                                      <p:to>
                                        <p:strVal val="visible"/>
                                      </p:to>
                                    </p:set>
                                    <p:animEffect transition="in" filter="dissolve">
                                      <p:cBhvr>
                                        <p:cTn id="212" dur="500"/>
                                        <p:tgtEl>
                                          <p:spTgt spid="15385"/>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9" presetClass="exit" presetSubtype="0" fill="hold" nodeType="clickEffect">
                                  <p:stCondLst>
                                    <p:cond delay="0"/>
                                  </p:stCondLst>
                                  <p:childTnLst>
                                    <p:animEffect transition="out" filter="dissolve">
                                      <p:cBhvr>
                                        <p:cTn id="216" dur="500"/>
                                        <p:tgtEl>
                                          <p:spTgt spid="15384"/>
                                        </p:tgtEl>
                                      </p:cBhvr>
                                    </p:animEffect>
                                    <p:set>
                                      <p:cBhvr>
                                        <p:cTn id="217" dur="1" fill="hold">
                                          <p:stCondLst>
                                            <p:cond delay="499"/>
                                          </p:stCondLst>
                                        </p:cTn>
                                        <p:tgtEl>
                                          <p:spTgt spid="15384"/>
                                        </p:tgtEl>
                                        <p:attrNameLst>
                                          <p:attrName>style.visibility</p:attrName>
                                        </p:attrNameLst>
                                      </p:cBhvr>
                                      <p:to>
                                        <p:strVal val="hidden"/>
                                      </p:to>
                                    </p:set>
                                  </p:childTnLst>
                                </p:cTn>
                              </p:par>
                              <p:par>
                                <p:cTn id="218" presetID="9" presetClass="exit" presetSubtype="0" fill="hold" nodeType="withEffect">
                                  <p:stCondLst>
                                    <p:cond delay="0"/>
                                  </p:stCondLst>
                                  <p:childTnLst>
                                    <p:animEffect transition="out" filter="dissolve">
                                      <p:cBhvr>
                                        <p:cTn id="219" dur="500"/>
                                        <p:tgtEl>
                                          <p:spTgt spid="15383"/>
                                        </p:tgtEl>
                                      </p:cBhvr>
                                    </p:animEffect>
                                    <p:set>
                                      <p:cBhvr>
                                        <p:cTn id="220" dur="1" fill="hold">
                                          <p:stCondLst>
                                            <p:cond delay="499"/>
                                          </p:stCondLst>
                                        </p:cTn>
                                        <p:tgtEl>
                                          <p:spTgt spid="15383"/>
                                        </p:tgtEl>
                                        <p:attrNameLst>
                                          <p:attrName>style.visibility</p:attrName>
                                        </p:attrNameLst>
                                      </p:cBhvr>
                                      <p:to>
                                        <p:strVal val="hidden"/>
                                      </p:to>
                                    </p:set>
                                  </p:childTnLst>
                                </p:cTn>
                              </p:par>
                              <p:par>
                                <p:cTn id="221" presetID="9" presetClass="exit" presetSubtype="0" fill="hold" nodeType="withEffect">
                                  <p:stCondLst>
                                    <p:cond delay="0"/>
                                  </p:stCondLst>
                                  <p:childTnLst>
                                    <p:animEffect transition="out" filter="dissolve">
                                      <p:cBhvr>
                                        <p:cTn id="222" dur="500"/>
                                        <p:tgtEl>
                                          <p:spTgt spid="15382"/>
                                        </p:tgtEl>
                                      </p:cBhvr>
                                    </p:animEffect>
                                    <p:set>
                                      <p:cBhvr>
                                        <p:cTn id="223" dur="1" fill="hold">
                                          <p:stCondLst>
                                            <p:cond delay="499"/>
                                          </p:stCondLst>
                                        </p:cTn>
                                        <p:tgtEl>
                                          <p:spTgt spid="15382"/>
                                        </p:tgtEl>
                                        <p:attrNameLst>
                                          <p:attrName>style.visibility</p:attrName>
                                        </p:attrNameLst>
                                      </p:cBhvr>
                                      <p:to>
                                        <p:strVal val="hidden"/>
                                      </p:to>
                                    </p:set>
                                  </p:childTnLst>
                                </p:cTn>
                              </p:par>
                              <p:par>
                                <p:cTn id="224" presetID="64" presetClass="path" presetSubtype="0" accel="50000" decel="50000" fill="hold" nodeType="withEffect">
                                  <p:stCondLst>
                                    <p:cond delay="0"/>
                                  </p:stCondLst>
                                  <p:childTnLst>
                                    <p:animMotion origin="layout" path="M -3.88889E-6 2.59259E-6 L 0.00417 -0.16922 " pathEditMode="relative" rAng="0" ptsTypes="AA">
                                      <p:cBhvr>
                                        <p:cTn id="225" dur="2000" fill="hold"/>
                                        <p:tgtEl>
                                          <p:spTgt spid="15385"/>
                                        </p:tgtEl>
                                        <p:attrNameLst>
                                          <p:attrName>ppt_x</p:attrName>
                                          <p:attrName>ppt_y</p:attrName>
                                        </p:attrNameLst>
                                      </p:cBhvr>
                                      <p:rCtr x="208" y="-8472"/>
                                    </p:animMotion>
                                  </p:childTnLst>
                                </p:cTn>
                              </p:par>
                              <p:par>
                                <p:cTn id="226" presetID="35" presetClass="path" presetSubtype="0" accel="50000" decel="50000" fill="hold" nodeType="withEffect">
                                  <p:stCondLst>
                                    <p:cond delay="0"/>
                                  </p:stCondLst>
                                  <p:childTnLst>
                                    <p:animMotion origin="layout" path="M 0.01423 -0.28032 L -0.48195 -0.29074 " pathEditMode="relative" rAng="0" ptsTypes="AA">
                                      <p:cBhvr>
                                        <p:cTn id="227" dur="2000" fill="hold"/>
                                        <p:tgtEl>
                                          <p:spTgt spid="15381"/>
                                        </p:tgtEl>
                                        <p:attrNameLst>
                                          <p:attrName>ppt_x</p:attrName>
                                          <p:attrName>ppt_y</p:attrName>
                                        </p:attrNameLst>
                                      </p:cBhvr>
                                      <p:rCtr x="-24809" y="-532"/>
                                    </p:animMotion>
                                  </p:childTnLst>
                                </p:cTn>
                              </p:par>
                              <p:par>
                                <p:cTn id="228" presetID="9" presetClass="exit" presetSubtype="0" fill="hold" nodeType="withEffect">
                                  <p:stCondLst>
                                    <p:cond delay="0"/>
                                  </p:stCondLst>
                                  <p:childTnLst>
                                    <p:animEffect transition="out" filter="dissolve">
                                      <p:cBhvr>
                                        <p:cTn id="229" dur="500"/>
                                        <p:tgtEl>
                                          <p:spTgt spid="15366"/>
                                        </p:tgtEl>
                                      </p:cBhvr>
                                    </p:animEffect>
                                    <p:set>
                                      <p:cBhvr>
                                        <p:cTn id="230" dur="1" fill="hold">
                                          <p:stCondLst>
                                            <p:cond delay="499"/>
                                          </p:stCondLst>
                                        </p:cTn>
                                        <p:tgtEl>
                                          <p:spTgt spid="15366"/>
                                        </p:tgtEl>
                                        <p:attrNameLst>
                                          <p:attrName>style.visibility</p:attrName>
                                        </p:attrNameLst>
                                      </p:cBhvr>
                                      <p:to>
                                        <p:strVal val="hidden"/>
                                      </p:to>
                                    </p:set>
                                  </p:childTnLst>
                                </p:cTn>
                              </p:par>
                              <p:par>
                                <p:cTn id="231" presetID="9" presetClass="exit" presetSubtype="0" fill="hold" nodeType="withEffect">
                                  <p:stCondLst>
                                    <p:cond delay="0"/>
                                  </p:stCondLst>
                                  <p:childTnLst>
                                    <p:animEffect transition="out" filter="dissolve">
                                      <p:cBhvr>
                                        <p:cTn id="232" dur="500"/>
                                        <p:tgtEl>
                                          <p:spTgt spid="15365"/>
                                        </p:tgtEl>
                                      </p:cBhvr>
                                    </p:animEffect>
                                    <p:set>
                                      <p:cBhvr>
                                        <p:cTn id="233" dur="1" fill="hold">
                                          <p:stCondLst>
                                            <p:cond delay="499"/>
                                          </p:stCondLst>
                                        </p:cTn>
                                        <p:tgtEl>
                                          <p:spTgt spid="15365"/>
                                        </p:tgtEl>
                                        <p:attrNameLst>
                                          <p:attrName>style.visibility</p:attrName>
                                        </p:attrNameLst>
                                      </p:cBhvr>
                                      <p:to>
                                        <p:strVal val="hidden"/>
                                      </p:to>
                                    </p:set>
                                  </p:childTnLst>
                                </p:cTn>
                              </p:par>
                              <p:par>
                                <p:cTn id="234" presetID="9" presetClass="exit" presetSubtype="0" fill="hold" nodeType="withEffect">
                                  <p:stCondLst>
                                    <p:cond delay="0"/>
                                  </p:stCondLst>
                                  <p:childTnLst>
                                    <p:animEffect transition="out" filter="dissolve">
                                      <p:cBhvr>
                                        <p:cTn id="235" dur="500"/>
                                        <p:tgtEl>
                                          <p:spTgt spid="15374"/>
                                        </p:tgtEl>
                                      </p:cBhvr>
                                    </p:animEffect>
                                    <p:set>
                                      <p:cBhvr>
                                        <p:cTn id="236" dur="1" fill="hold">
                                          <p:stCondLst>
                                            <p:cond delay="499"/>
                                          </p:stCondLst>
                                        </p:cTn>
                                        <p:tgtEl>
                                          <p:spTgt spid="15374"/>
                                        </p:tgtEl>
                                        <p:attrNameLst>
                                          <p:attrName>style.visibility</p:attrName>
                                        </p:attrNameLst>
                                      </p:cBhvr>
                                      <p:to>
                                        <p:strVal val="hidden"/>
                                      </p:to>
                                    </p:set>
                                  </p:childTnLst>
                                </p:cTn>
                              </p:par>
                              <p:par>
                                <p:cTn id="237" presetID="9" presetClass="exit" presetSubtype="0" fill="hold" nodeType="withEffect">
                                  <p:stCondLst>
                                    <p:cond delay="0"/>
                                  </p:stCondLst>
                                  <p:childTnLst>
                                    <p:animEffect transition="out" filter="dissolve">
                                      <p:cBhvr>
                                        <p:cTn id="238" dur="500"/>
                                        <p:tgtEl>
                                          <p:spTgt spid="15373"/>
                                        </p:tgtEl>
                                      </p:cBhvr>
                                    </p:animEffect>
                                    <p:set>
                                      <p:cBhvr>
                                        <p:cTn id="239" dur="1" fill="hold">
                                          <p:stCondLst>
                                            <p:cond delay="499"/>
                                          </p:stCondLst>
                                        </p:cTn>
                                        <p:tgtEl>
                                          <p:spTgt spid="153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8"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Exercise – 2010 – Q3 – O.L.</a:t>
            </a:r>
            <a:endParaRPr lang="en-GB" altLang="en-US" sz="3600" b="1"/>
          </a:p>
        </p:txBody>
      </p:sp>
      <p:graphicFrame>
        <p:nvGraphicFramePr>
          <p:cNvPr id="3" name="Object 2"/>
          <p:cNvGraphicFramePr>
            <a:graphicFrameLocks noChangeAspect="1"/>
          </p:cNvGraphicFramePr>
          <p:nvPr/>
        </p:nvGraphicFramePr>
        <p:xfrm>
          <a:off x="468313" y="1341438"/>
          <a:ext cx="5327650" cy="4627562"/>
        </p:xfrm>
        <a:graphic>
          <a:graphicData uri="http://schemas.openxmlformats.org/presentationml/2006/ole">
            <mc:AlternateContent xmlns:mc="http://schemas.openxmlformats.org/markup-compatibility/2006">
              <mc:Choice xmlns:v="urn:schemas-microsoft-com:vml" Requires="v">
                <p:oleObj spid="_x0000_s15506" name="Equation" r:id="rId3" imgW="3187440" imgH="2768400" progId="Equation.DSMT4">
                  <p:embed/>
                </p:oleObj>
              </mc:Choice>
              <mc:Fallback>
                <p:oleObj name="Equation" r:id="rId3" imgW="3187440" imgH="2768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341438"/>
                        <a:ext cx="5327650" cy="462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Connector 4"/>
          <p:cNvCxnSpPr/>
          <p:nvPr/>
        </p:nvCxnSpPr>
        <p:spPr>
          <a:xfrm rot="5400000">
            <a:off x="4139406" y="3788569"/>
            <a:ext cx="25923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35600" y="5084763"/>
            <a:ext cx="28813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4716463" y="2492375"/>
            <a:ext cx="719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435600" y="2492375"/>
            <a:ext cx="720725"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5076031" y="2132807"/>
            <a:ext cx="720725"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3"/>
          <p:cNvGraphicFramePr>
            <a:graphicFrameLocks noChangeAspect="1"/>
          </p:cNvGraphicFramePr>
          <p:nvPr/>
        </p:nvGraphicFramePr>
        <p:xfrm>
          <a:off x="4643438" y="3644900"/>
          <a:ext cx="720725" cy="360363"/>
        </p:xfrm>
        <a:graphic>
          <a:graphicData uri="http://schemas.openxmlformats.org/presentationml/2006/ole">
            <mc:AlternateContent xmlns:mc="http://schemas.openxmlformats.org/markup-compatibility/2006">
              <mc:Choice xmlns:v="urn:schemas-microsoft-com:vml" Requires="v">
                <p:oleObj spid="_x0000_s15507" name="Equation" r:id="rId5" imgW="355320" imgH="177480" progId="Equation.DSMT4">
                  <p:embed/>
                </p:oleObj>
              </mc:Choice>
              <mc:Fallback>
                <p:oleObj name="Equation" r:id="rId5" imgW="3553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3644900"/>
                        <a:ext cx="72072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 name="Straight Arrow Connector 15"/>
          <p:cNvCxnSpPr/>
          <p:nvPr/>
        </p:nvCxnSpPr>
        <p:spPr>
          <a:xfrm rot="5400000" flipH="1" flipV="1">
            <a:off x="4428331" y="3069432"/>
            <a:ext cx="1152525"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464050" y="4545013"/>
            <a:ext cx="1081087"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16388" name="Object 4"/>
          <p:cNvGraphicFramePr>
            <a:graphicFrameLocks noChangeAspect="1"/>
          </p:cNvGraphicFramePr>
          <p:nvPr/>
        </p:nvGraphicFramePr>
        <p:xfrm>
          <a:off x="5795963" y="2565400"/>
          <a:ext cx="803275" cy="320675"/>
        </p:xfrm>
        <a:graphic>
          <a:graphicData uri="http://schemas.openxmlformats.org/presentationml/2006/ole">
            <mc:AlternateContent xmlns:mc="http://schemas.openxmlformats.org/markup-compatibility/2006">
              <mc:Choice xmlns:v="urn:schemas-microsoft-com:vml" Requires="v">
                <p:oleObj spid="_x0000_s15508" name="Equation" r:id="rId7" imgW="507960" imgH="203040" progId="Equation.DSMT4">
                  <p:embed/>
                </p:oleObj>
              </mc:Choice>
              <mc:Fallback>
                <p:oleObj name="Equation" r:id="rId7" imgW="5079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2565400"/>
                        <a:ext cx="8032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5076825" y="1484313"/>
          <a:ext cx="803275" cy="320675"/>
        </p:xfrm>
        <a:graphic>
          <a:graphicData uri="http://schemas.openxmlformats.org/presentationml/2006/ole">
            <mc:AlternateContent xmlns:mc="http://schemas.openxmlformats.org/markup-compatibility/2006">
              <mc:Choice xmlns:v="urn:schemas-microsoft-com:vml" Requires="v">
                <p:oleObj spid="_x0000_s15509" name="Equation" r:id="rId9" imgW="507960" imgH="203040" progId="Equation.DSMT4">
                  <p:embed/>
                </p:oleObj>
              </mc:Choice>
              <mc:Fallback>
                <p:oleObj name="Equation" r:id="rId9" imgW="5079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825" y="1484313"/>
                        <a:ext cx="8032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5219700" y="5084763"/>
          <a:ext cx="309563" cy="360362"/>
        </p:xfrm>
        <a:graphic>
          <a:graphicData uri="http://schemas.openxmlformats.org/presentationml/2006/ole">
            <mc:AlternateContent xmlns:mc="http://schemas.openxmlformats.org/markup-compatibility/2006">
              <mc:Choice xmlns:v="urn:schemas-microsoft-com:vml" Requires="v">
                <p:oleObj spid="_x0000_s15510" name="Equation" r:id="rId11" imgW="152280" imgH="177480" progId="Equation.DSMT4">
                  <p:embed/>
                </p:oleObj>
              </mc:Choice>
              <mc:Fallback>
                <p:oleObj name="Equation" r:id="rId11" imgW="15228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9700" y="5084763"/>
                        <a:ext cx="309563"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1" name="Object 7"/>
          <p:cNvGraphicFramePr>
            <a:graphicFrameLocks noChangeAspect="1"/>
          </p:cNvGraphicFramePr>
          <p:nvPr/>
        </p:nvGraphicFramePr>
        <p:xfrm>
          <a:off x="7646988" y="5084763"/>
          <a:ext cx="309562" cy="334962"/>
        </p:xfrm>
        <a:graphic>
          <a:graphicData uri="http://schemas.openxmlformats.org/presentationml/2006/ole">
            <mc:AlternateContent xmlns:mc="http://schemas.openxmlformats.org/markup-compatibility/2006">
              <mc:Choice xmlns:v="urn:schemas-microsoft-com:vml" Requires="v">
                <p:oleObj spid="_x0000_s15511" name="Equation" r:id="rId13" imgW="152280" imgH="164880" progId="Equation.DSMT4">
                  <p:embed/>
                </p:oleObj>
              </mc:Choice>
              <mc:Fallback>
                <p:oleObj name="Equation" r:id="rId13" imgW="15228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46988" y="5084763"/>
                        <a:ext cx="309562" cy="33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Freeform 22"/>
          <p:cNvSpPr/>
          <p:nvPr/>
        </p:nvSpPr>
        <p:spPr>
          <a:xfrm>
            <a:off x="5440363" y="1193800"/>
            <a:ext cx="2374900" cy="3886200"/>
          </a:xfrm>
          <a:custGeom>
            <a:avLst/>
            <a:gdLst>
              <a:gd name="connsiteX0" fmla="*/ 0 w 2374900"/>
              <a:gd name="connsiteY0" fmla="*/ 1295400 h 3886200"/>
              <a:gd name="connsiteX1" fmla="*/ 927100 w 2374900"/>
              <a:gd name="connsiteY1" fmla="*/ 431800 h 3886200"/>
              <a:gd name="connsiteX2" fmla="*/ 2374900 w 2374900"/>
              <a:gd name="connsiteY2" fmla="*/ 3886200 h 3886200"/>
            </a:gdLst>
            <a:ahLst/>
            <a:cxnLst>
              <a:cxn ang="0">
                <a:pos x="connsiteX0" y="connsiteY0"/>
              </a:cxn>
              <a:cxn ang="0">
                <a:pos x="connsiteX1" y="connsiteY1"/>
              </a:cxn>
              <a:cxn ang="0">
                <a:pos x="connsiteX2" y="connsiteY2"/>
              </a:cxn>
            </a:cxnLst>
            <a:rect l="l" t="t" r="r" b="b"/>
            <a:pathLst>
              <a:path w="2374900" h="3886200">
                <a:moveTo>
                  <a:pt x="0" y="1295400"/>
                </a:moveTo>
                <a:cubicBezTo>
                  <a:pt x="265641" y="647700"/>
                  <a:pt x="531283" y="0"/>
                  <a:pt x="927100" y="431800"/>
                </a:cubicBezTo>
                <a:cubicBezTo>
                  <a:pt x="1322917" y="863600"/>
                  <a:pt x="1848908" y="2374900"/>
                  <a:pt x="2374900" y="3886200"/>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extLst>
      <p:ext uri="{BB962C8B-B14F-4D97-AF65-F5344CB8AC3E}">
        <p14:creationId xmlns:p14="http://schemas.microsoft.com/office/powerpoint/2010/main" val="145038464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dissolve">
                                      <p:cBhvr>
                                        <p:cTn id="10" dur="500"/>
                                        <p:tgtEl>
                                          <p:spTgt spid="16389"/>
                                        </p:tgtEl>
                                      </p:cBhvr>
                                    </p:animEffect>
                                  </p:childTnLst>
                                </p:cTn>
                              </p:par>
                              <p:par>
                                <p:cTn id="11" presetID="9" presetClass="entr" presetSubtype="0" fill="hold" nodeType="with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dissolve">
                                      <p:cBhvr>
                                        <p:cTn id="13" dur="500"/>
                                        <p:tgtEl>
                                          <p:spTgt spid="16388"/>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par>
                                <p:cTn id="32" presetID="9"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9"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par>
                                <p:cTn id="38" presetID="9" presetClass="entr" presetSubtype="0" fill="hold" nodeType="withEffect">
                                  <p:stCondLst>
                                    <p:cond delay="0"/>
                                  </p:stCondLst>
                                  <p:childTnLst>
                                    <p:set>
                                      <p:cBhvr>
                                        <p:cTn id="39" dur="1" fill="hold">
                                          <p:stCondLst>
                                            <p:cond delay="0"/>
                                          </p:stCondLst>
                                        </p:cTn>
                                        <p:tgtEl>
                                          <p:spTgt spid="16390"/>
                                        </p:tgtEl>
                                        <p:attrNameLst>
                                          <p:attrName>style.visibility</p:attrName>
                                        </p:attrNameLst>
                                      </p:cBhvr>
                                      <p:to>
                                        <p:strVal val="visible"/>
                                      </p:to>
                                    </p:set>
                                    <p:animEffect transition="in" filter="dissolve">
                                      <p:cBhvr>
                                        <p:cTn id="40" dur="500"/>
                                        <p:tgtEl>
                                          <p:spTgt spid="16390"/>
                                        </p:tgtEl>
                                      </p:cBhvr>
                                    </p:animEffect>
                                  </p:childTnLst>
                                </p:cTn>
                              </p:par>
                              <p:par>
                                <p:cTn id="41" presetID="9" presetClass="entr" presetSubtype="0" fill="hold" nodeType="withEffect">
                                  <p:stCondLst>
                                    <p:cond delay="0"/>
                                  </p:stCondLst>
                                  <p:childTnLst>
                                    <p:set>
                                      <p:cBhvr>
                                        <p:cTn id="42" dur="1" fill="hold">
                                          <p:stCondLst>
                                            <p:cond delay="0"/>
                                          </p:stCondLst>
                                        </p:cTn>
                                        <p:tgtEl>
                                          <p:spTgt spid="16391"/>
                                        </p:tgtEl>
                                        <p:attrNameLst>
                                          <p:attrName>style.visibility</p:attrName>
                                        </p:attrNameLst>
                                      </p:cBhvr>
                                      <p:to>
                                        <p:strVal val="visible"/>
                                      </p:to>
                                    </p:set>
                                    <p:animEffect transition="in" filter="dissolve">
                                      <p:cBhvr>
                                        <p:cTn id="43" dur="500"/>
                                        <p:tgtEl>
                                          <p:spTgt spid="16391"/>
                                        </p:tgtEl>
                                      </p:cBhvr>
                                    </p:animEffect>
                                  </p:childTnLst>
                                </p:cTn>
                              </p:par>
                              <p:par>
                                <p:cTn id="44" presetID="9"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Exercise 3B</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615667"/>
              </p:ext>
            </p:extLst>
          </p:nvPr>
        </p:nvGraphicFramePr>
        <p:xfrm>
          <a:off x="395536" y="1196752"/>
          <a:ext cx="8363272" cy="3129280"/>
        </p:xfrm>
        <a:graphic>
          <a:graphicData uri="http://schemas.openxmlformats.org/drawingml/2006/table">
            <a:tbl>
              <a:tblPr firstRow="1" bandRow="1">
                <a:tableStyleId>{5C22544A-7EE6-4342-B048-85BDC9FD1C3A}</a:tableStyleId>
              </a:tblPr>
              <a:tblGrid>
                <a:gridCol w="1378496"/>
                <a:gridCol w="6984776"/>
              </a:tblGrid>
              <a:tr h="126216">
                <a:tc>
                  <a:txBody>
                    <a:bodyPr/>
                    <a:lstStyle/>
                    <a:p>
                      <a:r>
                        <a:rPr lang="en-IE" dirty="0" smtClean="0"/>
                        <a:t>Questions</a:t>
                      </a:r>
                      <a:endParaRPr lang="en-IE" dirty="0"/>
                    </a:p>
                  </a:txBody>
                  <a:tcPr/>
                </a:tc>
                <a:tc>
                  <a:txBody>
                    <a:bodyPr/>
                    <a:lstStyle/>
                    <a:p>
                      <a:r>
                        <a:rPr lang="en-IE" dirty="0" smtClean="0"/>
                        <a:t>Task</a:t>
                      </a:r>
                      <a:endParaRPr lang="en-IE" dirty="0"/>
                    </a:p>
                  </a:txBody>
                  <a:tcPr/>
                </a:tc>
              </a:tr>
              <a:tr h="370840">
                <a:tc>
                  <a:txBody>
                    <a:bodyPr/>
                    <a:lstStyle/>
                    <a:p>
                      <a:r>
                        <a:rPr lang="en-IE" dirty="0" smtClean="0"/>
                        <a:t>1 and </a:t>
                      </a:r>
                      <a:r>
                        <a:rPr lang="en-IE" dirty="0" smtClean="0">
                          <a:solidFill>
                            <a:schemeClr val="tx1"/>
                          </a:solidFill>
                        </a:rPr>
                        <a:t>2, </a:t>
                      </a:r>
                      <a:r>
                        <a:rPr lang="en-IE" dirty="0" smtClean="0">
                          <a:solidFill>
                            <a:srgbClr val="FF0000"/>
                          </a:solidFill>
                        </a:rPr>
                        <a:t>10</a:t>
                      </a:r>
                      <a:endParaRPr lang="en-IE" dirty="0">
                        <a:solidFill>
                          <a:srgbClr val="FF0000"/>
                        </a:solidFill>
                      </a:endParaRPr>
                    </a:p>
                  </a:txBody>
                  <a:tcPr/>
                </a:tc>
                <a:tc>
                  <a:txBody>
                    <a:bodyPr/>
                    <a:lstStyle/>
                    <a:p>
                      <a:r>
                        <a:rPr lang="en-IE" dirty="0" smtClean="0"/>
                        <a:t>Use similar triangles</a:t>
                      </a:r>
                      <a:r>
                        <a:rPr lang="en-IE" baseline="0" dirty="0" smtClean="0"/>
                        <a:t> to get the initial components of velocity</a:t>
                      </a:r>
                      <a:endParaRPr lang="en-IE" dirty="0"/>
                    </a:p>
                  </a:txBody>
                  <a:tcPr/>
                </a:tc>
              </a:tr>
              <a:tr h="370840">
                <a:tc>
                  <a:txBody>
                    <a:bodyPr/>
                    <a:lstStyle/>
                    <a:p>
                      <a:r>
                        <a:rPr lang="en-IE" dirty="0" smtClean="0"/>
                        <a:t>3 and </a:t>
                      </a:r>
                      <a:r>
                        <a:rPr lang="en-IE" dirty="0" smtClean="0">
                          <a:solidFill>
                            <a:srgbClr val="FF0000"/>
                          </a:solidFill>
                        </a:rPr>
                        <a:t>4, 7</a:t>
                      </a:r>
                      <a:endParaRPr lang="en-IE" dirty="0">
                        <a:solidFill>
                          <a:srgbClr val="FF0000"/>
                        </a:solidFill>
                      </a:endParaRPr>
                    </a:p>
                  </a:txBody>
                  <a:tcPr/>
                </a:tc>
                <a:tc>
                  <a:txBody>
                    <a:bodyPr/>
                    <a:lstStyle/>
                    <a:p>
                      <a:r>
                        <a:rPr lang="en-IE" dirty="0" smtClean="0"/>
                        <a:t>Using</a:t>
                      </a:r>
                      <a:r>
                        <a:rPr lang="en-IE" baseline="0" dirty="0" smtClean="0"/>
                        <a:t> range or final height to get position or speed in mid air</a:t>
                      </a:r>
                      <a:endParaRPr lang="en-IE" dirty="0"/>
                    </a:p>
                  </a:txBody>
                  <a:tcPr/>
                </a:tc>
              </a:tr>
              <a:tr h="370840">
                <a:tc>
                  <a:txBody>
                    <a:bodyPr/>
                    <a:lstStyle/>
                    <a:p>
                      <a:r>
                        <a:rPr lang="en-IE" dirty="0" smtClean="0"/>
                        <a:t>6</a:t>
                      </a:r>
                      <a:endParaRPr lang="en-IE" dirty="0"/>
                    </a:p>
                  </a:txBody>
                  <a:tcPr/>
                </a:tc>
                <a:tc>
                  <a:txBody>
                    <a:bodyPr/>
                    <a:lstStyle/>
                    <a:p>
                      <a:r>
                        <a:rPr lang="en-IE" dirty="0" smtClean="0"/>
                        <a:t>Easy range Q</a:t>
                      </a:r>
                      <a:endParaRPr lang="en-IE" dirty="0"/>
                    </a:p>
                  </a:txBody>
                  <a:tcPr/>
                </a:tc>
              </a:tr>
              <a:tr h="370840">
                <a:tc>
                  <a:txBody>
                    <a:bodyPr/>
                    <a:lstStyle/>
                    <a:p>
                      <a:r>
                        <a:rPr lang="en-IE" dirty="0" smtClean="0"/>
                        <a:t>5,8,9</a:t>
                      </a:r>
                      <a:endParaRPr lang="en-IE" dirty="0"/>
                    </a:p>
                  </a:txBody>
                  <a:tcPr/>
                </a:tc>
                <a:tc>
                  <a:txBody>
                    <a:bodyPr/>
                    <a:lstStyle/>
                    <a:p>
                      <a:r>
                        <a:rPr lang="en-IE" dirty="0" smtClean="0"/>
                        <a:t>cliff</a:t>
                      </a:r>
                      <a:endParaRPr lang="en-IE" dirty="0"/>
                    </a:p>
                  </a:txBody>
                  <a:tcPr/>
                </a:tc>
              </a:tr>
              <a:tr h="370840">
                <a:tc>
                  <a:txBody>
                    <a:bodyPr/>
                    <a:lstStyle/>
                    <a:p>
                      <a:r>
                        <a:rPr lang="en-IE" dirty="0" smtClean="0"/>
                        <a:t>11</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Unknown</a:t>
                      </a:r>
                      <a:r>
                        <a:rPr lang="en-IE" baseline="0" dirty="0" smtClean="0"/>
                        <a:t> angle of launch</a:t>
                      </a:r>
                      <a:endParaRPr lang="en-IE" dirty="0" smtClean="0"/>
                    </a:p>
                    <a:p>
                      <a:endParaRPr lang="en-IE" dirty="0"/>
                    </a:p>
                  </a:txBody>
                  <a:tcPr/>
                </a:tc>
              </a:tr>
              <a:tr h="370840">
                <a:tc>
                  <a:txBody>
                    <a:bodyPr/>
                    <a:lstStyle/>
                    <a:p>
                      <a:r>
                        <a:rPr lang="en-IE" dirty="0" smtClean="0"/>
                        <a:t>12,13,14,15,</a:t>
                      </a:r>
                      <a:r>
                        <a:rPr lang="en-IE" b="1" dirty="0" smtClean="0"/>
                        <a:t>16</a:t>
                      </a:r>
                      <a:r>
                        <a:rPr lang="en-IE" dirty="0" smtClean="0"/>
                        <a:t>, 17, 18, </a:t>
                      </a:r>
                      <a:endParaRPr lang="en-IE" dirty="0"/>
                    </a:p>
                  </a:txBody>
                  <a:tcPr/>
                </a:tc>
                <a:tc>
                  <a:txBody>
                    <a:bodyPr/>
                    <a:lstStyle/>
                    <a:p>
                      <a:r>
                        <a:rPr lang="en-IE" dirty="0" smtClean="0"/>
                        <a:t>Unknown angle</a:t>
                      </a:r>
                      <a:r>
                        <a:rPr lang="en-IE" baseline="0" dirty="0" smtClean="0"/>
                        <a:t> of launch and other launch information so deriving a general equation for max height and range.</a:t>
                      </a:r>
                      <a:endParaRPr lang="en-IE" dirty="0"/>
                    </a:p>
                  </a:txBody>
                  <a:tcPr/>
                </a:tc>
              </a:tr>
            </a:tbl>
          </a:graphicData>
        </a:graphic>
      </p:graphicFrame>
    </p:spTree>
    <p:extLst>
      <p:ext uri="{BB962C8B-B14F-4D97-AF65-F5344CB8AC3E}">
        <p14:creationId xmlns:p14="http://schemas.microsoft.com/office/powerpoint/2010/main" val="2749027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32" name="Object 24"/>
          <p:cNvGraphicFramePr>
            <a:graphicFrameLocks noChangeAspect="1"/>
          </p:cNvGraphicFramePr>
          <p:nvPr/>
        </p:nvGraphicFramePr>
        <p:xfrm>
          <a:off x="622300" y="5084763"/>
          <a:ext cx="3433763" cy="868362"/>
        </p:xfrm>
        <a:graphic>
          <a:graphicData uri="http://schemas.openxmlformats.org/presentationml/2006/ole">
            <mc:AlternateContent xmlns:mc="http://schemas.openxmlformats.org/markup-compatibility/2006">
              <mc:Choice xmlns:v="urn:schemas-microsoft-com:vml" Requires="v">
                <p:oleObj spid="_x0000_s40042" name="Equation" r:id="rId3" imgW="1955520" imgH="495000" progId="Equation.DSMT4">
                  <p:embed/>
                </p:oleObj>
              </mc:Choice>
              <mc:Fallback>
                <p:oleObj name="Equation" r:id="rId3" imgW="1955520" imgH="495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5084763"/>
                        <a:ext cx="3433763"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55" name="Object 47"/>
          <p:cNvGraphicFramePr>
            <a:graphicFrameLocks noChangeAspect="1"/>
          </p:cNvGraphicFramePr>
          <p:nvPr/>
        </p:nvGraphicFramePr>
        <p:xfrm>
          <a:off x="3132138" y="5157788"/>
          <a:ext cx="2200275" cy="469900"/>
        </p:xfrm>
        <a:graphic>
          <a:graphicData uri="http://schemas.openxmlformats.org/presentationml/2006/ole">
            <mc:AlternateContent xmlns:mc="http://schemas.openxmlformats.org/markup-compatibility/2006">
              <mc:Choice xmlns:v="urn:schemas-microsoft-com:vml" Requires="v">
                <p:oleObj spid="_x0000_s40043" name="Equation" r:id="rId5" imgW="1257120" imgH="266400" progId="Equation.DSMT4">
                  <p:embed/>
                </p:oleObj>
              </mc:Choice>
              <mc:Fallback>
                <p:oleObj name="Equation" r:id="rId5" imgW="1257120" imgH="266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5157788"/>
                        <a:ext cx="22002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8" name="Object 40"/>
          <p:cNvGraphicFramePr>
            <a:graphicFrameLocks noChangeAspect="1"/>
          </p:cNvGraphicFramePr>
          <p:nvPr/>
        </p:nvGraphicFramePr>
        <p:xfrm>
          <a:off x="539750" y="5589588"/>
          <a:ext cx="1984375" cy="536575"/>
        </p:xfrm>
        <a:graphic>
          <a:graphicData uri="http://schemas.openxmlformats.org/presentationml/2006/ole">
            <mc:AlternateContent xmlns:mc="http://schemas.openxmlformats.org/markup-compatibility/2006">
              <mc:Choice xmlns:v="urn:schemas-microsoft-com:vml" Requires="v">
                <p:oleObj spid="_x0000_s40044" name="Equation" r:id="rId7" imgW="1130040" imgH="304560" progId="Equation.DSMT4">
                  <p:embed/>
                </p:oleObj>
              </mc:Choice>
              <mc:Fallback>
                <p:oleObj name="Equation" r:id="rId7" imgW="1130040" imgH="3045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5589588"/>
                        <a:ext cx="1984375"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7" name="Object 39"/>
          <p:cNvGraphicFramePr>
            <a:graphicFrameLocks noChangeAspect="1"/>
          </p:cNvGraphicFramePr>
          <p:nvPr/>
        </p:nvGraphicFramePr>
        <p:xfrm>
          <a:off x="600075" y="5084763"/>
          <a:ext cx="1808163" cy="446087"/>
        </p:xfrm>
        <a:graphic>
          <a:graphicData uri="http://schemas.openxmlformats.org/presentationml/2006/ole">
            <mc:AlternateContent xmlns:mc="http://schemas.openxmlformats.org/markup-compatibility/2006">
              <mc:Choice xmlns:v="urn:schemas-microsoft-com:vml" Requires="v">
                <p:oleObj spid="_x0000_s40045" name="Equation" r:id="rId9" imgW="1028520" imgH="253800" progId="Equation.DSMT4">
                  <p:embed/>
                </p:oleObj>
              </mc:Choice>
              <mc:Fallback>
                <p:oleObj name="Equation" r:id="rId9" imgW="102852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075" y="5084763"/>
                        <a:ext cx="1808163"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53" name="Object 45"/>
          <p:cNvGraphicFramePr>
            <a:graphicFrameLocks noChangeAspect="1"/>
          </p:cNvGraphicFramePr>
          <p:nvPr/>
        </p:nvGraphicFramePr>
        <p:xfrm>
          <a:off x="684213" y="5229225"/>
          <a:ext cx="1514475" cy="423863"/>
        </p:xfrm>
        <a:graphic>
          <a:graphicData uri="http://schemas.openxmlformats.org/presentationml/2006/ole">
            <mc:AlternateContent xmlns:mc="http://schemas.openxmlformats.org/markup-compatibility/2006">
              <mc:Choice xmlns:v="urn:schemas-microsoft-com:vml" Requires="v">
                <p:oleObj spid="_x0000_s40046" name="Equation" r:id="rId11" imgW="863280" imgH="241200" progId="Equation.DSMT4">
                  <p:embed/>
                </p:oleObj>
              </mc:Choice>
              <mc:Fallback>
                <p:oleObj name="Equation" r:id="rId11" imgW="86328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13" y="5229225"/>
                        <a:ext cx="1514475"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93"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Solution</a:t>
            </a:r>
            <a:endParaRPr lang="en-GB" altLang="en-US" sz="3600" b="1"/>
          </a:p>
        </p:txBody>
      </p:sp>
      <p:graphicFrame>
        <p:nvGraphicFramePr>
          <p:cNvPr id="3" name="Object 2"/>
          <p:cNvGraphicFramePr>
            <a:graphicFrameLocks noChangeAspect="1"/>
          </p:cNvGraphicFramePr>
          <p:nvPr/>
        </p:nvGraphicFramePr>
        <p:xfrm>
          <a:off x="827088" y="1412875"/>
          <a:ext cx="801687" cy="446088"/>
        </p:xfrm>
        <a:graphic>
          <a:graphicData uri="http://schemas.openxmlformats.org/presentationml/2006/ole">
            <mc:AlternateContent xmlns:mc="http://schemas.openxmlformats.org/markup-compatibility/2006">
              <mc:Choice xmlns:v="urn:schemas-microsoft-com:vml" Requires="v">
                <p:oleObj spid="_x0000_s40047" name="Equation" r:id="rId13" imgW="457200" imgH="253800" progId="Equation.DSMT4">
                  <p:embed/>
                </p:oleObj>
              </mc:Choice>
              <mc:Fallback>
                <p:oleObj name="Equation" r:id="rId13" imgW="457200" imgH="253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7088" y="1412875"/>
                        <a:ext cx="801687"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1" name="Object 3"/>
          <p:cNvGraphicFramePr>
            <a:graphicFrameLocks noChangeAspect="1"/>
          </p:cNvGraphicFramePr>
          <p:nvPr/>
        </p:nvGraphicFramePr>
        <p:xfrm>
          <a:off x="827088" y="1844675"/>
          <a:ext cx="1292225" cy="468313"/>
        </p:xfrm>
        <a:graphic>
          <a:graphicData uri="http://schemas.openxmlformats.org/presentationml/2006/ole">
            <mc:AlternateContent xmlns:mc="http://schemas.openxmlformats.org/markup-compatibility/2006">
              <mc:Choice xmlns:v="urn:schemas-microsoft-com:vml" Requires="v">
                <p:oleObj spid="_x0000_s40048" name="Equation" r:id="rId15" imgW="736560" imgH="266400" progId="Equation.DSMT4">
                  <p:embed/>
                </p:oleObj>
              </mc:Choice>
              <mc:Fallback>
                <p:oleObj name="Equation" r:id="rId15" imgW="736560" imgH="2664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7088" y="1844675"/>
                        <a:ext cx="1292225"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827088" y="2349500"/>
          <a:ext cx="912812" cy="446088"/>
        </p:xfrm>
        <a:graphic>
          <a:graphicData uri="http://schemas.openxmlformats.org/presentationml/2006/ole">
            <mc:AlternateContent xmlns:mc="http://schemas.openxmlformats.org/markup-compatibility/2006">
              <mc:Choice xmlns:v="urn:schemas-microsoft-com:vml" Requires="v">
                <p:oleObj spid="_x0000_s40049" name="Equation" r:id="rId17" imgW="520560" imgH="253800" progId="Equation.DSMT4">
                  <p:embed/>
                </p:oleObj>
              </mc:Choice>
              <mc:Fallback>
                <p:oleObj name="Equation" r:id="rId17" imgW="520560" imgH="253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7088" y="2349500"/>
                        <a:ext cx="912812"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842963" y="2708275"/>
          <a:ext cx="1712912" cy="690563"/>
        </p:xfrm>
        <a:graphic>
          <a:graphicData uri="http://schemas.openxmlformats.org/presentationml/2006/ole">
            <mc:AlternateContent xmlns:mc="http://schemas.openxmlformats.org/markup-compatibility/2006">
              <mc:Choice xmlns:v="urn:schemas-microsoft-com:vml" Requires="v">
                <p:oleObj spid="_x0000_s40050" name="Equation" r:id="rId19" imgW="977760" imgH="393480" progId="Equation.DSMT4">
                  <p:embed/>
                </p:oleObj>
              </mc:Choice>
              <mc:Fallback>
                <p:oleObj name="Equation" r:id="rId19" imgW="97776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2963" y="2708275"/>
                        <a:ext cx="1712912"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6300788" y="765175"/>
          <a:ext cx="847725" cy="446088"/>
        </p:xfrm>
        <a:graphic>
          <a:graphicData uri="http://schemas.openxmlformats.org/presentationml/2006/ole">
            <mc:AlternateContent xmlns:mc="http://schemas.openxmlformats.org/markup-compatibility/2006">
              <mc:Choice xmlns:v="urn:schemas-microsoft-com:vml" Requires="v">
                <p:oleObj spid="_x0000_s40051" name="Equation" r:id="rId21" imgW="482400" imgH="253800" progId="Equation.DSMT4">
                  <p:embed/>
                </p:oleObj>
              </mc:Choice>
              <mc:Fallback>
                <p:oleObj name="Equation" r:id="rId21" imgW="482400" imgH="253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00788" y="765175"/>
                        <a:ext cx="847725"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5" name="Object 7"/>
          <p:cNvGraphicFramePr>
            <a:graphicFrameLocks noChangeAspect="1"/>
          </p:cNvGraphicFramePr>
          <p:nvPr/>
        </p:nvGraphicFramePr>
        <p:xfrm>
          <a:off x="6300788" y="1231900"/>
          <a:ext cx="847725" cy="468313"/>
        </p:xfrm>
        <a:graphic>
          <a:graphicData uri="http://schemas.openxmlformats.org/presentationml/2006/ole">
            <mc:AlternateContent xmlns:mc="http://schemas.openxmlformats.org/markup-compatibility/2006">
              <mc:Choice xmlns:v="urn:schemas-microsoft-com:vml" Requires="v">
                <p:oleObj spid="_x0000_s40052" name="Equation" r:id="rId23" imgW="482400" imgH="266400" progId="Equation.DSMT4">
                  <p:embed/>
                </p:oleObj>
              </mc:Choice>
              <mc:Fallback>
                <p:oleObj name="Equation" r:id="rId23" imgW="482400" imgH="2664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00788" y="1231900"/>
                        <a:ext cx="847725"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6" name="Object 8"/>
          <p:cNvGraphicFramePr>
            <a:graphicFrameLocks noChangeAspect="1"/>
          </p:cNvGraphicFramePr>
          <p:nvPr/>
        </p:nvGraphicFramePr>
        <p:xfrm>
          <a:off x="827088" y="1412875"/>
          <a:ext cx="823912" cy="446088"/>
        </p:xfrm>
        <a:graphic>
          <a:graphicData uri="http://schemas.openxmlformats.org/presentationml/2006/ole">
            <mc:AlternateContent xmlns:mc="http://schemas.openxmlformats.org/markup-compatibility/2006">
              <mc:Choice xmlns:v="urn:schemas-microsoft-com:vml" Requires="v">
                <p:oleObj spid="_x0000_s40053" name="Equation" r:id="rId25" imgW="469800" imgH="253800" progId="Equation.DSMT4">
                  <p:embed/>
                </p:oleObj>
              </mc:Choice>
              <mc:Fallback>
                <p:oleObj name="Equation" r:id="rId25" imgW="469800" imgH="253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27088" y="1412875"/>
                        <a:ext cx="823912"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7" name="Object 9"/>
          <p:cNvGraphicFramePr>
            <a:graphicFrameLocks noChangeAspect="1"/>
          </p:cNvGraphicFramePr>
          <p:nvPr/>
        </p:nvGraphicFramePr>
        <p:xfrm>
          <a:off x="827088" y="1844675"/>
          <a:ext cx="1314450" cy="468313"/>
        </p:xfrm>
        <a:graphic>
          <a:graphicData uri="http://schemas.openxmlformats.org/presentationml/2006/ole">
            <mc:AlternateContent xmlns:mc="http://schemas.openxmlformats.org/markup-compatibility/2006">
              <mc:Choice xmlns:v="urn:schemas-microsoft-com:vml" Requires="v">
                <p:oleObj spid="_x0000_s40054" name="Equation" r:id="rId27" imgW="749160" imgH="266400" progId="Equation.DSMT4">
                  <p:embed/>
                </p:oleObj>
              </mc:Choice>
              <mc:Fallback>
                <p:oleObj name="Equation" r:id="rId27" imgW="749160" imgH="2664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7088" y="1844675"/>
                        <a:ext cx="131445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8" name="Object 10"/>
          <p:cNvGraphicFramePr>
            <a:graphicFrameLocks noChangeAspect="1"/>
          </p:cNvGraphicFramePr>
          <p:nvPr/>
        </p:nvGraphicFramePr>
        <p:xfrm>
          <a:off x="815975" y="2349500"/>
          <a:ext cx="957263" cy="446088"/>
        </p:xfrm>
        <a:graphic>
          <a:graphicData uri="http://schemas.openxmlformats.org/presentationml/2006/ole">
            <mc:AlternateContent xmlns:mc="http://schemas.openxmlformats.org/markup-compatibility/2006">
              <mc:Choice xmlns:v="urn:schemas-microsoft-com:vml" Requires="v">
                <p:oleObj spid="_x0000_s40055" name="Equation" r:id="rId29" imgW="545760" imgH="253800" progId="Equation.DSMT4">
                  <p:embed/>
                </p:oleObj>
              </mc:Choice>
              <mc:Fallback>
                <p:oleObj name="Equation" r:id="rId29" imgW="545760" imgH="2538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15975" y="2349500"/>
                        <a:ext cx="957263"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9" name="Object 11"/>
          <p:cNvGraphicFramePr>
            <a:graphicFrameLocks noChangeAspect="1"/>
          </p:cNvGraphicFramePr>
          <p:nvPr/>
        </p:nvGraphicFramePr>
        <p:xfrm>
          <a:off x="842963" y="2708275"/>
          <a:ext cx="1712912" cy="690563"/>
        </p:xfrm>
        <a:graphic>
          <a:graphicData uri="http://schemas.openxmlformats.org/presentationml/2006/ole">
            <mc:AlternateContent xmlns:mc="http://schemas.openxmlformats.org/markup-compatibility/2006">
              <mc:Choice xmlns:v="urn:schemas-microsoft-com:vml" Requires="v">
                <p:oleObj spid="_x0000_s40056" name="Equation" r:id="rId31" imgW="977760" imgH="393480" progId="Equation.DSMT4">
                  <p:embed/>
                </p:oleObj>
              </mc:Choice>
              <mc:Fallback>
                <p:oleObj name="Equation" r:id="rId31" imgW="977760" imgH="3934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2963" y="2708275"/>
                        <a:ext cx="1712912"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0" name="Object 12"/>
          <p:cNvGraphicFramePr>
            <a:graphicFrameLocks noChangeAspect="1"/>
          </p:cNvGraphicFramePr>
          <p:nvPr/>
        </p:nvGraphicFramePr>
        <p:xfrm>
          <a:off x="1547813" y="4868863"/>
          <a:ext cx="4953000" cy="357187"/>
        </p:xfrm>
        <a:graphic>
          <a:graphicData uri="http://schemas.openxmlformats.org/presentationml/2006/ole">
            <mc:AlternateContent xmlns:mc="http://schemas.openxmlformats.org/markup-compatibility/2006">
              <mc:Choice xmlns:v="urn:schemas-microsoft-com:vml" Requires="v">
                <p:oleObj spid="_x0000_s40057" name="Equation" r:id="rId33" imgW="2819160" imgH="203040" progId="Equation.DSMT4">
                  <p:embed/>
                </p:oleObj>
              </mc:Choice>
              <mc:Fallback>
                <p:oleObj name="Equation" r:id="rId33" imgW="2819160" imgH="2030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47813" y="4868863"/>
                        <a:ext cx="4953000"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Freeform 13"/>
          <p:cNvSpPr/>
          <p:nvPr/>
        </p:nvSpPr>
        <p:spPr>
          <a:xfrm>
            <a:off x="3086100" y="2425700"/>
            <a:ext cx="1846263" cy="1508125"/>
          </a:xfrm>
          <a:custGeom>
            <a:avLst/>
            <a:gdLst>
              <a:gd name="connsiteX0" fmla="*/ 0 w 1790700"/>
              <a:gd name="connsiteY0" fmla="*/ 1447800 h 1447800"/>
              <a:gd name="connsiteX1" fmla="*/ 952500 w 1790700"/>
              <a:gd name="connsiteY1" fmla="*/ 0 h 1447800"/>
              <a:gd name="connsiteX2" fmla="*/ 1790700 w 1790700"/>
              <a:gd name="connsiteY2" fmla="*/ 1447800 h 1447800"/>
            </a:gdLst>
            <a:ahLst/>
            <a:cxnLst>
              <a:cxn ang="0">
                <a:pos x="connsiteX0" y="connsiteY0"/>
              </a:cxn>
              <a:cxn ang="0">
                <a:pos x="connsiteX1" y="connsiteY1"/>
              </a:cxn>
              <a:cxn ang="0">
                <a:pos x="connsiteX2" y="connsiteY2"/>
              </a:cxn>
            </a:cxnLst>
            <a:rect l="l" t="t" r="r" b="b"/>
            <a:pathLst>
              <a:path w="1790700" h="1447800">
                <a:moveTo>
                  <a:pt x="0" y="1447800"/>
                </a:moveTo>
                <a:cubicBezTo>
                  <a:pt x="327025" y="723900"/>
                  <a:pt x="654050" y="0"/>
                  <a:pt x="952500" y="0"/>
                </a:cubicBezTo>
                <a:cubicBezTo>
                  <a:pt x="1250950" y="0"/>
                  <a:pt x="1520825" y="723900"/>
                  <a:pt x="1790700" y="1447800"/>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5" name="Oval 14"/>
          <p:cNvSpPr/>
          <p:nvPr/>
        </p:nvSpPr>
        <p:spPr>
          <a:xfrm>
            <a:off x="3995738" y="2349500"/>
            <a:ext cx="144462"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9" name="Straight Arrow Connector 18"/>
          <p:cNvCxnSpPr>
            <a:stCxn id="15" idx="6"/>
          </p:cNvCxnSpPr>
          <p:nvPr/>
        </p:nvCxnSpPr>
        <p:spPr>
          <a:xfrm>
            <a:off x="4140200" y="2420938"/>
            <a:ext cx="1079500" cy="158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421" name="Object 13"/>
          <p:cNvGraphicFramePr>
            <a:graphicFrameLocks noChangeAspect="1"/>
          </p:cNvGraphicFramePr>
          <p:nvPr/>
        </p:nvGraphicFramePr>
        <p:xfrm>
          <a:off x="3708400" y="1773238"/>
          <a:ext cx="714375" cy="468312"/>
        </p:xfrm>
        <a:graphic>
          <a:graphicData uri="http://schemas.openxmlformats.org/presentationml/2006/ole">
            <mc:AlternateContent xmlns:mc="http://schemas.openxmlformats.org/markup-compatibility/2006">
              <mc:Choice xmlns:v="urn:schemas-microsoft-com:vml" Requires="v">
                <p:oleObj spid="_x0000_s40058" name="Equation" r:id="rId35" imgW="406080" imgH="266400" progId="Equation.DSMT4">
                  <p:embed/>
                </p:oleObj>
              </mc:Choice>
              <mc:Fallback>
                <p:oleObj name="Equation" r:id="rId35" imgW="406080" imgH="2664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708400" y="1773238"/>
                        <a:ext cx="714375"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2" name="Object 14"/>
          <p:cNvGraphicFramePr>
            <a:graphicFrameLocks noChangeAspect="1"/>
          </p:cNvGraphicFramePr>
          <p:nvPr/>
        </p:nvGraphicFramePr>
        <p:xfrm>
          <a:off x="6156325" y="2060575"/>
          <a:ext cx="1203325" cy="357188"/>
        </p:xfrm>
        <a:graphic>
          <a:graphicData uri="http://schemas.openxmlformats.org/presentationml/2006/ole">
            <mc:AlternateContent xmlns:mc="http://schemas.openxmlformats.org/markup-compatibility/2006">
              <mc:Choice xmlns:v="urn:schemas-microsoft-com:vml" Requires="v">
                <p:oleObj spid="_x0000_s40059" name="Equation" r:id="rId37" imgW="685800" imgH="203040" progId="Equation.DSMT4">
                  <p:embed/>
                </p:oleObj>
              </mc:Choice>
              <mc:Fallback>
                <p:oleObj name="Equation" r:id="rId37" imgW="68580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156325" y="2060575"/>
                        <a:ext cx="12033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3" name="Object 15"/>
          <p:cNvGraphicFramePr>
            <a:graphicFrameLocks noChangeAspect="1"/>
          </p:cNvGraphicFramePr>
          <p:nvPr/>
        </p:nvGraphicFramePr>
        <p:xfrm>
          <a:off x="5580063" y="2692400"/>
          <a:ext cx="334962" cy="268288"/>
        </p:xfrm>
        <a:graphic>
          <a:graphicData uri="http://schemas.openxmlformats.org/presentationml/2006/ole">
            <mc:AlternateContent xmlns:mc="http://schemas.openxmlformats.org/markup-compatibility/2006">
              <mc:Choice xmlns:v="urn:schemas-microsoft-com:vml" Requires="v">
                <p:oleObj spid="_x0000_s40060" name="Equation" r:id="rId39" imgW="190440" imgH="152280" progId="Equation.DSMT4">
                  <p:embed/>
                </p:oleObj>
              </mc:Choice>
              <mc:Fallback>
                <p:oleObj name="Equation" r:id="rId39" imgW="190440" imgH="15228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580063" y="2692400"/>
                        <a:ext cx="334962"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4" name="Object 16"/>
          <p:cNvGraphicFramePr>
            <a:graphicFrameLocks noChangeAspect="1"/>
          </p:cNvGraphicFramePr>
          <p:nvPr/>
        </p:nvGraphicFramePr>
        <p:xfrm>
          <a:off x="6156325" y="2409825"/>
          <a:ext cx="847725" cy="869950"/>
        </p:xfrm>
        <a:graphic>
          <a:graphicData uri="http://schemas.openxmlformats.org/presentationml/2006/ole">
            <mc:AlternateContent xmlns:mc="http://schemas.openxmlformats.org/markup-compatibility/2006">
              <mc:Choice xmlns:v="urn:schemas-microsoft-com:vml" Requires="v">
                <p:oleObj spid="_x0000_s40061" name="Equation" r:id="rId41" imgW="482400" imgH="495000" progId="Equation.DSMT4">
                  <p:embed/>
                </p:oleObj>
              </mc:Choice>
              <mc:Fallback>
                <p:oleObj name="Equation" r:id="rId41" imgW="482400" imgH="49500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156325" y="2409825"/>
                        <a:ext cx="847725"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5" name="Object 17"/>
          <p:cNvGraphicFramePr>
            <a:graphicFrameLocks noChangeAspect="1"/>
          </p:cNvGraphicFramePr>
          <p:nvPr/>
        </p:nvGraphicFramePr>
        <p:xfrm>
          <a:off x="5580063" y="3448050"/>
          <a:ext cx="334962" cy="268288"/>
        </p:xfrm>
        <a:graphic>
          <a:graphicData uri="http://schemas.openxmlformats.org/presentationml/2006/ole">
            <mc:AlternateContent xmlns:mc="http://schemas.openxmlformats.org/markup-compatibility/2006">
              <mc:Choice xmlns:v="urn:schemas-microsoft-com:vml" Requires="v">
                <p:oleObj spid="_x0000_s40062" name="Equation" r:id="rId43" imgW="190440" imgH="152280" progId="Equation.DSMT4">
                  <p:embed/>
                </p:oleObj>
              </mc:Choice>
              <mc:Fallback>
                <p:oleObj name="Equation" r:id="rId43" imgW="190440" imgH="15228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580063" y="3448050"/>
                        <a:ext cx="334962"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6" name="Object 18"/>
          <p:cNvGraphicFramePr>
            <a:graphicFrameLocks noChangeAspect="1"/>
          </p:cNvGraphicFramePr>
          <p:nvPr/>
        </p:nvGraphicFramePr>
        <p:xfrm>
          <a:off x="6156325" y="3365500"/>
          <a:ext cx="1249363" cy="423863"/>
        </p:xfrm>
        <a:graphic>
          <a:graphicData uri="http://schemas.openxmlformats.org/presentationml/2006/ole">
            <mc:AlternateContent xmlns:mc="http://schemas.openxmlformats.org/markup-compatibility/2006">
              <mc:Choice xmlns:v="urn:schemas-microsoft-com:vml" Requires="v">
                <p:oleObj spid="_x0000_s40063" name="Equation" r:id="rId44" imgW="711000" imgH="241200" progId="Equation.DSMT4">
                  <p:embed/>
                </p:oleObj>
              </mc:Choice>
              <mc:Fallback>
                <p:oleObj name="Equation" r:id="rId44" imgW="711000" imgH="24120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156325" y="3365500"/>
                        <a:ext cx="124936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7" name="Object 19"/>
          <p:cNvGraphicFramePr>
            <a:graphicFrameLocks noChangeAspect="1"/>
          </p:cNvGraphicFramePr>
          <p:nvPr/>
        </p:nvGraphicFramePr>
        <p:xfrm>
          <a:off x="636588" y="4151313"/>
          <a:ext cx="2855912" cy="357187"/>
        </p:xfrm>
        <a:graphic>
          <a:graphicData uri="http://schemas.openxmlformats.org/presentationml/2006/ole">
            <mc:AlternateContent xmlns:mc="http://schemas.openxmlformats.org/markup-compatibility/2006">
              <mc:Choice xmlns:v="urn:schemas-microsoft-com:vml" Requires="v">
                <p:oleObj spid="_x0000_s40064" name="Equation" r:id="rId46" imgW="1625400" imgH="203040" progId="Equation.DSMT4">
                  <p:embed/>
                </p:oleObj>
              </mc:Choice>
              <mc:Fallback>
                <p:oleObj name="Equation" r:id="rId46" imgW="1625400" imgH="203040"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36588" y="4151313"/>
                        <a:ext cx="2855912"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Freeform 30"/>
          <p:cNvSpPr/>
          <p:nvPr/>
        </p:nvSpPr>
        <p:spPr>
          <a:xfrm>
            <a:off x="3060700" y="2141538"/>
            <a:ext cx="2527300" cy="4119562"/>
          </a:xfrm>
          <a:custGeom>
            <a:avLst/>
            <a:gdLst>
              <a:gd name="connsiteX0" fmla="*/ 0 w 2527300"/>
              <a:gd name="connsiteY0" fmla="*/ 1807633 h 4119033"/>
              <a:gd name="connsiteX1" fmla="*/ 1206500 w 2527300"/>
              <a:gd name="connsiteY1" fmla="*/ 385233 h 4119033"/>
              <a:gd name="connsiteX2" fmla="*/ 2527300 w 2527300"/>
              <a:gd name="connsiteY2" fmla="*/ 4119033 h 4119033"/>
            </a:gdLst>
            <a:ahLst/>
            <a:cxnLst>
              <a:cxn ang="0">
                <a:pos x="connsiteX0" y="connsiteY0"/>
              </a:cxn>
              <a:cxn ang="0">
                <a:pos x="connsiteX1" y="connsiteY1"/>
              </a:cxn>
              <a:cxn ang="0">
                <a:pos x="connsiteX2" y="connsiteY2"/>
              </a:cxn>
            </a:cxnLst>
            <a:rect l="l" t="t" r="r" b="b"/>
            <a:pathLst>
              <a:path w="2527300" h="4119033">
                <a:moveTo>
                  <a:pt x="0" y="1807633"/>
                </a:moveTo>
                <a:cubicBezTo>
                  <a:pt x="392641" y="903816"/>
                  <a:pt x="785283" y="0"/>
                  <a:pt x="1206500" y="385233"/>
                </a:cubicBezTo>
                <a:cubicBezTo>
                  <a:pt x="1627717" y="770466"/>
                  <a:pt x="2077508" y="2444749"/>
                  <a:pt x="2527300" y="4119033"/>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36" name="Straight Connector 35"/>
          <p:cNvCxnSpPr>
            <a:stCxn id="31" idx="0"/>
          </p:cNvCxnSpPr>
          <p:nvPr/>
        </p:nvCxnSpPr>
        <p:spPr>
          <a:xfrm flipH="1" flipV="1">
            <a:off x="1763713" y="3933825"/>
            <a:ext cx="1296987" cy="15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428" name="Object 20"/>
          <p:cNvGraphicFramePr>
            <a:graphicFrameLocks noChangeAspect="1"/>
          </p:cNvGraphicFramePr>
          <p:nvPr/>
        </p:nvGraphicFramePr>
        <p:xfrm>
          <a:off x="3779838" y="4916488"/>
          <a:ext cx="625475" cy="312737"/>
        </p:xfrm>
        <a:graphic>
          <a:graphicData uri="http://schemas.openxmlformats.org/presentationml/2006/ole">
            <mc:AlternateContent xmlns:mc="http://schemas.openxmlformats.org/markup-compatibility/2006">
              <mc:Choice xmlns:v="urn:schemas-microsoft-com:vml" Requires="v">
                <p:oleObj spid="_x0000_s40065" name="Equation" r:id="rId48" imgW="355320" imgH="177480" progId="Equation.DSMT4">
                  <p:embed/>
                </p:oleObj>
              </mc:Choice>
              <mc:Fallback>
                <p:oleObj name="Equation" r:id="rId48" imgW="355320" imgH="177480" progId="Equation.DSMT4">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779838" y="4916488"/>
                        <a:ext cx="625475"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9" name="Straight Arrow Connector 38"/>
          <p:cNvCxnSpPr/>
          <p:nvPr/>
        </p:nvCxnSpPr>
        <p:spPr>
          <a:xfrm rot="5400000" flipH="1" flipV="1">
            <a:off x="3563937" y="4437063"/>
            <a:ext cx="1008063"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526631" y="5769769"/>
            <a:ext cx="1081088"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17429" name="Object 21"/>
          <p:cNvGraphicFramePr>
            <a:graphicFrameLocks noChangeAspect="1"/>
          </p:cNvGraphicFramePr>
          <p:nvPr/>
        </p:nvGraphicFramePr>
        <p:xfrm>
          <a:off x="3924300" y="3032125"/>
          <a:ext cx="312738" cy="468313"/>
        </p:xfrm>
        <a:graphic>
          <a:graphicData uri="http://schemas.openxmlformats.org/presentationml/2006/ole">
            <mc:AlternateContent xmlns:mc="http://schemas.openxmlformats.org/markup-compatibility/2006">
              <mc:Choice xmlns:v="urn:schemas-microsoft-com:vml" Requires="v">
                <p:oleObj spid="_x0000_s40066" name="Equation" r:id="rId50" imgW="177480" imgH="266400" progId="Equation.DSMT4">
                  <p:embed/>
                </p:oleObj>
              </mc:Choice>
              <mc:Fallback>
                <p:oleObj name="Equation" r:id="rId50" imgW="177480" imgH="266400" progId="Equation.DSMT4">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924300" y="3032125"/>
                        <a:ext cx="312738"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6" name="Straight Arrow Connector 45"/>
          <p:cNvCxnSpPr/>
          <p:nvPr/>
        </p:nvCxnSpPr>
        <p:spPr>
          <a:xfrm rot="5400000">
            <a:off x="3852069" y="3717131"/>
            <a:ext cx="431800"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15" idx="4"/>
          </p:cNvCxnSpPr>
          <p:nvPr/>
        </p:nvCxnSpPr>
        <p:spPr>
          <a:xfrm rot="5400000" flipH="1" flipV="1">
            <a:off x="3816350" y="2744788"/>
            <a:ext cx="503237"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17430" name="Object 22"/>
          <p:cNvGraphicFramePr>
            <a:graphicFrameLocks noChangeAspect="1"/>
          </p:cNvGraphicFramePr>
          <p:nvPr/>
        </p:nvGraphicFramePr>
        <p:xfrm>
          <a:off x="628650" y="4545013"/>
          <a:ext cx="1495425" cy="468312"/>
        </p:xfrm>
        <a:graphic>
          <a:graphicData uri="http://schemas.openxmlformats.org/presentationml/2006/ole">
            <mc:AlternateContent xmlns:mc="http://schemas.openxmlformats.org/markup-compatibility/2006">
              <mc:Choice xmlns:v="urn:schemas-microsoft-com:vml" Requires="v">
                <p:oleObj spid="_x0000_s40067" name="Equation" r:id="rId52" imgW="850680" imgH="266400" progId="Equation.DSMT4">
                  <p:embed/>
                </p:oleObj>
              </mc:Choice>
              <mc:Fallback>
                <p:oleObj name="Equation" r:id="rId52" imgW="850680" imgH="266400" progId="Equation.DSMT4">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28650" y="4545013"/>
                        <a:ext cx="1495425"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1" name="Object 23"/>
          <p:cNvGraphicFramePr>
            <a:graphicFrameLocks noChangeAspect="1"/>
          </p:cNvGraphicFramePr>
          <p:nvPr/>
        </p:nvGraphicFramePr>
        <p:xfrm>
          <a:off x="2289175" y="4437063"/>
          <a:ext cx="1562100" cy="735012"/>
        </p:xfrm>
        <a:graphic>
          <a:graphicData uri="http://schemas.openxmlformats.org/presentationml/2006/ole">
            <mc:AlternateContent xmlns:mc="http://schemas.openxmlformats.org/markup-compatibility/2006">
              <mc:Choice xmlns:v="urn:schemas-microsoft-com:vml" Requires="v">
                <p:oleObj spid="_x0000_s40068" name="Equation" r:id="rId54" imgW="888840" imgH="419040" progId="Equation.DSMT4">
                  <p:embed/>
                </p:oleObj>
              </mc:Choice>
              <mc:Fallback>
                <p:oleObj name="Equation" r:id="rId54" imgW="888840" imgH="419040" progId="Equation.DSMT4">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289175" y="4437063"/>
                        <a:ext cx="1562100"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3" name="Object 25"/>
          <p:cNvGraphicFramePr>
            <a:graphicFrameLocks noChangeAspect="1"/>
          </p:cNvGraphicFramePr>
          <p:nvPr/>
        </p:nvGraphicFramePr>
        <p:xfrm>
          <a:off x="4211638" y="5392738"/>
          <a:ext cx="334962" cy="268287"/>
        </p:xfrm>
        <a:graphic>
          <a:graphicData uri="http://schemas.openxmlformats.org/presentationml/2006/ole">
            <mc:AlternateContent xmlns:mc="http://schemas.openxmlformats.org/markup-compatibility/2006">
              <mc:Choice xmlns:v="urn:schemas-microsoft-com:vml" Requires="v">
                <p:oleObj spid="_x0000_s40069" name="Equation" r:id="rId56" imgW="190440" imgH="152280" progId="Equation.DSMT4">
                  <p:embed/>
                </p:oleObj>
              </mc:Choice>
              <mc:Fallback>
                <p:oleObj name="Equation" r:id="rId56" imgW="190440" imgH="152280" progId="Equation.DSMT4">
                  <p:embed/>
                  <p:pic>
                    <p:nvPicPr>
                      <p:cNvPr id="0" nam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211638" y="5392738"/>
                        <a:ext cx="334962"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5" name="Object 27"/>
          <p:cNvGraphicFramePr>
            <a:graphicFrameLocks noChangeAspect="1"/>
          </p:cNvGraphicFramePr>
          <p:nvPr/>
        </p:nvGraphicFramePr>
        <p:xfrm>
          <a:off x="4557713" y="5287963"/>
          <a:ext cx="1830387" cy="488950"/>
        </p:xfrm>
        <a:graphic>
          <a:graphicData uri="http://schemas.openxmlformats.org/presentationml/2006/ole">
            <mc:AlternateContent xmlns:mc="http://schemas.openxmlformats.org/markup-compatibility/2006">
              <mc:Choice xmlns:v="urn:schemas-microsoft-com:vml" Requires="v">
                <p:oleObj spid="_x0000_s40070" name="Equation" r:id="rId58" imgW="1041120" imgH="279360" progId="Equation.DSMT4">
                  <p:embed/>
                </p:oleObj>
              </mc:Choice>
              <mc:Fallback>
                <p:oleObj name="Equation" r:id="rId58" imgW="1041120" imgH="279360" progId="Equation.DSMT4">
                  <p:embed/>
                  <p:pic>
                    <p:nvPicPr>
                      <p:cNvPr id="0" name=""/>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557713" y="5287963"/>
                        <a:ext cx="1830387"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6" name="Object 28"/>
          <p:cNvGraphicFramePr>
            <a:graphicFrameLocks noChangeAspect="1"/>
          </p:cNvGraphicFramePr>
          <p:nvPr/>
        </p:nvGraphicFramePr>
        <p:xfrm>
          <a:off x="611188" y="4151313"/>
          <a:ext cx="2454275" cy="357187"/>
        </p:xfrm>
        <a:graphic>
          <a:graphicData uri="http://schemas.openxmlformats.org/presentationml/2006/ole">
            <mc:AlternateContent xmlns:mc="http://schemas.openxmlformats.org/markup-compatibility/2006">
              <mc:Choice xmlns:v="urn:schemas-microsoft-com:vml" Requires="v">
                <p:oleObj spid="_x0000_s40071" name="Equation" r:id="rId60" imgW="1396800" imgH="203040" progId="Equation.DSMT4">
                  <p:embed/>
                </p:oleObj>
              </mc:Choice>
              <mc:Fallback>
                <p:oleObj name="Equation" r:id="rId60" imgW="1396800" imgH="203040" progId="Equation.DSMT4">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611188" y="4151313"/>
                        <a:ext cx="2454275"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7" name="Object 29"/>
          <p:cNvGraphicFramePr>
            <a:graphicFrameLocks noChangeAspect="1"/>
          </p:cNvGraphicFramePr>
          <p:nvPr/>
        </p:nvGraphicFramePr>
        <p:xfrm>
          <a:off x="5724525" y="6021388"/>
          <a:ext cx="981075" cy="468312"/>
        </p:xfrm>
        <a:graphic>
          <a:graphicData uri="http://schemas.openxmlformats.org/presentationml/2006/ole">
            <mc:AlternateContent xmlns:mc="http://schemas.openxmlformats.org/markup-compatibility/2006">
              <mc:Choice xmlns:v="urn:schemas-microsoft-com:vml" Requires="v">
                <p:oleObj spid="_x0000_s40072" name="Equation" r:id="rId62" imgW="558720" imgH="266400" progId="Equation.DSMT4">
                  <p:embed/>
                </p:oleObj>
              </mc:Choice>
              <mc:Fallback>
                <p:oleObj name="Equation" r:id="rId62" imgW="558720" imgH="266400" progId="Equation.DSMT4">
                  <p:embed/>
                  <p:pic>
                    <p:nvPicPr>
                      <p:cNvPr id="0" name=""/>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724525" y="6021388"/>
                        <a:ext cx="981075"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8" name="Object 30"/>
          <p:cNvGraphicFramePr>
            <a:graphicFrameLocks noChangeAspect="1"/>
          </p:cNvGraphicFramePr>
          <p:nvPr/>
        </p:nvGraphicFramePr>
        <p:xfrm>
          <a:off x="4716463" y="2781300"/>
          <a:ext cx="334962" cy="268288"/>
        </p:xfrm>
        <a:graphic>
          <a:graphicData uri="http://schemas.openxmlformats.org/presentationml/2006/ole">
            <mc:AlternateContent xmlns:mc="http://schemas.openxmlformats.org/markup-compatibility/2006">
              <mc:Choice xmlns:v="urn:schemas-microsoft-com:vml" Requires="v">
                <p:oleObj spid="_x0000_s40073" name="Equation" r:id="rId64" imgW="190440" imgH="152280" progId="Equation.DSMT4">
                  <p:embed/>
                </p:oleObj>
              </mc:Choice>
              <mc:Fallback>
                <p:oleObj name="Equation" r:id="rId64" imgW="190440" imgH="15228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716463" y="2781300"/>
                        <a:ext cx="334962"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9" name="Object 31"/>
          <p:cNvGraphicFramePr>
            <a:graphicFrameLocks noChangeAspect="1"/>
          </p:cNvGraphicFramePr>
          <p:nvPr/>
        </p:nvGraphicFramePr>
        <p:xfrm>
          <a:off x="5153025" y="2565400"/>
          <a:ext cx="1898650" cy="692150"/>
        </p:xfrm>
        <a:graphic>
          <a:graphicData uri="http://schemas.openxmlformats.org/presentationml/2006/ole">
            <mc:AlternateContent xmlns:mc="http://schemas.openxmlformats.org/markup-compatibility/2006">
              <mc:Choice xmlns:v="urn:schemas-microsoft-com:vml" Requires="v">
                <p:oleObj spid="_x0000_s40074" name="Equation" r:id="rId65" imgW="1079280" imgH="393480" progId="Equation.DSMT4">
                  <p:embed/>
                </p:oleObj>
              </mc:Choice>
              <mc:Fallback>
                <p:oleObj name="Equation" r:id="rId65" imgW="1079280" imgH="393480" progId="Equation.DSMT4">
                  <p:embed/>
                  <p:pic>
                    <p:nvPicPr>
                      <p:cNvPr id="0" name=""/>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5153025" y="2565400"/>
                        <a:ext cx="189865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0" name="Object 32"/>
          <p:cNvGraphicFramePr>
            <a:graphicFrameLocks noChangeAspect="1"/>
          </p:cNvGraphicFramePr>
          <p:nvPr/>
        </p:nvGraphicFramePr>
        <p:xfrm>
          <a:off x="4859338" y="3429000"/>
          <a:ext cx="334962" cy="268288"/>
        </p:xfrm>
        <a:graphic>
          <a:graphicData uri="http://schemas.openxmlformats.org/presentationml/2006/ole">
            <mc:AlternateContent xmlns:mc="http://schemas.openxmlformats.org/markup-compatibility/2006">
              <mc:Choice xmlns:v="urn:schemas-microsoft-com:vml" Requires="v">
                <p:oleObj spid="_x0000_s40075" name="Equation" r:id="rId67" imgW="190440" imgH="152280" progId="Equation.DSMT4">
                  <p:embed/>
                </p:oleObj>
              </mc:Choice>
              <mc:Fallback>
                <p:oleObj name="Equation" r:id="rId67" imgW="190440" imgH="15228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859338" y="3429000"/>
                        <a:ext cx="334962"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1" name="Object 33"/>
          <p:cNvGraphicFramePr>
            <a:graphicFrameLocks noChangeAspect="1"/>
          </p:cNvGraphicFramePr>
          <p:nvPr/>
        </p:nvGraphicFramePr>
        <p:xfrm>
          <a:off x="5441950" y="3359150"/>
          <a:ext cx="2143125" cy="357188"/>
        </p:xfrm>
        <a:graphic>
          <a:graphicData uri="http://schemas.openxmlformats.org/presentationml/2006/ole">
            <mc:AlternateContent xmlns:mc="http://schemas.openxmlformats.org/markup-compatibility/2006">
              <mc:Choice xmlns:v="urn:schemas-microsoft-com:vml" Requires="v">
                <p:oleObj spid="_x0000_s40076" name="Equation" r:id="rId68" imgW="1218960" imgH="203040" progId="Equation.DSMT4">
                  <p:embed/>
                </p:oleObj>
              </mc:Choice>
              <mc:Fallback>
                <p:oleObj name="Equation" r:id="rId68" imgW="1218960" imgH="203040" progId="Equation.DSMT4">
                  <p:embed/>
                  <p:pic>
                    <p:nvPicPr>
                      <p:cNvPr id="0" name=""/>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5441950" y="3359150"/>
                        <a:ext cx="21431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2" name="Object 34"/>
          <p:cNvGraphicFramePr>
            <a:graphicFrameLocks noChangeAspect="1"/>
          </p:cNvGraphicFramePr>
          <p:nvPr/>
        </p:nvGraphicFramePr>
        <p:xfrm>
          <a:off x="5148263" y="4149725"/>
          <a:ext cx="334962" cy="268288"/>
        </p:xfrm>
        <a:graphic>
          <a:graphicData uri="http://schemas.openxmlformats.org/presentationml/2006/ole">
            <mc:AlternateContent xmlns:mc="http://schemas.openxmlformats.org/markup-compatibility/2006">
              <mc:Choice xmlns:v="urn:schemas-microsoft-com:vml" Requires="v">
                <p:oleObj spid="_x0000_s40077" name="Equation" r:id="rId70" imgW="190440" imgH="152280" progId="Equation.DSMT4">
                  <p:embed/>
                </p:oleObj>
              </mc:Choice>
              <mc:Fallback>
                <p:oleObj name="Equation" r:id="rId70" imgW="190440" imgH="15228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148263" y="4149725"/>
                        <a:ext cx="334962"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3" name="Object 35"/>
          <p:cNvGraphicFramePr>
            <a:graphicFrameLocks noChangeAspect="1"/>
          </p:cNvGraphicFramePr>
          <p:nvPr/>
        </p:nvGraphicFramePr>
        <p:xfrm>
          <a:off x="5668963" y="4076700"/>
          <a:ext cx="1228725" cy="425450"/>
        </p:xfrm>
        <a:graphic>
          <a:graphicData uri="http://schemas.openxmlformats.org/presentationml/2006/ole">
            <mc:AlternateContent xmlns:mc="http://schemas.openxmlformats.org/markup-compatibility/2006">
              <mc:Choice xmlns:v="urn:schemas-microsoft-com:vml" Requires="v">
                <p:oleObj spid="_x0000_s40078" name="Equation" r:id="rId71" imgW="698400" imgH="241200" progId="Equation.DSMT4">
                  <p:embed/>
                </p:oleObj>
              </mc:Choice>
              <mc:Fallback>
                <p:oleObj name="Equation" r:id="rId71" imgW="698400" imgH="241200" progId="Equation.DSMT4">
                  <p:embed/>
                  <p:pic>
                    <p:nvPicPr>
                      <p:cNvPr id="0" name=""/>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668963" y="4076700"/>
                        <a:ext cx="122872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4" name="Object 36"/>
          <p:cNvGraphicFramePr>
            <a:graphicFrameLocks noChangeAspect="1"/>
          </p:cNvGraphicFramePr>
          <p:nvPr/>
        </p:nvGraphicFramePr>
        <p:xfrm>
          <a:off x="611188" y="4076700"/>
          <a:ext cx="1138237" cy="446088"/>
        </p:xfrm>
        <a:graphic>
          <a:graphicData uri="http://schemas.openxmlformats.org/presentationml/2006/ole">
            <mc:AlternateContent xmlns:mc="http://schemas.openxmlformats.org/markup-compatibility/2006">
              <mc:Choice xmlns:v="urn:schemas-microsoft-com:vml" Requires="v">
                <p:oleObj spid="_x0000_s40079" name="Equation" r:id="rId73" imgW="647640" imgH="253800" progId="Equation.DSMT4">
                  <p:embed/>
                </p:oleObj>
              </mc:Choice>
              <mc:Fallback>
                <p:oleObj name="Equation" r:id="rId73" imgW="647640" imgH="253800" progId="Equation.DSMT4">
                  <p:embed/>
                  <p:pic>
                    <p:nvPicPr>
                      <p:cNvPr id="0" name=""/>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611188" y="4076700"/>
                        <a:ext cx="1138237"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5" name="Object 37"/>
          <p:cNvGraphicFramePr>
            <a:graphicFrameLocks noChangeAspect="1"/>
          </p:cNvGraphicFramePr>
          <p:nvPr/>
        </p:nvGraphicFramePr>
        <p:xfrm>
          <a:off x="2005013" y="4152900"/>
          <a:ext cx="1630362" cy="355600"/>
        </p:xfrm>
        <a:graphic>
          <a:graphicData uri="http://schemas.openxmlformats.org/presentationml/2006/ole">
            <mc:AlternateContent xmlns:mc="http://schemas.openxmlformats.org/markup-compatibility/2006">
              <mc:Choice xmlns:v="urn:schemas-microsoft-com:vml" Requires="v">
                <p:oleObj spid="_x0000_s40080" name="Equation" r:id="rId75" imgW="927000" imgH="203040" progId="Equation.DSMT4">
                  <p:embed/>
                </p:oleObj>
              </mc:Choice>
              <mc:Fallback>
                <p:oleObj name="Equation" r:id="rId75" imgW="927000" imgH="203040" progId="Equation.DSMT4">
                  <p:embed/>
                  <p:pic>
                    <p:nvPicPr>
                      <p:cNvPr id="0" name=""/>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2005013" y="4152900"/>
                        <a:ext cx="1630362"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6" name="Object 38"/>
          <p:cNvGraphicFramePr>
            <a:graphicFrameLocks noChangeAspect="1"/>
          </p:cNvGraphicFramePr>
          <p:nvPr/>
        </p:nvGraphicFramePr>
        <p:xfrm>
          <a:off x="612775" y="4581525"/>
          <a:ext cx="2590800" cy="468313"/>
        </p:xfrm>
        <a:graphic>
          <a:graphicData uri="http://schemas.openxmlformats.org/presentationml/2006/ole">
            <mc:AlternateContent xmlns:mc="http://schemas.openxmlformats.org/markup-compatibility/2006">
              <mc:Choice xmlns:v="urn:schemas-microsoft-com:vml" Requires="v">
                <p:oleObj spid="_x0000_s40081" name="Equation" r:id="rId77" imgW="1473120" imgH="266400" progId="Equation.DSMT4">
                  <p:embed/>
                </p:oleObj>
              </mc:Choice>
              <mc:Fallback>
                <p:oleObj name="Equation" r:id="rId77" imgW="1473120" imgH="266400" progId="Equation.DSMT4">
                  <p:embed/>
                  <p:pic>
                    <p:nvPicPr>
                      <p:cNvPr id="0" name=""/>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612775" y="4581525"/>
                        <a:ext cx="25908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9" name="Object 41"/>
          <p:cNvGraphicFramePr>
            <a:graphicFrameLocks noChangeAspect="1"/>
          </p:cNvGraphicFramePr>
          <p:nvPr/>
        </p:nvGraphicFramePr>
        <p:xfrm>
          <a:off x="611188" y="3432175"/>
          <a:ext cx="5691187" cy="357188"/>
        </p:xfrm>
        <a:graphic>
          <a:graphicData uri="http://schemas.openxmlformats.org/presentationml/2006/ole">
            <mc:AlternateContent xmlns:mc="http://schemas.openxmlformats.org/markup-compatibility/2006">
              <mc:Choice xmlns:v="urn:schemas-microsoft-com:vml" Requires="v">
                <p:oleObj spid="_x0000_s40082" name="Equation" r:id="rId79" imgW="3238200" imgH="203040" progId="Equation.DSMT4">
                  <p:embed/>
                </p:oleObj>
              </mc:Choice>
              <mc:Fallback>
                <p:oleObj name="Equation" r:id="rId79" imgW="3238200" imgH="203040" progId="Equation.DSMT4">
                  <p:embed/>
                  <p:pic>
                    <p:nvPicPr>
                      <p:cNvPr id="0" name=""/>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611188" y="3432175"/>
                        <a:ext cx="5691187"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50" name="Object 42"/>
          <p:cNvGraphicFramePr>
            <a:graphicFrameLocks noChangeAspect="1"/>
          </p:cNvGraphicFramePr>
          <p:nvPr/>
        </p:nvGraphicFramePr>
        <p:xfrm>
          <a:off x="611188" y="3789363"/>
          <a:ext cx="3327400" cy="468312"/>
        </p:xfrm>
        <a:graphic>
          <a:graphicData uri="http://schemas.openxmlformats.org/presentationml/2006/ole">
            <mc:AlternateContent xmlns:mc="http://schemas.openxmlformats.org/markup-compatibility/2006">
              <mc:Choice xmlns:v="urn:schemas-microsoft-com:vml" Requires="v">
                <p:oleObj spid="_x0000_s40083" name="Equation" r:id="rId81" imgW="1892160" imgH="266400" progId="Equation.DSMT4">
                  <p:embed/>
                </p:oleObj>
              </mc:Choice>
              <mc:Fallback>
                <p:oleObj name="Equation" r:id="rId81" imgW="1892160" imgH="266400" progId="Equation.DSMT4">
                  <p:embed/>
                  <p:pic>
                    <p:nvPicPr>
                      <p:cNvPr id="0" name=""/>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611188" y="3789363"/>
                        <a:ext cx="3327400"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51" name="Object 43"/>
          <p:cNvGraphicFramePr>
            <a:graphicFrameLocks noChangeAspect="1"/>
          </p:cNvGraphicFramePr>
          <p:nvPr/>
        </p:nvGraphicFramePr>
        <p:xfrm>
          <a:off x="649288" y="4278313"/>
          <a:ext cx="827087" cy="446087"/>
        </p:xfrm>
        <a:graphic>
          <a:graphicData uri="http://schemas.openxmlformats.org/presentationml/2006/ole">
            <mc:AlternateContent xmlns:mc="http://schemas.openxmlformats.org/markup-compatibility/2006">
              <mc:Choice xmlns:v="urn:schemas-microsoft-com:vml" Requires="v">
                <p:oleObj spid="_x0000_s40084" name="Equation" r:id="rId83" imgW="469800" imgH="253800" progId="Equation.DSMT4">
                  <p:embed/>
                </p:oleObj>
              </mc:Choice>
              <mc:Fallback>
                <p:oleObj name="Equation" r:id="rId83" imgW="469800" imgH="253800" progId="Equation.DSMT4">
                  <p:embed/>
                  <p:pic>
                    <p:nvPicPr>
                      <p:cNvPr id="0" name=""/>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649288" y="4278313"/>
                        <a:ext cx="827087"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52" name="Object 44"/>
          <p:cNvGraphicFramePr>
            <a:graphicFrameLocks noChangeAspect="1"/>
          </p:cNvGraphicFramePr>
          <p:nvPr/>
        </p:nvGraphicFramePr>
        <p:xfrm>
          <a:off x="695325" y="4724400"/>
          <a:ext cx="2649538" cy="468313"/>
        </p:xfrm>
        <a:graphic>
          <a:graphicData uri="http://schemas.openxmlformats.org/presentationml/2006/ole">
            <mc:AlternateContent xmlns:mc="http://schemas.openxmlformats.org/markup-compatibility/2006">
              <mc:Choice xmlns:v="urn:schemas-microsoft-com:vml" Requires="v">
                <p:oleObj spid="_x0000_s40085" name="Equation" r:id="rId85" imgW="1511280" imgH="266400" progId="Equation.DSMT4">
                  <p:embed/>
                </p:oleObj>
              </mc:Choice>
              <mc:Fallback>
                <p:oleObj name="Equation" r:id="rId85" imgW="1511280" imgH="266400" progId="Equation.DSMT4">
                  <p:embed/>
                  <p:pic>
                    <p:nvPicPr>
                      <p:cNvPr id="0" name=""/>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695325" y="4724400"/>
                        <a:ext cx="2649538"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54" name="Object 46"/>
          <p:cNvGraphicFramePr>
            <a:graphicFrameLocks noChangeAspect="1"/>
          </p:cNvGraphicFramePr>
          <p:nvPr/>
        </p:nvGraphicFramePr>
        <p:xfrm>
          <a:off x="2620963" y="5307013"/>
          <a:ext cx="333375" cy="268287"/>
        </p:xfrm>
        <a:graphic>
          <a:graphicData uri="http://schemas.openxmlformats.org/presentationml/2006/ole">
            <mc:AlternateContent xmlns:mc="http://schemas.openxmlformats.org/markup-compatibility/2006">
              <mc:Choice xmlns:v="urn:schemas-microsoft-com:vml" Requires="v">
                <p:oleObj spid="_x0000_s40086" name="Equation" r:id="rId87" imgW="190440" imgH="152280" progId="Equation.DSMT4">
                  <p:embed/>
                </p:oleObj>
              </mc:Choice>
              <mc:Fallback>
                <p:oleObj name="Equation" r:id="rId87" imgW="190440" imgH="152280" progId="Equation.DSMT4">
                  <p:embed/>
                  <p:pic>
                    <p:nvPicPr>
                      <p:cNvPr id="0" name=""/>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2620963" y="5307013"/>
                        <a:ext cx="33337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56" name="Object 48"/>
          <p:cNvGraphicFramePr>
            <a:graphicFrameLocks noChangeAspect="1"/>
          </p:cNvGraphicFramePr>
          <p:nvPr/>
        </p:nvGraphicFramePr>
        <p:xfrm>
          <a:off x="2627313" y="5753100"/>
          <a:ext cx="333375" cy="268288"/>
        </p:xfrm>
        <a:graphic>
          <a:graphicData uri="http://schemas.openxmlformats.org/presentationml/2006/ole">
            <mc:AlternateContent xmlns:mc="http://schemas.openxmlformats.org/markup-compatibility/2006">
              <mc:Choice xmlns:v="urn:schemas-microsoft-com:vml" Requires="v">
                <p:oleObj spid="_x0000_s40087" name="Equation" r:id="rId89" imgW="190440" imgH="152280" progId="Equation.DSMT4">
                  <p:embed/>
                </p:oleObj>
              </mc:Choice>
              <mc:Fallback>
                <p:oleObj name="Equation" r:id="rId89" imgW="190440" imgH="152280" progId="Equation.DSMT4">
                  <p:embed/>
                  <p:pic>
                    <p:nvPicPr>
                      <p:cNvPr id="0" name=""/>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2627313" y="5753100"/>
                        <a:ext cx="333375"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57" name="Object 49"/>
          <p:cNvGraphicFramePr>
            <a:graphicFrameLocks noChangeAspect="1"/>
          </p:cNvGraphicFramePr>
          <p:nvPr/>
        </p:nvGraphicFramePr>
        <p:xfrm>
          <a:off x="2925763" y="5661025"/>
          <a:ext cx="2089150" cy="490538"/>
        </p:xfrm>
        <a:graphic>
          <a:graphicData uri="http://schemas.openxmlformats.org/presentationml/2006/ole">
            <mc:AlternateContent xmlns:mc="http://schemas.openxmlformats.org/markup-compatibility/2006">
              <mc:Choice xmlns:v="urn:schemas-microsoft-com:vml" Requires="v">
                <p:oleObj spid="_x0000_s40088" name="Equation" r:id="rId90" imgW="1193760" imgH="279360" progId="Equation.DSMT4">
                  <p:embed/>
                </p:oleObj>
              </mc:Choice>
              <mc:Fallback>
                <p:oleObj name="Equation" r:id="rId90" imgW="1193760" imgH="279360" progId="Equation.DSMT4">
                  <p:embed/>
                  <p:pic>
                    <p:nvPicPr>
                      <p:cNvPr id="0" name=""/>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2925763" y="5661025"/>
                        <a:ext cx="20891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1356525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dissolve">
                                      <p:cBhvr>
                                        <p:cTn id="7" dur="500"/>
                                        <p:tgtEl>
                                          <p:spTgt spid="17415"/>
                                        </p:tgtEl>
                                      </p:cBhvr>
                                    </p:animEffect>
                                  </p:childTnLst>
                                </p:cTn>
                              </p:par>
                              <p:par>
                                <p:cTn id="8" presetID="9" presetClass="entr" presetSubtype="0" fill="hold"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dissolve">
                                      <p:cBhvr>
                                        <p:cTn id="10" dur="500"/>
                                        <p:tgtEl>
                                          <p:spTgt spid="174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7413"/>
                                        </p:tgtEl>
                                        <p:attrNameLst>
                                          <p:attrName>style.visibility</p:attrName>
                                        </p:attrNameLst>
                                      </p:cBhvr>
                                      <p:to>
                                        <p:strVal val="visible"/>
                                      </p:to>
                                    </p:set>
                                    <p:animEffect transition="in" filter="dissolve">
                                      <p:cBhvr>
                                        <p:cTn id="15" dur="500"/>
                                        <p:tgtEl>
                                          <p:spTgt spid="17413"/>
                                        </p:tgtEl>
                                      </p:cBhvr>
                                    </p:animEffect>
                                  </p:childTnLst>
                                </p:cTn>
                              </p:par>
                              <p:par>
                                <p:cTn id="16" presetID="9" presetClass="entr" presetSubtype="0" fill="hold" nodeType="withEffect">
                                  <p:stCondLst>
                                    <p:cond delay="0"/>
                                  </p:stCondLst>
                                  <p:childTnLst>
                                    <p:set>
                                      <p:cBhvr>
                                        <p:cTn id="17" dur="1" fill="hold">
                                          <p:stCondLst>
                                            <p:cond delay="0"/>
                                          </p:stCondLst>
                                        </p:cTn>
                                        <p:tgtEl>
                                          <p:spTgt spid="17412"/>
                                        </p:tgtEl>
                                        <p:attrNameLst>
                                          <p:attrName>style.visibility</p:attrName>
                                        </p:attrNameLst>
                                      </p:cBhvr>
                                      <p:to>
                                        <p:strVal val="visible"/>
                                      </p:to>
                                    </p:set>
                                    <p:animEffect transition="in" filter="dissolve">
                                      <p:cBhvr>
                                        <p:cTn id="18" dur="500"/>
                                        <p:tgtEl>
                                          <p:spTgt spid="17412"/>
                                        </p:tgtEl>
                                      </p:cBhvr>
                                    </p:animEffect>
                                  </p:childTnLst>
                                </p:cTn>
                              </p:par>
                              <p:par>
                                <p:cTn id="19" presetID="9" presetClass="entr" presetSubtype="0" fill="hold" nodeType="withEffect">
                                  <p:stCondLst>
                                    <p:cond delay="0"/>
                                  </p:stCondLst>
                                  <p:childTnLst>
                                    <p:set>
                                      <p:cBhvr>
                                        <p:cTn id="20" dur="1" fill="hold">
                                          <p:stCondLst>
                                            <p:cond delay="0"/>
                                          </p:stCondLst>
                                        </p:cTn>
                                        <p:tgtEl>
                                          <p:spTgt spid="17411"/>
                                        </p:tgtEl>
                                        <p:attrNameLst>
                                          <p:attrName>style.visibility</p:attrName>
                                        </p:attrNameLst>
                                      </p:cBhvr>
                                      <p:to>
                                        <p:strVal val="visible"/>
                                      </p:to>
                                    </p:set>
                                    <p:animEffect transition="in" filter="dissolve">
                                      <p:cBhvr>
                                        <p:cTn id="21" dur="500"/>
                                        <p:tgtEl>
                                          <p:spTgt spid="17411"/>
                                        </p:tgtEl>
                                      </p:cBhvr>
                                    </p:animEffect>
                                  </p:childTnLst>
                                </p:cTn>
                              </p:par>
                              <p:par>
                                <p:cTn id="22" presetID="9"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nodeType="clickEffect">
                                  <p:stCondLst>
                                    <p:cond delay="0"/>
                                  </p:stCondLst>
                                  <p:childTnLst>
                                    <p:animEffect transition="out" filter="dissolv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9" presetClass="entr" presetSubtype="0" fill="hold" nodeType="withEffect">
                                  <p:stCondLst>
                                    <p:cond delay="0"/>
                                  </p:stCondLst>
                                  <p:childTnLst>
                                    <p:set>
                                      <p:cBhvr>
                                        <p:cTn id="31" dur="1" fill="hold">
                                          <p:stCondLst>
                                            <p:cond delay="0"/>
                                          </p:stCondLst>
                                        </p:cTn>
                                        <p:tgtEl>
                                          <p:spTgt spid="17416"/>
                                        </p:tgtEl>
                                        <p:attrNameLst>
                                          <p:attrName>style.visibility</p:attrName>
                                        </p:attrNameLst>
                                      </p:cBhvr>
                                      <p:to>
                                        <p:strVal val="visible"/>
                                      </p:to>
                                    </p:set>
                                    <p:animEffect transition="in" filter="dissolve">
                                      <p:cBhvr>
                                        <p:cTn id="32" dur="500"/>
                                        <p:tgtEl>
                                          <p:spTgt spid="174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17411"/>
                                        </p:tgtEl>
                                      </p:cBhvr>
                                    </p:animEffect>
                                    <p:set>
                                      <p:cBhvr>
                                        <p:cTn id="37" dur="1" fill="hold">
                                          <p:stCondLst>
                                            <p:cond delay="499"/>
                                          </p:stCondLst>
                                        </p:cTn>
                                        <p:tgtEl>
                                          <p:spTgt spid="17411"/>
                                        </p:tgtEl>
                                        <p:attrNameLst>
                                          <p:attrName>style.visibility</p:attrName>
                                        </p:attrNameLst>
                                      </p:cBhvr>
                                      <p:to>
                                        <p:strVal val="hidden"/>
                                      </p:to>
                                    </p:set>
                                  </p:childTnLst>
                                </p:cTn>
                              </p:par>
                              <p:par>
                                <p:cTn id="38" presetID="9" presetClass="entr" presetSubtype="0" fill="hold" nodeType="withEffect">
                                  <p:stCondLst>
                                    <p:cond delay="0"/>
                                  </p:stCondLst>
                                  <p:childTnLst>
                                    <p:set>
                                      <p:cBhvr>
                                        <p:cTn id="39" dur="1" fill="hold">
                                          <p:stCondLst>
                                            <p:cond delay="0"/>
                                          </p:stCondLst>
                                        </p:cTn>
                                        <p:tgtEl>
                                          <p:spTgt spid="17417"/>
                                        </p:tgtEl>
                                        <p:attrNameLst>
                                          <p:attrName>style.visibility</p:attrName>
                                        </p:attrNameLst>
                                      </p:cBhvr>
                                      <p:to>
                                        <p:strVal val="visible"/>
                                      </p:to>
                                    </p:set>
                                    <p:animEffect transition="in" filter="dissolve">
                                      <p:cBhvr>
                                        <p:cTn id="40" dur="500"/>
                                        <p:tgtEl>
                                          <p:spTgt spid="1741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xit" presetSubtype="0" fill="hold" nodeType="clickEffect">
                                  <p:stCondLst>
                                    <p:cond delay="0"/>
                                  </p:stCondLst>
                                  <p:childTnLst>
                                    <p:animEffect transition="out" filter="dissolve">
                                      <p:cBhvr>
                                        <p:cTn id="44" dur="500"/>
                                        <p:tgtEl>
                                          <p:spTgt spid="17412"/>
                                        </p:tgtEl>
                                      </p:cBhvr>
                                    </p:animEffect>
                                    <p:set>
                                      <p:cBhvr>
                                        <p:cTn id="45" dur="1" fill="hold">
                                          <p:stCondLst>
                                            <p:cond delay="499"/>
                                          </p:stCondLst>
                                        </p:cTn>
                                        <p:tgtEl>
                                          <p:spTgt spid="17412"/>
                                        </p:tgtEl>
                                        <p:attrNameLst>
                                          <p:attrName>style.visibility</p:attrName>
                                        </p:attrNameLst>
                                      </p:cBhvr>
                                      <p:to>
                                        <p:strVal val="hidden"/>
                                      </p:to>
                                    </p:set>
                                  </p:childTnLst>
                                </p:cTn>
                              </p:par>
                              <p:par>
                                <p:cTn id="46" presetID="9" presetClass="entr" presetSubtype="0" fill="hold" nodeType="withEffect">
                                  <p:stCondLst>
                                    <p:cond delay="0"/>
                                  </p:stCondLst>
                                  <p:childTnLst>
                                    <p:set>
                                      <p:cBhvr>
                                        <p:cTn id="47" dur="1" fill="hold">
                                          <p:stCondLst>
                                            <p:cond delay="0"/>
                                          </p:stCondLst>
                                        </p:cTn>
                                        <p:tgtEl>
                                          <p:spTgt spid="17418"/>
                                        </p:tgtEl>
                                        <p:attrNameLst>
                                          <p:attrName>style.visibility</p:attrName>
                                        </p:attrNameLst>
                                      </p:cBhvr>
                                      <p:to>
                                        <p:strVal val="visible"/>
                                      </p:to>
                                    </p:set>
                                    <p:animEffect transition="in" filter="dissolve">
                                      <p:cBhvr>
                                        <p:cTn id="48" dur="500"/>
                                        <p:tgtEl>
                                          <p:spTgt spid="1741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xit" presetSubtype="0" fill="hold" nodeType="clickEffect">
                                  <p:stCondLst>
                                    <p:cond delay="0"/>
                                  </p:stCondLst>
                                  <p:childTnLst>
                                    <p:animEffect transition="out" filter="dissolve">
                                      <p:cBhvr>
                                        <p:cTn id="52" dur="500"/>
                                        <p:tgtEl>
                                          <p:spTgt spid="17413"/>
                                        </p:tgtEl>
                                      </p:cBhvr>
                                    </p:animEffect>
                                    <p:set>
                                      <p:cBhvr>
                                        <p:cTn id="53" dur="1" fill="hold">
                                          <p:stCondLst>
                                            <p:cond delay="499"/>
                                          </p:stCondLst>
                                        </p:cTn>
                                        <p:tgtEl>
                                          <p:spTgt spid="17413"/>
                                        </p:tgtEl>
                                        <p:attrNameLst>
                                          <p:attrName>style.visibility</p:attrName>
                                        </p:attrNameLst>
                                      </p:cBhvr>
                                      <p:to>
                                        <p:strVal val="hidden"/>
                                      </p:to>
                                    </p:set>
                                  </p:childTnLst>
                                </p:cTn>
                              </p:par>
                              <p:par>
                                <p:cTn id="54" presetID="9" presetClass="entr" presetSubtype="0" fill="hold" nodeType="withEffect">
                                  <p:stCondLst>
                                    <p:cond delay="0"/>
                                  </p:stCondLst>
                                  <p:childTnLst>
                                    <p:set>
                                      <p:cBhvr>
                                        <p:cTn id="55" dur="1" fill="hold">
                                          <p:stCondLst>
                                            <p:cond delay="0"/>
                                          </p:stCondLst>
                                        </p:cTn>
                                        <p:tgtEl>
                                          <p:spTgt spid="17419"/>
                                        </p:tgtEl>
                                        <p:attrNameLst>
                                          <p:attrName>style.visibility</p:attrName>
                                        </p:attrNameLst>
                                      </p:cBhvr>
                                      <p:to>
                                        <p:strVal val="visible"/>
                                      </p:to>
                                    </p:set>
                                    <p:animEffect transition="in" filter="dissolve">
                                      <p:cBhvr>
                                        <p:cTn id="56" dur="500"/>
                                        <p:tgtEl>
                                          <p:spTgt spid="1741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17421"/>
                                        </p:tgtEl>
                                        <p:attrNameLst>
                                          <p:attrName>style.visibility</p:attrName>
                                        </p:attrNameLst>
                                      </p:cBhvr>
                                      <p:to>
                                        <p:strVal val="visible"/>
                                      </p:to>
                                    </p:set>
                                    <p:animEffect transition="in" filter="dissolve">
                                      <p:cBhvr>
                                        <p:cTn id="61" dur="500"/>
                                        <p:tgtEl>
                                          <p:spTgt spid="17421"/>
                                        </p:tgtEl>
                                      </p:cBhvr>
                                    </p:animEffect>
                                  </p:childTnLst>
                                </p:cTn>
                              </p:par>
                              <p:par>
                                <p:cTn id="62" presetID="9" presetClass="entr" presetSubtype="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dissolve">
                                      <p:cBhvr>
                                        <p:cTn id="67" dur="500"/>
                                        <p:tgtEl>
                                          <p:spTgt spid="15"/>
                                        </p:tgtEl>
                                      </p:cBhvr>
                                    </p:animEffect>
                                  </p:childTnLst>
                                </p:cTn>
                              </p:par>
                              <p:par>
                                <p:cTn id="68" presetID="9"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dissolve">
                                      <p:cBhvr>
                                        <p:cTn id="70" dur="500"/>
                                        <p:tgtEl>
                                          <p:spTgt spid="14"/>
                                        </p:tgtEl>
                                      </p:cBhvr>
                                    </p:animEffect>
                                  </p:childTnLst>
                                </p:cTn>
                              </p:par>
                              <p:par>
                                <p:cTn id="71" presetID="9" presetClass="entr" presetSubtype="0" fill="hold" nodeType="withEffect">
                                  <p:stCondLst>
                                    <p:cond delay="0"/>
                                  </p:stCondLst>
                                  <p:childTnLst>
                                    <p:set>
                                      <p:cBhvr>
                                        <p:cTn id="72" dur="1" fill="hold">
                                          <p:stCondLst>
                                            <p:cond delay="0"/>
                                          </p:stCondLst>
                                        </p:cTn>
                                        <p:tgtEl>
                                          <p:spTgt spid="17420"/>
                                        </p:tgtEl>
                                        <p:attrNameLst>
                                          <p:attrName>style.visibility</p:attrName>
                                        </p:attrNameLst>
                                      </p:cBhvr>
                                      <p:to>
                                        <p:strVal val="visible"/>
                                      </p:to>
                                    </p:set>
                                    <p:animEffect transition="in" filter="dissolve">
                                      <p:cBhvr>
                                        <p:cTn id="73" dur="500"/>
                                        <p:tgtEl>
                                          <p:spTgt spid="1742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nodeType="clickEffect">
                                  <p:stCondLst>
                                    <p:cond delay="0"/>
                                  </p:stCondLst>
                                  <p:childTnLst>
                                    <p:set>
                                      <p:cBhvr>
                                        <p:cTn id="77" dur="1" fill="hold">
                                          <p:stCondLst>
                                            <p:cond delay="0"/>
                                          </p:stCondLst>
                                        </p:cTn>
                                        <p:tgtEl>
                                          <p:spTgt spid="17422"/>
                                        </p:tgtEl>
                                        <p:attrNameLst>
                                          <p:attrName>style.visibility</p:attrName>
                                        </p:attrNameLst>
                                      </p:cBhvr>
                                      <p:to>
                                        <p:strVal val="visible"/>
                                      </p:to>
                                    </p:set>
                                    <p:animEffect transition="in" filter="dissolve">
                                      <p:cBhvr>
                                        <p:cTn id="78" dur="500"/>
                                        <p:tgtEl>
                                          <p:spTgt spid="1742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nodeType="clickEffect">
                                  <p:stCondLst>
                                    <p:cond delay="0"/>
                                  </p:stCondLst>
                                  <p:childTnLst>
                                    <p:set>
                                      <p:cBhvr>
                                        <p:cTn id="82" dur="1" fill="hold">
                                          <p:stCondLst>
                                            <p:cond delay="0"/>
                                          </p:stCondLst>
                                        </p:cTn>
                                        <p:tgtEl>
                                          <p:spTgt spid="17424"/>
                                        </p:tgtEl>
                                        <p:attrNameLst>
                                          <p:attrName>style.visibility</p:attrName>
                                        </p:attrNameLst>
                                      </p:cBhvr>
                                      <p:to>
                                        <p:strVal val="visible"/>
                                      </p:to>
                                    </p:set>
                                    <p:animEffect transition="in" filter="dissolve">
                                      <p:cBhvr>
                                        <p:cTn id="83" dur="500"/>
                                        <p:tgtEl>
                                          <p:spTgt spid="17424"/>
                                        </p:tgtEl>
                                      </p:cBhvr>
                                    </p:animEffect>
                                  </p:childTnLst>
                                </p:cTn>
                              </p:par>
                              <p:par>
                                <p:cTn id="84" presetID="9" presetClass="entr" presetSubtype="0" fill="hold" nodeType="withEffect">
                                  <p:stCondLst>
                                    <p:cond delay="0"/>
                                  </p:stCondLst>
                                  <p:childTnLst>
                                    <p:set>
                                      <p:cBhvr>
                                        <p:cTn id="85" dur="1" fill="hold">
                                          <p:stCondLst>
                                            <p:cond delay="0"/>
                                          </p:stCondLst>
                                        </p:cTn>
                                        <p:tgtEl>
                                          <p:spTgt spid="17423"/>
                                        </p:tgtEl>
                                        <p:attrNameLst>
                                          <p:attrName>style.visibility</p:attrName>
                                        </p:attrNameLst>
                                      </p:cBhvr>
                                      <p:to>
                                        <p:strVal val="visible"/>
                                      </p:to>
                                    </p:set>
                                    <p:animEffect transition="in" filter="dissolve">
                                      <p:cBhvr>
                                        <p:cTn id="86" dur="500"/>
                                        <p:tgtEl>
                                          <p:spTgt spid="1742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nodeType="clickEffect">
                                  <p:stCondLst>
                                    <p:cond delay="0"/>
                                  </p:stCondLst>
                                  <p:childTnLst>
                                    <p:set>
                                      <p:cBhvr>
                                        <p:cTn id="90" dur="1" fill="hold">
                                          <p:stCondLst>
                                            <p:cond delay="0"/>
                                          </p:stCondLst>
                                        </p:cTn>
                                        <p:tgtEl>
                                          <p:spTgt spid="17426"/>
                                        </p:tgtEl>
                                        <p:attrNameLst>
                                          <p:attrName>style.visibility</p:attrName>
                                        </p:attrNameLst>
                                      </p:cBhvr>
                                      <p:to>
                                        <p:strVal val="visible"/>
                                      </p:to>
                                    </p:set>
                                    <p:animEffect transition="in" filter="dissolve">
                                      <p:cBhvr>
                                        <p:cTn id="91" dur="500"/>
                                        <p:tgtEl>
                                          <p:spTgt spid="17426"/>
                                        </p:tgtEl>
                                      </p:cBhvr>
                                    </p:animEffect>
                                  </p:childTnLst>
                                </p:cTn>
                              </p:par>
                              <p:par>
                                <p:cTn id="92" presetID="9" presetClass="entr" presetSubtype="0" fill="hold" nodeType="withEffect">
                                  <p:stCondLst>
                                    <p:cond delay="0"/>
                                  </p:stCondLst>
                                  <p:childTnLst>
                                    <p:set>
                                      <p:cBhvr>
                                        <p:cTn id="93" dur="1" fill="hold">
                                          <p:stCondLst>
                                            <p:cond delay="0"/>
                                          </p:stCondLst>
                                        </p:cTn>
                                        <p:tgtEl>
                                          <p:spTgt spid="17425"/>
                                        </p:tgtEl>
                                        <p:attrNameLst>
                                          <p:attrName>style.visibility</p:attrName>
                                        </p:attrNameLst>
                                      </p:cBhvr>
                                      <p:to>
                                        <p:strVal val="visible"/>
                                      </p:to>
                                    </p:set>
                                    <p:animEffect transition="in" filter="dissolve">
                                      <p:cBhvr>
                                        <p:cTn id="94" dur="500"/>
                                        <p:tgtEl>
                                          <p:spTgt spid="1742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2" presetClass="path" presetSubtype="0" accel="50000" decel="50000" fill="hold" nodeType="clickEffect">
                                  <p:stCondLst>
                                    <p:cond delay="0"/>
                                  </p:stCondLst>
                                  <p:childTnLst>
                                    <p:animMotion origin="layout" path="M 1.94444E-6 -4.81481E-6 L 0.19774 0.10625 " pathEditMode="relative" rAng="0" ptsTypes="AA">
                                      <p:cBhvr>
                                        <p:cTn id="98" dur="2000" fill="hold"/>
                                        <p:tgtEl>
                                          <p:spTgt spid="17424"/>
                                        </p:tgtEl>
                                        <p:attrNameLst>
                                          <p:attrName>ppt_x</p:attrName>
                                          <p:attrName>ppt_y</p:attrName>
                                        </p:attrNameLst>
                                      </p:cBhvr>
                                      <p:rCtr x="9878" y="5301"/>
                                    </p:animMotion>
                                  </p:childTnLst>
                                </p:cTn>
                              </p:par>
                              <p:par>
                                <p:cTn id="99" presetID="9" presetClass="exit" presetSubtype="0" fill="hold" nodeType="withEffect">
                                  <p:stCondLst>
                                    <p:cond delay="0"/>
                                  </p:stCondLst>
                                  <p:childTnLst>
                                    <p:animEffect transition="out" filter="dissolve">
                                      <p:cBhvr>
                                        <p:cTn id="100" dur="500"/>
                                        <p:tgtEl>
                                          <p:spTgt spid="17426"/>
                                        </p:tgtEl>
                                      </p:cBhvr>
                                    </p:animEffect>
                                    <p:set>
                                      <p:cBhvr>
                                        <p:cTn id="101" dur="1" fill="hold">
                                          <p:stCondLst>
                                            <p:cond delay="499"/>
                                          </p:stCondLst>
                                        </p:cTn>
                                        <p:tgtEl>
                                          <p:spTgt spid="17426"/>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500"/>
                                        <p:tgtEl>
                                          <p:spTgt spid="17425"/>
                                        </p:tgtEl>
                                      </p:cBhvr>
                                    </p:animEffect>
                                    <p:set>
                                      <p:cBhvr>
                                        <p:cTn id="104" dur="1" fill="hold">
                                          <p:stCondLst>
                                            <p:cond delay="499"/>
                                          </p:stCondLst>
                                        </p:cTn>
                                        <p:tgtEl>
                                          <p:spTgt spid="17425"/>
                                        </p:tgtEl>
                                        <p:attrNameLst>
                                          <p:attrName>style.visibility</p:attrName>
                                        </p:attrNameLst>
                                      </p:cBhvr>
                                      <p:to>
                                        <p:strVal val="hidden"/>
                                      </p:to>
                                    </p:set>
                                  </p:childTnLst>
                                </p:cTn>
                              </p:par>
                              <p:par>
                                <p:cTn id="105" presetID="9" presetClass="exit" presetSubtype="0" fill="hold" nodeType="withEffect">
                                  <p:stCondLst>
                                    <p:cond delay="0"/>
                                  </p:stCondLst>
                                  <p:childTnLst>
                                    <p:animEffect transition="out" filter="dissolve">
                                      <p:cBhvr>
                                        <p:cTn id="106" dur="500"/>
                                        <p:tgtEl>
                                          <p:spTgt spid="17423"/>
                                        </p:tgtEl>
                                      </p:cBhvr>
                                    </p:animEffect>
                                    <p:set>
                                      <p:cBhvr>
                                        <p:cTn id="107" dur="1" fill="hold">
                                          <p:stCondLst>
                                            <p:cond delay="499"/>
                                          </p:stCondLst>
                                        </p:cTn>
                                        <p:tgtEl>
                                          <p:spTgt spid="17423"/>
                                        </p:tgtEl>
                                        <p:attrNameLst>
                                          <p:attrName>style.visibility</p:attrName>
                                        </p:attrNameLst>
                                      </p:cBhvr>
                                      <p:to>
                                        <p:strVal val="hidden"/>
                                      </p:to>
                                    </p:set>
                                  </p:childTnLst>
                                </p:cTn>
                              </p:par>
                              <p:par>
                                <p:cTn id="108" presetID="9" presetClass="exit" presetSubtype="0" fill="hold" nodeType="withEffect">
                                  <p:stCondLst>
                                    <p:cond delay="0"/>
                                  </p:stCondLst>
                                  <p:childTnLst>
                                    <p:animEffect transition="out" filter="dissolve">
                                      <p:cBhvr>
                                        <p:cTn id="109" dur="500"/>
                                        <p:tgtEl>
                                          <p:spTgt spid="17422"/>
                                        </p:tgtEl>
                                      </p:cBhvr>
                                    </p:animEffect>
                                    <p:set>
                                      <p:cBhvr>
                                        <p:cTn id="110" dur="1" fill="hold">
                                          <p:stCondLst>
                                            <p:cond delay="499"/>
                                          </p:stCondLst>
                                        </p:cTn>
                                        <p:tgtEl>
                                          <p:spTgt spid="17422"/>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xit" presetSubtype="0" fill="hold" nodeType="clickEffect">
                                  <p:stCondLst>
                                    <p:cond delay="0"/>
                                  </p:stCondLst>
                                  <p:childTnLst>
                                    <p:animEffect transition="out" filter="dissolve">
                                      <p:cBhvr>
                                        <p:cTn id="114" dur="500"/>
                                        <p:tgtEl>
                                          <p:spTgt spid="17420"/>
                                        </p:tgtEl>
                                      </p:cBhvr>
                                    </p:animEffect>
                                    <p:set>
                                      <p:cBhvr>
                                        <p:cTn id="115" dur="1" fill="hold">
                                          <p:stCondLst>
                                            <p:cond delay="499"/>
                                          </p:stCondLst>
                                        </p:cTn>
                                        <p:tgtEl>
                                          <p:spTgt spid="17420"/>
                                        </p:tgtEl>
                                        <p:attrNameLst>
                                          <p:attrName>style.visibility</p:attrName>
                                        </p:attrNameLst>
                                      </p:cBhvr>
                                      <p:to>
                                        <p:strVal val="hidden"/>
                                      </p:to>
                                    </p:set>
                                  </p:childTnLst>
                                </p:cTn>
                              </p:par>
                              <p:par>
                                <p:cTn id="116" presetID="9" presetClass="entr" presetSubtype="0" fill="hold" nodeType="withEffect">
                                  <p:stCondLst>
                                    <p:cond delay="0"/>
                                  </p:stCondLst>
                                  <p:childTnLst>
                                    <p:set>
                                      <p:cBhvr>
                                        <p:cTn id="117" dur="1" fill="hold">
                                          <p:stCondLst>
                                            <p:cond delay="0"/>
                                          </p:stCondLst>
                                        </p:cTn>
                                        <p:tgtEl>
                                          <p:spTgt spid="17427"/>
                                        </p:tgtEl>
                                        <p:attrNameLst>
                                          <p:attrName>style.visibility</p:attrName>
                                        </p:attrNameLst>
                                      </p:cBhvr>
                                      <p:to>
                                        <p:strVal val="visible"/>
                                      </p:to>
                                    </p:set>
                                    <p:animEffect transition="in" filter="dissolve">
                                      <p:cBhvr>
                                        <p:cTn id="118" dur="500"/>
                                        <p:tgtEl>
                                          <p:spTgt spid="17427"/>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9" presetClass="exit" presetSubtype="0" fill="hold" nodeType="clickEffect">
                                  <p:stCondLst>
                                    <p:cond delay="0"/>
                                  </p:stCondLst>
                                  <p:childTnLst>
                                    <p:animEffect transition="out" filter="dissolve">
                                      <p:cBhvr>
                                        <p:cTn id="122" dur="500"/>
                                        <p:tgtEl>
                                          <p:spTgt spid="14"/>
                                        </p:tgtEl>
                                      </p:cBhvr>
                                    </p:animEffect>
                                    <p:set>
                                      <p:cBhvr>
                                        <p:cTn id="123" dur="1" fill="hold">
                                          <p:stCondLst>
                                            <p:cond delay="499"/>
                                          </p:stCondLst>
                                        </p:cTn>
                                        <p:tgtEl>
                                          <p:spTgt spid="14"/>
                                        </p:tgtEl>
                                        <p:attrNameLst>
                                          <p:attrName>style.visibility</p:attrName>
                                        </p:attrNameLst>
                                      </p:cBhvr>
                                      <p:to>
                                        <p:strVal val="hidden"/>
                                      </p:to>
                                    </p:set>
                                  </p:childTnLst>
                                </p:cTn>
                              </p:par>
                              <p:par>
                                <p:cTn id="124" presetID="9" presetClass="entr" presetSubtype="0" fill="hold" nodeType="with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dissolve">
                                      <p:cBhvr>
                                        <p:cTn id="126" dur="500"/>
                                        <p:tgtEl>
                                          <p:spTgt spid="31"/>
                                        </p:tgtEl>
                                      </p:cBhvr>
                                    </p:animEffect>
                                  </p:childTnLst>
                                </p:cTn>
                              </p:par>
                              <p:par>
                                <p:cTn id="127" presetID="9" presetClass="entr" presetSubtype="0" fill="hold"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dissolve">
                                      <p:cBhvr>
                                        <p:cTn id="129" dur="500"/>
                                        <p:tgtEl>
                                          <p:spTgt spid="36"/>
                                        </p:tgtEl>
                                      </p:cBhvr>
                                    </p:animEffect>
                                  </p:childTnLst>
                                </p:cTn>
                              </p:par>
                            </p:childTnLst>
                          </p:cTn>
                        </p:par>
                        <p:par>
                          <p:cTn id="130" fill="hold" nodeType="afterGroup">
                            <p:stCondLst>
                              <p:cond delay="500"/>
                            </p:stCondLst>
                            <p:childTnLst>
                              <p:par>
                                <p:cTn id="131" presetID="9" presetClass="entr" presetSubtype="0" fill="hold" nodeType="afterEffect">
                                  <p:stCondLst>
                                    <p:cond delay="0"/>
                                  </p:stCondLst>
                                  <p:childTnLst>
                                    <p:set>
                                      <p:cBhvr>
                                        <p:cTn id="132" dur="1" fill="hold">
                                          <p:stCondLst>
                                            <p:cond delay="0"/>
                                          </p:stCondLst>
                                        </p:cTn>
                                        <p:tgtEl>
                                          <p:spTgt spid="17428"/>
                                        </p:tgtEl>
                                        <p:attrNameLst>
                                          <p:attrName>style.visibility</p:attrName>
                                        </p:attrNameLst>
                                      </p:cBhvr>
                                      <p:to>
                                        <p:strVal val="visible"/>
                                      </p:to>
                                    </p:set>
                                    <p:animEffect transition="in" filter="dissolve">
                                      <p:cBhvr>
                                        <p:cTn id="133" dur="500"/>
                                        <p:tgtEl>
                                          <p:spTgt spid="17428"/>
                                        </p:tgtEl>
                                      </p:cBhvr>
                                    </p:animEffect>
                                  </p:childTnLst>
                                </p:cTn>
                              </p:par>
                            </p:childTnLst>
                          </p:cTn>
                        </p:par>
                        <p:par>
                          <p:cTn id="134" fill="hold" nodeType="afterGroup">
                            <p:stCondLst>
                              <p:cond delay="1000"/>
                            </p:stCondLst>
                            <p:childTnLst>
                              <p:par>
                                <p:cTn id="135" presetID="9" presetClass="entr" presetSubtype="0" fill="hold"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dissolve">
                                      <p:cBhvr>
                                        <p:cTn id="137" dur="500"/>
                                        <p:tgtEl>
                                          <p:spTgt spid="39"/>
                                        </p:tgtEl>
                                      </p:cBhvr>
                                    </p:animEffect>
                                  </p:childTnLst>
                                </p:cTn>
                              </p:par>
                            </p:childTnLst>
                          </p:cTn>
                        </p:par>
                        <p:par>
                          <p:cTn id="138" fill="hold" nodeType="afterGroup">
                            <p:stCondLst>
                              <p:cond delay="1500"/>
                            </p:stCondLst>
                            <p:childTnLst>
                              <p:par>
                                <p:cTn id="139" presetID="9" presetClass="entr" presetSubtype="0" fill="hold" nodeType="afterEffect">
                                  <p:stCondLst>
                                    <p:cond delay="0"/>
                                  </p:stCondLst>
                                  <p:childTnLst>
                                    <p:set>
                                      <p:cBhvr>
                                        <p:cTn id="140" dur="1" fill="hold">
                                          <p:stCondLst>
                                            <p:cond delay="0"/>
                                          </p:stCondLst>
                                        </p:cTn>
                                        <p:tgtEl>
                                          <p:spTgt spid="41"/>
                                        </p:tgtEl>
                                        <p:attrNameLst>
                                          <p:attrName>style.visibility</p:attrName>
                                        </p:attrNameLst>
                                      </p:cBhvr>
                                      <p:to>
                                        <p:strVal val="visible"/>
                                      </p:to>
                                    </p:set>
                                    <p:animEffect transition="in" filter="dissolve">
                                      <p:cBhvr>
                                        <p:cTn id="141" dur="500"/>
                                        <p:tgtEl>
                                          <p:spTgt spid="41"/>
                                        </p:tgtEl>
                                      </p:cBhvr>
                                    </p:animEffect>
                                  </p:childTnLst>
                                </p:cTn>
                              </p:par>
                              <p:par>
                                <p:cTn id="142" presetID="9"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dissolve">
                                      <p:cBhvr>
                                        <p:cTn id="144" dur="500"/>
                                        <p:tgtEl>
                                          <p:spTgt spid="46"/>
                                        </p:tgtEl>
                                      </p:cBhvr>
                                    </p:animEffect>
                                  </p:childTnLst>
                                </p:cTn>
                              </p:par>
                              <p:par>
                                <p:cTn id="145" presetID="9" presetClass="entr" presetSubtype="0" fill="hold" nodeType="withEffect">
                                  <p:stCondLst>
                                    <p:cond delay="0"/>
                                  </p:stCondLst>
                                  <p:childTnLst>
                                    <p:set>
                                      <p:cBhvr>
                                        <p:cTn id="146" dur="1" fill="hold">
                                          <p:stCondLst>
                                            <p:cond delay="0"/>
                                          </p:stCondLst>
                                        </p:cTn>
                                        <p:tgtEl>
                                          <p:spTgt spid="17429"/>
                                        </p:tgtEl>
                                        <p:attrNameLst>
                                          <p:attrName>style.visibility</p:attrName>
                                        </p:attrNameLst>
                                      </p:cBhvr>
                                      <p:to>
                                        <p:strVal val="visible"/>
                                      </p:to>
                                    </p:set>
                                    <p:animEffect transition="in" filter="dissolve">
                                      <p:cBhvr>
                                        <p:cTn id="147" dur="500"/>
                                        <p:tgtEl>
                                          <p:spTgt spid="17429"/>
                                        </p:tgtEl>
                                      </p:cBhvr>
                                    </p:animEffect>
                                  </p:childTnLst>
                                </p:cTn>
                              </p:par>
                              <p:par>
                                <p:cTn id="148" presetID="9" presetClass="entr" presetSubtype="0" fill="hold" nodeType="with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dissolve">
                                      <p:cBhvr>
                                        <p:cTn id="150" dur="500"/>
                                        <p:tgtEl>
                                          <p:spTgt spid="48"/>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9" presetClass="entr" presetSubtype="0" fill="hold" nodeType="clickEffect">
                                  <p:stCondLst>
                                    <p:cond delay="0"/>
                                  </p:stCondLst>
                                  <p:childTnLst>
                                    <p:set>
                                      <p:cBhvr>
                                        <p:cTn id="154" dur="1" fill="hold">
                                          <p:stCondLst>
                                            <p:cond delay="0"/>
                                          </p:stCondLst>
                                        </p:cTn>
                                        <p:tgtEl>
                                          <p:spTgt spid="17430"/>
                                        </p:tgtEl>
                                        <p:attrNameLst>
                                          <p:attrName>style.visibility</p:attrName>
                                        </p:attrNameLst>
                                      </p:cBhvr>
                                      <p:to>
                                        <p:strVal val="visible"/>
                                      </p:to>
                                    </p:set>
                                    <p:animEffect transition="in" filter="dissolve">
                                      <p:cBhvr>
                                        <p:cTn id="155" dur="500"/>
                                        <p:tgtEl>
                                          <p:spTgt spid="17430"/>
                                        </p:tgtEl>
                                      </p:cBhvr>
                                    </p:animEffect>
                                  </p:childTnLst>
                                </p:cTn>
                              </p:par>
                              <p:par>
                                <p:cTn id="156" presetID="9" presetClass="entr" presetSubtype="0" fill="hold" nodeType="withEffect">
                                  <p:stCondLst>
                                    <p:cond delay="0"/>
                                  </p:stCondLst>
                                  <p:childTnLst>
                                    <p:set>
                                      <p:cBhvr>
                                        <p:cTn id="157" dur="1" fill="hold">
                                          <p:stCondLst>
                                            <p:cond delay="0"/>
                                          </p:stCondLst>
                                        </p:cTn>
                                        <p:tgtEl>
                                          <p:spTgt spid="17431"/>
                                        </p:tgtEl>
                                        <p:attrNameLst>
                                          <p:attrName>style.visibility</p:attrName>
                                        </p:attrNameLst>
                                      </p:cBhvr>
                                      <p:to>
                                        <p:strVal val="visible"/>
                                      </p:to>
                                    </p:set>
                                    <p:animEffect transition="in" filter="dissolve">
                                      <p:cBhvr>
                                        <p:cTn id="158" dur="500"/>
                                        <p:tgtEl>
                                          <p:spTgt spid="17431"/>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9" presetClass="entr" presetSubtype="0" fill="hold" nodeType="clickEffect">
                                  <p:stCondLst>
                                    <p:cond delay="0"/>
                                  </p:stCondLst>
                                  <p:childTnLst>
                                    <p:set>
                                      <p:cBhvr>
                                        <p:cTn id="162" dur="1" fill="hold">
                                          <p:stCondLst>
                                            <p:cond delay="0"/>
                                          </p:stCondLst>
                                        </p:cTn>
                                        <p:tgtEl>
                                          <p:spTgt spid="17432"/>
                                        </p:tgtEl>
                                        <p:attrNameLst>
                                          <p:attrName>style.visibility</p:attrName>
                                        </p:attrNameLst>
                                      </p:cBhvr>
                                      <p:to>
                                        <p:strVal val="visible"/>
                                      </p:to>
                                    </p:set>
                                    <p:animEffect transition="in" filter="dissolve">
                                      <p:cBhvr>
                                        <p:cTn id="163" dur="500"/>
                                        <p:tgtEl>
                                          <p:spTgt spid="17432"/>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9" presetClass="entr" presetSubtype="0" fill="hold" nodeType="clickEffect">
                                  <p:stCondLst>
                                    <p:cond delay="0"/>
                                  </p:stCondLst>
                                  <p:childTnLst>
                                    <p:set>
                                      <p:cBhvr>
                                        <p:cTn id="167" dur="1" fill="hold">
                                          <p:stCondLst>
                                            <p:cond delay="0"/>
                                          </p:stCondLst>
                                        </p:cTn>
                                        <p:tgtEl>
                                          <p:spTgt spid="17433"/>
                                        </p:tgtEl>
                                        <p:attrNameLst>
                                          <p:attrName>style.visibility</p:attrName>
                                        </p:attrNameLst>
                                      </p:cBhvr>
                                      <p:to>
                                        <p:strVal val="visible"/>
                                      </p:to>
                                    </p:set>
                                    <p:animEffect transition="in" filter="dissolve">
                                      <p:cBhvr>
                                        <p:cTn id="168" dur="500"/>
                                        <p:tgtEl>
                                          <p:spTgt spid="17433"/>
                                        </p:tgtEl>
                                      </p:cBhvr>
                                    </p:animEffect>
                                  </p:childTnLst>
                                </p:cTn>
                              </p:par>
                            </p:childTnLst>
                          </p:cTn>
                        </p:par>
                        <p:par>
                          <p:cTn id="169" fill="hold" nodeType="afterGroup">
                            <p:stCondLst>
                              <p:cond delay="500"/>
                            </p:stCondLst>
                            <p:childTnLst>
                              <p:par>
                                <p:cTn id="170" presetID="9" presetClass="exit" presetSubtype="0" fill="hold" nodeType="afterEffect">
                                  <p:stCondLst>
                                    <p:cond delay="0"/>
                                  </p:stCondLst>
                                  <p:childTnLst>
                                    <p:animEffect transition="out" filter="dissolve">
                                      <p:cBhvr>
                                        <p:cTn id="171" dur="500"/>
                                        <p:tgtEl>
                                          <p:spTgt spid="41"/>
                                        </p:tgtEl>
                                      </p:cBhvr>
                                    </p:animEffect>
                                    <p:set>
                                      <p:cBhvr>
                                        <p:cTn id="172" dur="1" fill="hold">
                                          <p:stCondLst>
                                            <p:cond delay="499"/>
                                          </p:stCondLst>
                                        </p:cTn>
                                        <p:tgtEl>
                                          <p:spTgt spid="41"/>
                                        </p:tgtEl>
                                        <p:attrNameLst>
                                          <p:attrName>style.visibility</p:attrName>
                                        </p:attrNameLst>
                                      </p:cBhvr>
                                      <p:to>
                                        <p:strVal val="hidden"/>
                                      </p:to>
                                    </p:set>
                                  </p:childTnLst>
                                </p:cTn>
                              </p:par>
                            </p:childTnLst>
                          </p:cTn>
                        </p:par>
                        <p:par>
                          <p:cTn id="173" fill="hold" nodeType="afterGroup">
                            <p:stCondLst>
                              <p:cond delay="1000"/>
                            </p:stCondLst>
                            <p:childTnLst>
                              <p:par>
                                <p:cTn id="174" presetID="9" presetClass="exit" presetSubtype="0" fill="hold" nodeType="afterEffect">
                                  <p:stCondLst>
                                    <p:cond delay="0"/>
                                  </p:stCondLst>
                                  <p:childTnLst>
                                    <p:animEffect transition="out" filter="dissolve">
                                      <p:cBhvr>
                                        <p:cTn id="175" dur="500"/>
                                        <p:tgtEl>
                                          <p:spTgt spid="17428"/>
                                        </p:tgtEl>
                                      </p:cBhvr>
                                    </p:animEffect>
                                    <p:set>
                                      <p:cBhvr>
                                        <p:cTn id="176" dur="1" fill="hold">
                                          <p:stCondLst>
                                            <p:cond delay="499"/>
                                          </p:stCondLst>
                                        </p:cTn>
                                        <p:tgtEl>
                                          <p:spTgt spid="17428"/>
                                        </p:tgtEl>
                                        <p:attrNameLst>
                                          <p:attrName>style.visibility</p:attrName>
                                        </p:attrNameLst>
                                      </p:cBhvr>
                                      <p:to>
                                        <p:strVal val="hidden"/>
                                      </p:to>
                                    </p:set>
                                  </p:childTnLst>
                                </p:cTn>
                              </p:par>
                            </p:childTnLst>
                          </p:cTn>
                        </p:par>
                        <p:par>
                          <p:cTn id="177" fill="hold" nodeType="afterGroup">
                            <p:stCondLst>
                              <p:cond delay="1500"/>
                            </p:stCondLst>
                            <p:childTnLst>
                              <p:par>
                                <p:cTn id="178" presetID="9" presetClass="exit" presetSubtype="0" fill="hold" nodeType="afterEffect">
                                  <p:stCondLst>
                                    <p:cond delay="0"/>
                                  </p:stCondLst>
                                  <p:childTnLst>
                                    <p:animEffect transition="out" filter="dissolve">
                                      <p:cBhvr>
                                        <p:cTn id="179" dur="500"/>
                                        <p:tgtEl>
                                          <p:spTgt spid="39"/>
                                        </p:tgtEl>
                                      </p:cBhvr>
                                    </p:animEffect>
                                    <p:set>
                                      <p:cBhvr>
                                        <p:cTn id="180" dur="1" fill="hold">
                                          <p:stCondLst>
                                            <p:cond delay="499"/>
                                          </p:stCondLst>
                                        </p:cTn>
                                        <p:tgtEl>
                                          <p:spTgt spid="39"/>
                                        </p:tgtEl>
                                        <p:attrNameLst>
                                          <p:attrName>style.visibility</p:attrName>
                                        </p:attrNameLst>
                                      </p:cBhvr>
                                      <p:to>
                                        <p:strVal val="hidden"/>
                                      </p:to>
                                    </p:set>
                                  </p:childTnLst>
                                </p:cTn>
                              </p:par>
                              <p:par>
                                <p:cTn id="181" presetID="9" presetClass="exit" presetSubtype="0" fill="hold" nodeType="withEffect">
                                  <p:stCondLst>
                                    <p:cond delay="0"/>
                                  </p:stCondLst>
                                  <p:childTnLst>
                                    <p:animEffect transition="out" filter="dissolve">
                                      <p:cBhvr>
                                        <p:cTn id="182" dur="500"/>
                                        <p:tgtEl>
                                          <p:spTgt spid="46"/>
                                        </p:tgtEl>
                                      </p:cBhvr>
                                    </p:animEffect>
                                    <p:set>
                                      <p:cBhvr>
                                        <p:cTn id="183" dur="1" fill="hold">
                                          <p:stCondLst>
                                            <p:cond delay="499"/>
                                          </p:stCondLst>
                                        </p:cTn>
                                        <p:tgtEl>
                                          <p:spTgt spid="46"/>
                                        </p:tgtEl>
                                        <p:attrNameLst>
                                          <p:attrName>style.visibility</p:attrName>
                                        </p:attrNameLst>
                                      </p:cBhvr>
                                      <p:to>
                                        <p:strVal val="hidden"/>
                                      </p:to>
                                    </p:set>
                                  </p:childTnLst>
                                </p:cTn>
                              </p:par>
                              <p:par>
                                <p:cTn id="184" presetID="9" presetClass="exit" presetSubtype="0" fill="hold" nodeType="withEffect">
                                  <p:stCondLst>
                                    <p:cond delay="0"/>
                                  </p:stCondLst>
                                  <p:childTnLst>
                                    <p:animEffect transition="out" filter="dissolve">
                                      <p:cBhvr>
                                        <p:cTn id="185" dur="500"/>
                                        <p:tgtEl>
                                          <p:spTgt spid="17429"/>
                                        </p:tgtEl>
                                      </p:cBhvr>
                                    </p:animEffect>
                                    <p:set>
                                      <p:cBhvr>
                                        <p:cTn id="186" dur="1" fill="hold">
                                          <p:stCondLst>
                                            <p:cond delay="499"/>
                                          </p:stCondLst>
                                        </p:cTn>
                                        <p:tgtEl>
                                          <p:spTgt spid="17429"/>
                                        </p:tgtEl>
                                        <p:attrNameLst>
                                          <p:attrName>style.visibility</p:attrName>
                                        </p:attrNameLst>
                                      </p:cBhvr>
                                      <p:to>
                                        <p:strVal val="hidden"/>
                                      </p:to>
                                    </p:set>
                                  </p:childTnLst>
                                </p:cTn>
                              </p:par>
                              <p:par>
                                <p:cTn id="187" presetID="9" presetClass="exit" presetSubtype="0" fill="hold" nodeType="withEffect">
                                  <p:stCondLst>
                                    <p:cond delay="0"/>
                                  </p:stCondLst>
                                  <p:childTnLst>
                                    <p:animEffect transition="out" filter="dissolve">
                                      <p:cBhvr>
                                        <p:cTn id="188" dur="500"/>
                                        <p:tgtEl>
                                          <p:spTgt spid="48"/>
                                        </p:tgtEl>
                                      </p:cBhvr>
                                    </p:animEffect>
                                    <p:set>
                                      <p:cBhvr>
                                        <p:cTn id="189" dur="1" fill="hold">
                                          <p:stCondLst>
                                            <p:cond delay="499"/>
                                          </p:stCondLst>
                                        </p:cTn>
                                        <p:tgtEl>
                                          <p:spTgt spid="48"/>
                                        </p:tgtEl>
                                        <p:attrNameLst>
                                          <p:attrName>style.visibility</p:attrName>
                                        </p:attrNameLst>
                                      </p:cBhvr>
                                      <p:to>
                                        <p:strVal val="hidden"/>
                                      </p:to>
                                    </p:set>
                                  </p:childTnLst>
                                </p:cTn>
                              </p:par>
                              <p:par>
                                <p:cTn id="190" presetID="9" presetClass="entr" presetSubtype="0" fill="hold" nodeType="withEffect">
                                  <p:stCondLst>
                                    <p:cond delay="0"/>
                                  </p:stCondLst>
                                  <p:childTnLst>
                                    <p:set>
                                      <p:cBhvr>
                                        <p:cTn id="191" dur="1" fill="hold">
                                          <p:stCondLst>
                                            <p:cond delay="0"/>
                                          </p:stCondLst>
                                        </p:cTn>
                                        <p:tgtEl>
                                          <p:spTgt spid="17435"/>
                                        </p:tgtEl>
                                        <p:attrNameLst>
                                          <p:attrName>style.visibility</p:attrName>
                                        </p:attrNameLst>
                                      </p:cBhvr>
                                      <p:to>
                                        <p:strVal val="visible"/>
                                      </p:to>
                                    </p:set>
                                    <p:animEffect transition="in" filter="dissolve">
                                      <p:cBhvr>
                                        <p:cTn id="192" dur="500"/>
                                        <p:tgtEl>
                                          <p:spTgt spid="17435"/>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64" presetClass="path" presetSubtype="0" accel="50000" decel="50000" fill="hold" nodeType="clickEffect">
                                  <p:stCondLst>
                                    <p:cond delay="0"/>
                                  </p:stCondLst>
                                  <p:childTnLst>
                                    <p:animMotion origin="layout" path="M 2.5E-6 -2.96296E-6 L 0.29531 -0.15972 " pathEditMode="relative" rAng="0" ptsTypes="AA">
                                      <p:cBhvr>
                                        <p:cTn id="196" dur="2000" fill="hold"/>
                                        <p:tgtEl>
                                          <p:spTgt spid="17435"/>
                                        </p:tgtEl>
                                        <p:attrNameLst>
                                          <p:attrName>ppt_x</p:attrName>
                                          <p:attrName>ppt_y</p:attrName>
                                        </p:attrNameLst>
                                      </p:cBhvr>
                                      <p:rCtr x="14757" y="-7986"/>
                                    </p:animMotion>
                                  </p:childTnLst>
                                </p:cTn>
                              </p:par>
                              <p:par>
                                <p:cTn id="197" presetID="9" presetClass="exit" presetSubtype="0" fill="hold" nodeType="withEffect">
                                  <p:stCondLst>
                                    <p:cond delay="0"/>
                                  </p:stCondLst>
                                  <p:childTnLst>
                                    <p:animEffect transition="out" filter="dissolve">
                                      <p:cBhvr>
                                        <p:cTn id="198" dur="500"/>
                                        <p:tgtEl>
                                          <p:spTgt spid="17433"/>
                                        </p:tgtEl>
                                      </p:cBhvr>
                                    </p:animEffect>
                                    <p:set>
                                      <p:cBhvr>
                                        <p:cTn id="199" dur="1" fill="hold">
                                          <p:stCondLst>
                                            <p:cond delay="499"/>
                                          </p:stCondLst>
                                        </p:cTn>
                                        <p:tgtEl>
                                          <p:spTgt spid="17433"/>
                                        </p:tgtEl>
                                        <p:attrNameLst>
                                          <p:attrName>style.visibility</p:attrName>
                                        </p:attrNameLst>
                                      </p:cBhvr>
                                      <p:to>
                                        <p:strVal val="hidden"/>
                                      </p:to>
                                    </p:set>
                                  </p:childTnLst>
                                </p:cTn>
                              </p:par>
                              <p:par>
                                <p:cTn id="200" presetID="9" presetClass="exit" presetSubtype="0" fill="hold" nodeType="withEffect">
                                  <p:stCondLst>
                                    <p:cond delay="0"/>
                                  </p:stCondLst>
                                  <p:childTnLst>
                                    <p:animEffect transition="out" filter="dissolve">
                                      <p:cBhvr>
                                        <p:cTn id="201" dur="500"/>
                                        <p:tgtEl>
                                          <p:spTgt spid="17432"/>
                                        </p:tgtEl>
                                      </p:cBhvr>
                                    </p:animEffect>
                                    <p:set>
                                      <p:cBhvr>
                                        <p:cTn id="202" dur="1" fill="hold">
                                          <p:stCondLst>
                                            <p:cond delay="499"/>
                                          </p:stCondLst>
                                        </p:cTn>
                                        <p:tgtEl>
                                          <p:spTgt spid="17432"/>
                                        </p:tgtEl>
                                        <p:attrNameLst>
                                          <p:attrName>style.visibility</p:attrName>
                                        </p:attrNameLst>
                                      </p:cBhvr>
                                      <p:to>
                                        <p:strVal val="hidden"/>
                                      </p:to>
                                    </p:set>
                                  </p:childTnLst>
                                </p:cTn>
                              </p:par>
                              <p:par>
                                <p:cTn id="203" presetID="9" presetClass="exit" presetSubtype="0" fill="hold" nodeType="withEffect">
                                  <p:stCondLst>
                                    <p:cond delay="0"/>
                                  </p:stCondLst>
                                  <p:childTnLst>
                                    <p:animEffect transition="out" filter="dissolve">
                                      <p:cBhvr>
                                        <p:cTn id="204" dur="500"/>
                                        <p:tgtEl>
                                          <p:spTgt spid="17430"/>
                                        </p:tgtEl>
                                      </p:cBhvr>
                                    </p:animEffect>
                                    <p:set>
                                      <p:cBhvr>
                                        <p:cTn id="205" dur="1" fill="hold">
                                          <p:stCondLst>
                                            <p:cond delay="499"/>
                                          </p:stCondLst>
                                        </p:cTn>
                                        <p:tgtEl>
                                          <p:spTgt spid="17430"/>
                                        </p:tgtEl>
                                        <p:attrNameLst>
                                          <p:attrName>style.visibility</p:attrName>
                                        </p:attrNameLst>
                                      </p:cBhvr>
                                      <p:to>
                                        <p:strVal val="hidden"/>
                                      </p:to>
                                    </p:set>
                                  </p:childTnLst>
                                </p:cTn>
                              </p:par>
                              <p:par>
                                <p:cTn id="206" presetID="9" presetClass="exit" presetSubtype="0" fill="hold" nodeType="withEffect">
                                  <p:stCondLst>
                                    <p:cond delay="0"/>
                                  </p:stCondLst>
                                  <p:childTnLst>
                                    <p:animEffect transition="out" filter="dissolve">
                                      <p:cBhvr>
                                        <p:cTn id="207" dur="500"/>
                                        <p:tgtEl>
                                          <p:spTgt spid="17431"/>
                                        </p:tgtEl>
                                      </p:cBhvr>
                                    </p:animEffect>
                                    <p:set>
                                      <p:cBhvr>
                                        <p:cTn id="208" dur="1" fill="hold">
                                          <p:stCondLst>
                                            <p:cond delay="499"/>
                                          </p:stCondLst>
                                        </p:cTn>
                                        <p:tgtEl>
                                          <p:spTgt spid="17431"/>
                                        </p:tgtEl>
                                        <p:attrNameLst>
                                          <p:attrName>style.visibility</p:attrName>
                                        </p:attrNameLst>
                                      </p:cBhvr>
                                      <p:to>
                                        <p:strVal val="hidden"/>
                                      </p:to>
                                    </p:set>
                                  </p:childTnLst>
                                </p:cTn>
                              </p:par>
                              <p:par>
                                <p:cTn id="209" presetID="9" presetClass="exit" presetSubtype="0" fill="hold" nodeType="withEffect">
                                  <p:stCondLst>
                                    <p:cond delay="0"/>
                                  </p:stCondLst>
                                  <p:childTnLst>
                                    <p:animEffect transition="out" filter="dissolve">
                                      <p:cBhvr>
                                        <p:cTn id="210" dur="500"/>
                                        <p:tgtEl>
                                          <p:spTgt spid="17427"/>
                                        </p:tgtEl>
                                      </p:cBhvr>
                                    </p:animEffect>
                                    <p:set>
                                      <p:cBhvr>
                                        <p:cTn id="211" dur="1" fill="hold">
                                          <p:stCondLst>
                                            <p:cond delay="499"/>
                                          </p:stCondLst>
                                        </p:cTn>
                                        <p:tgtEl>
                                          <p:spTgt spid="17427"/>
                                        </p:tgtEl>
                                        <p:attrNameLst>
                                          <p:attrName>style.visibility</p:attrName>
                                        </p:attrNameLst>
                                      </p:cBhvr>
                                      <p:to>
                                        <p:strVal val="hidden"/>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9" presetClass="entr" presetSubtype="0" fill="hold" nodeType="clickEffect">
                                  <p:stCondLst>
                                    <p:cond delay="0"/>
                                  </p:stCondLst>
                                  <p:childTnLst>
                                    <p:set>
                                      <p:cBhvr>
                                        <p:cTn id="215" dur="1" fill="hold">
                                          <p:stCondLst>
                                            <p:cond delay="0"/>
                                          </p:stCondLst>
                                        </p:cTn>
                                        <p:tgtEl>
                                          <p:spTgt spid="17436"/>
                                        </p:tgtEl>
                                        <p:attrNameLst>
                                          <p:attrName>style.visibility</p:attrName>
                                        </p:attrNameLst>
                                      </p:cBhvr>
                                      <p:to>
                                        <p:strVal val="visible"/>
                                      </p:to>
                                    </p:set>
                                    <p:animEffect transition="in" filter="dissolve">
                                      <p:cBhvr>
                                        <p:cTn id="216" dur="500"/>
                                        <p:tgtEl>
                                          <p:spTgt spid="17436"/>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9" presetClass="exit" presetSubtype="0" fill="hold" nodeType="clickEffect">
                                  <p:stCondLst>
                                    <p:cond delay="0"/>
                                  </p:stCondLst>
                                  <p:childTnLst>
                                    <p:animEffect transition="out" filter="dissolve">
                                      <p:cBhvr>
                                        <p:cTn id="220" dur="500"/>
                                        <p:tgtEl>
                                          <p:spTgt spid="19"/>
                                        </p:tgtEl>
                                      </p:cBhvr>
                                    </p:animEffect>
                                    <p:set>
                                      <p:cBhvr>
                                        <p:cTn id="221" dur="1" fill="hold">
                                          <p:stCondLst>
                                            <p:cond delay="499"/>
                                          </p:stCondLst>
                                        </p:cTn>
                                        <p:tgtEl>
                                          <p:spTgt spid="19"/>
                                        </p:tgtEl>
                                        <p:attrNameLst>
                                          <p:attrName>style.visibility</p:attrName>
                                        </p:attrNameLst>
                                      </p:cBhvr>
                                      <p:to>
                                        <p:strVal val="hidden"/>
                                      </p:to>
                                    </p:set>
                                  </p:childTnLst>
                                </p:cTn>
                              </p:par>
                              <p:par>
                                <p:cTn id="222" presetID="0" presetClass="path" presetSubtype="0" accel="50000" decel="50000" fill="hold" grpId="1" nodeType="withEffect">
                                  <p:stCondLst>
                                    <p:cond delay="0"/>
                                  </p:stCondLst>
                                  <p:childTnLst>
                                    <p:animMotion origin="layout" path="M -1.66667E-6 7.40741E-7 C 0.01302 0.00046 0.02604 0.00139 0.05365 0.09398 C 0.08125 0.1868 0.12327 0.37153 0.16545 0.55648 " pathEditMode="relative" rAng="0" ptsTypes="aaA">
                                      <p:cBhvr>
                                        <p:cTn id="223" dur="2000" fill="hold"/>
                                        <p:tgtEl>
                                          <p:spTgt spid="15"/>
                                        </p:tgtEl>
                                        <p:attrNameLst>
                                          <p:attrName>ppt_x</p:attrName>
                                          <p:attrName>ppt_y</p:attrName>
                                        </p:attrNameLst>
                                      </p:cBhvr>
                                      <p:rCtr x="8264" y="27824"/>
                                    </p:animMotion>
                                  </p:childTnLst>
                                </p:cTn>
                              </p:par>
                            </p:childTnLst>
                          </p:cTn>
                        </p:par>
                        <p:par>
                          <p:cTn id="224" fill="hold" nodeType="afterGroup">
                            <p:stCondLst>
                              <p:cond delay="2000"/>
                            </p:stCondLst>
                            <p:childTnLst>
                              <p:par>
                                <p:cTn id="225" presetID="9" presetClass="entr" presetSubtype="0" fill="hold" nodeType="afterEffect">
                                  <p:stCondLst>
                                    <p:cond delay="0"/>
                                  </p:stCondLst>
                                  <p:childTnLst>
                                    <p:set>
                                      <p:cBhvr>
                                        <p:cTn id="226" dur="1" fill="hold">
                                          <p:stCondLst>
                                            <p:cond delay="0"/>
                                          </p:stCondLst>
                                        </p:cTn>
                                        <p:tgtEl>
                                          <p:spTgt spid="41"/>
                                        </p:tgtEl>
                                        <p:attrNameLst>
                                          <p:attrName>style.visibility</p:attrName>
                                        </p:attrNameLst>
                                      </p:cBhvr>
                                      <p:to>
                                        <p:strVal val="visible"/>
                                      </p:to>
                                    </p:set>
                                    <p:animEffect transition="in" filter="dissolve">
                                      <p:cBhvr>
                                        <p:cTn id="227" dur="500"/>
                                        <p:tgtEl>
                                          <p:spTgt spid="41"/>
                                        </p:tgtEl>
                                      </p:cBhvr>
                                    </p:animEffect>
                                  </p:childTnLst>
                                </p:cTn>
                              </p:par>
                              <p:par>
                                <p:cTn id="228" presetID="9" presetClass="entr" presetSubtype="0" fill="hold" nodeType="withEffect">
                                  <p:stCondLst>
                                    <p:cond delay="0"/>
                                  </p:stCondLst>
                                  <p:childTnLst>
                                    <p:set>
                                      <p:cBhvr>
                                        <p:cTn id="229" dur="1" fill="hold">
                                          <p:stCondLst>
                                            <p:cond delay="0"/>
                                          </p:stCondLst>
                                        </p:cTn>
                                        <p:tgtEl>
                                          <p:spTgt spid="17428"/>
                                        </p:tgtEl>
                                        <p:attrNameLst>
                                          <p:attrName>style.visibility</p:attrName>
                                        </p:attrNameLst>
                                      </p:cBhvr>
                                      <p:to>
                                        <p:strVal val="visible"/>
                                      </p:to>
                                    </p:set>
                                    <p:animEffect transition="in" filter="dissolve">
                                      <p:cBhvr>
                                        <p:cTn id="230" dur="500"/>
                                        <p:tgtEl>
                                          <p:spTgt spid="17428"/>
                                        </p:tgtEl>
                                      </p:cBhvr>
                                    </p:animEffect>
                                  </p:childTnLst>
                                </p:cTn>
                              </p:par>
                              <p:par>
                                <p:cTn id="231" presetID="9" presetClass="entr" presetSubtype="0" fill="hold" nodeType="withEffect">
                                  <p:stCondLst>
                                    <p:cond delay="0"/>
                                  </p:stCondLst>
                                  <p:childTnLst>
                                    <p:set>
                                      <p:cBhvr>
                                        <p:cTn id="232" dur="1" fill="hold">
                                          <p:stCondLst>
                                            <p:cond delay="0"/>
                                          </p:stCondLst>
                                        </p:cTn>
                                        <p:tgtEl>
                                          <p:spTgt spid="39"/>
                                        </p:tgtEl>
                                        <p:attrNameLst>
                                          <p:attrName>style.visibility</p:attrName>
                                        </p:attrNameLst>
                                      </p:cBhvr>
                                      <p:to>
                                        <p:strVal val="visible"/>
                                      </p:to>
                                    </p:set>
                                    <p:animEffect transition="in" filter="dissolve">
                                      <p:cBhvr>
                                        <p:cTn id="233" dur="500"/>
                                        <p:tgtEl>
                                          <p:spTgt spid="39"/>
                                        </p:tgtEl>
                                      </p:cBhvr>
                                    </p:animEffect>
                                  </p:childTnLst>
                                </p:cTn>
                              </p:par>
                              <p:par>
                                <p:cTn id="234" presetID="9" presetClass="entr" presetSubtype="0" fill="hold" nodeType="withEffect">
                                  <p:stCondLst>
                                    <p:cond delay="0"/>
                                  </p:stCondLst>
                                  <p:childTnLst>
                                    <p:set>
                                      <p:cBhvr>
                                        <p:cTn id="235" dur="1" fill="hold">
                                          <p:stCondLst>
                                            <p:cond delay="0"/>
                                          </p:stCondLst>
                                        </p:cTn>
                                        <p:tgtEl>
                                          <p:spTgt spid="17437"/>
                                        </p:tgtEl>
                                        <p:attrNameLst>
                                          <p:attrName>style.visibility</p:attrName>
                                        </p:attrNameLst>
                                      </p:cBhvr>
                                      <p:to>
                                        <p:strVal val="visible"/>
                                      </p:to>
                                    </p:set>
                                    <p:animEffect transition="in" filter="dissolve">
                                      <p:cBhvr>
                                        <p:cTn id="236" dur="500"/>
                                        <p:tgtEl>
                                          <p:spTgt spid="17437"/>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64" presetClass="path" presetSubtype="0" accel="50000" decel="50000" fill="hold" nodeType="clickEffect">
                                  <p:stCondLst>
                                    <p:cond delay="0"/>
                                  </p:stCondLst>
                                  <p:childTnLst>
                                    <p:animMotion origin="layout" path="M 2.5E-6 2.96296E-6 L -0.04584 -0.60093 " pathEditMode="relative" rAng="0" ptsTypes="AA">
                                      <p:cBhvr>
                                        <p:cTn id="240" dur="2000" fill="hold"/>
                                        <p:tgtEl>
                                          <p:spTgt spid="17437"/>
                                        </p:tgtEl>
                                        <p:attrNameLst>
                                          <p:attrName>ppt_x</p:attrName>
                                          <p:attrName>ppt_y</p:attrName>
                                        </p:attrNameLst>
                                      </p:cBhvr>
                                      <p:rCtr x="-2292" y="-30046"/>
                                    </p:animMotion>
                                  </p:childTnLst>
                                </p:cTn>
                              </p:par>
                            </p:childTnLst>
                          </p:cTn>
                        </p:par>
                      </p:childTnLst>
                    </p:cTn>
                  </p:par>
                  <p:par>
                    <p:cTn id="241" fill="hold" nodeType="clickPar">
                      <p:stCondLst>
                        <p:cond delay="indefinite"/>
                      </p:stCondLst>
                      <p:childTnLst>
                        <p:par>
                          <p:cTn id="242" fill="hold" nodeType="withGroup">
                            <p:stCondLst>
                              <p:cond delay="0"/>
                            </p:stCondLst>
                            <p:childTnLst>
                              <p:par>
                                <p:cTn id="243" presetID="9" presetClass="entr" presetSubtype="0" fill="hold" nodeType="clickEffect">
                                  <p:stCondLst>
                                    <p:cond delay="0"/>
                                  </p:stCondLst>
                                  <p:childTnLst>
                                    <p:set>
                                      <p:cBhvr>
                                        <p:cTn id="244" dur="1" fill="hold">
                                          <p:stCondLst>
                                            <p:cond delay="0"/>
                                          </p:stCondLst>
                                        </p:cTn>
                                        <p:tgtEl>
                                          <p:spTgt spid="17438"/>
                                        </p:tgtEl>
                                        <p:attrNameLst>
                                          <p:attrName>style.visibility</p:attrName>
                                        </p:attrNameLst>
                                      </p:cBhvr>
                                      <p:to>
                                        <p:strVal val="visible"/>
                                      </p:to>
                                    </p:set>
                                    <p:animEffect transition="in" filter="dissolve">
                                      <p:cBhvr>
                                        <p:cTn id="245" dur="500"/>
                                        <p:tgtEl>
                                          <p:spTgt spid="17438"/>
                                        </p:tgtEl>
                                      </p:cBhvr>
                                    </p:animEffect>
                                  </p:childTnLst>
                                </p:cTn>
                              </p:par>
                              <p:par>
                                <p:cTn id="246" presetID="9" presetClass="entr" presetSubtype="0" fill="hold" nodeType="withEffect">
                                  <p:stCondLst>
                                    <p:cond delay="0"/>
                                  </p:stCondLst>
                                  <p:childTnLst>
                                    <p:set>
                                      <p:cBhvr>
                                        <p:cTn id="247" dur="1" fill="hold">
                                          <p:stCondLst>
                                            <p:cond delay="0"/>
                                          </p:stCondLst>
                                        </p:cTn>
                                        <p:tgtEl>
                                          <p:spTgt spid="17439"/>
                                        </p:tgtEl>
                                        <p:attrNameLst>
                                          <p:attrName>style.visibility</p:attrName>
                                        </p:attrNameLst>
                                      </p:cBhvr>
                                      <p:to>
                                        <p:strVal val="visible"/>
                                      </p:to>
                                    </p:set>
                                    <p:animEffect transition="in" filter="dissolve">
                                      <p:cBhvr>
                                        <p:cTn id="248" dur="500"/>
                                        <p:tgtEl>
                                          <p:spTgt spid="17439"/>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9" presetClass="entr" presetSubtype="0" fill="hold" nodeType="clickEffect">
                                  <p:stCondLst>
                                    <p:cond delay="0"/>
                                  </p:stCondLst>
                                  <p:childTnLst>
                                    <p:set>
                                      <p:cBhvr>
                                        <p:cTn id="252" dur="1" fill="hold">
                                          <p:stCondLst>
                                            <p:cond delay="0"/>
                                          </p:stCondLst>
                                        </p:cTn>
                                        <p:tgtEl>
                                          <p:spTgt spid="17441"/>
                                        </p:tgtEl>
                                        <p:attrNameLst>
                                          <p:attrName>style.visibility</p:attrName>
                                        </p:attrNameLst>
                                      </p:cBhvr>
                                      <p:to>
                                        <p:strVal val="visible"/>
                                      </p:to>
                                    </p:set>
                                    <p:animEffect transition="in" filter="dissolve">
                                      <p:cBhvr>
                                        <p:cTn id="253" dur="500"/>
                                        <p:tgtEl>
                                          <p:spTgt spid="17441"/>
                                        </p:tgtEl>
                                      </p:cBhvr>
                                    </p:animEffect>
                                  </p:childTnLst>
                                </p:cTn>
                              </p:par>
                              <p:par>
                                <p:cTn id="254" presetID="9" presetClass="entr" presetSubtype="0" fill="hold" nodeType="withEffect">
                                  <p:stCondLst>
                                    <p:cond delay="0"/>
                                  </p:stCondLst>
                                  <p:childTnLst>
                                    <p:set>
                                      <p:cBhvr>
                                        <p:cTn id="255" dur="1" fill="hold">
                                          <p:stCondLst>
                                            <p:cond delay="0"/>
                                          </p:stCondLst>
                                        </p:cTn>
                                        <p:tgtEl>
                                          <p:spTgt spid="17440"/>
                                        </p:tgtEl>
                                        <p:attrNameLst>
                                          <p:attrName>style.visibility</p:attrName>
                                        </p:attrNameLst>
                                      </p:cBhvr>
                                      <p:to>
                                        <p:strVal val="visible"/>
                                      </p:to>
                                    </p:set>
                                    <p:animEffect transition="in" filter="dissolve">
                                      <p:cBhvr>
                                        <p:cTn id="256" dur="500"/>
                                        <p:tgtEl>
                                          <p:spTgt spid="17440"/>
                                        </p:tgtEl>
                                      </p:cBhvr>
                                    </p:animEffect>
                                  </p:childTnLst>
                                </p:cTn>
                              </p:par>
                            </p:childTnLst>
                          </p:cTn>
                        </p:par>
                      </p:childTnLst>
                    </p:cTn>
                  </p:par>
                  <p:par>
                    <p:cTn id="257" fill="hold" nodeType="clickPar">
                      <p:stCondLst>
                        <p:cond delay="indefinite"/>
                      </p:stCondLst>
                      <p:childTnLst>
                        <p:par>
                          <p:cTn id="258" fill="hold" nodeType="withGroup">
                            <p:stCondLst>
                              <p:cond delay="0"/>
                            </p:stCondLst>
                            <p:childTnLst>
                              <p:par>
                                <p:cTn id="259" presetID="9" presetClass="entr" presetSubtype="0" fill="hold" nodeType="clickEffect">
                                  <p:stCondLst>
                                    <p:cond delay="0"/>
                                  </p:stCondLst>
                                  <p:childTnLst>
                                    <p:set>
                                      <p:cBhvr>
                                        <p:cTn id="260" dur="1" fill="hold">
                                          <p:stCondLst>
                                            <p:cond delay="0"/>
                                          </p:stCondLst>
                                        </p:cTn>
                                        <p:tgtEl>
                                          <p:spTgt spid="17443"/>
                                        </p:tgtEl>
                                        <p:attrNameLst>
                                          <p:attrName>style.visibility</p:attrName>
                                        </p:attrNameLst>
                                      </p:cBhvr>
                                      <p:to>
                                        <p:strVal val="visible"/>
                                      </p:to>
                                    </p:set>
                                    <p:animEffect transition="in" filter="dissolve">
                                      <p:cBhvr>
                                        <p:cTn id="261" dur="500"/>
                                        <p:tgtEl>
                                          <p:spTgt spid="17443"/>
                                        </p:tgtEl>
                                      </p:cBhvr>
                                    </p:animEffect>
                                  </p:childTnLst>
                                </p:cTn>
                              </p:par>
                              <p:par>
                                <p:cTn id="262" presetID="9" presetClass="entr" presetSubtype="0" fill="hold" nodeType="withEffect">
                                  <p:stCondLst>
                                    <p:cond delay="0"/>
                                  </p:stCondLst>
                                  <p:childTnLst>
                                    <p:set>
                                      <p:cBhvr>
                                        <p:cTn id="263" dur="1" fill="hold">
                                          <p:stCondLst>
                                            <p:cond delay="0"/>
                                          </p:stCondLst>
                                        </p:cTn>
                                        <p:tgtEl>
                                          <p:spTgt spid="17442"/>
                                        </p:tgtEl>
                                        <p:attrNameLst>
                                          <p:attrName>style.visibility</p:attrName>
                                        </p:attrNameLst>
                                      </p:cBhvr>
                                      <p:to>
                                        <p:strVal val="visible"/>
                                      </p:to>
                                    </p:set>
                                    <p:animEffect transition="in" filter="dissolve">
                                      <p:cBhvr>
                                        <p:cTn id="264" dur="500"/>
                                        <p:tgtEl>
                                          <p:spTgt spid="17442"/>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42" presetClass="path" presetSubtype="0" accel="50000" decel="50000" fill="hold" nodeType="clickEffect">
                                  <p:stCondLst>
                                    <p:cond delay="0"/>
                                  </p:stCondLst>
                                  <p:childTnLst>
                                    <p:animMotion origin="layout" path="M -2.77778E-6 -2.96296E-6 L 0.2224 0.11598 " pathEditMode="relative" rAng="0" ptsTypes="AA">
                                      <p:cBhvr>
                                        <p:cTn id="268" dur="2000" fill="hold"/>
                                        <p:tgtEl>
                                          <p:spTgt spid="17443"/>
                                        </p:tgtEl>
                                        <p:attrNameLst>
                                          <p:attrName>ppt_x</p:attrName>
                                          <p:attrName>ppt_y</p:attrName>
                                        </p:attrNameLst>
                                      </p:cBhvr>
                                      <p:rCtr x="11111" y="5787"/>
                                    </p:animMotion>
                                  </p:childTnLst>
                                </p:cTn>
                              </p:par>
                              <p:par>
                                <p:cTn id="269" presetID="9" presetClass="exit" presetSubtype="0" fill="hold" nodeType="withEffect">
                                  <p:stCondLst>
                                    <p:cond delay="0"/>
                                  </p:stCondLst>
                                  <p:childTnLst>
                                    <p:animEffect transition="out" filter="dissolve">
                                      <p:cBhvr>
                                        <p:cTn id="270" dur="500"/>
                                        <p:tgtEl>
                                          <p:spTgt spid="17442"/>
                                        </p:tgtEl>
                                      </p:cBhvr>
                                    </p:animEffect>
                                    <p:set>
                                      <p:cBhvr>
                                        <p:cTn id="271" dur="1" fill="hold">
                                          <p:stCondLst>
                                            <p:cond delay="499"/>
                                          </p:stCondLst>
                                        </p:cTn>
                                        <p:tgtEl>
                                          <p:spTgt spid="17442"/>
                                        </p:tgtEl>
                                        <p:attrNameLst>
                                          <p:attrName>style.visibility</p:attrName>
                                        </p:attrNameLst>
                                      </p:cBhvr>
                                      <p:to>
                                        <p:strVal val="hidden"/>
                                      </p:to>
                                    </p:set>
                                  </p:childTnLst>
                                </p:cTn>
                              </p:par>
                              <p:par>
                                <p:cTn id="272" presetID="9" presetClass="exit" presetSubtype="0" fill="hold" nodeType="withEffect">
                                  <p:stCondLst>
                                    <p:cond delay="0"/>
                                  </p:stCondLst>
                                  <p:childTnLst>
                                    <p:animEffect transition="out" filter="dissolve">
                                      <p:cBhvr>
                                        <p:cTn id="273" dur="500"/>
                                        <p:tgtEl>
                                          <p:spTgt spid="17441"/>
                                        </p:tgtEl>
                                      </p:cBhvr>
                                    </p:animEffect>
                                    <p:set>
                                      <p:cBhvr>
                                        <p:cTn id="274" dur="1" fill="hold">
                                          <p:stCondLst>
                                            <p:cond delay="499"/>
                                          </p:stCondLst>
                                        </p:cTn>
                                        <p:tgtEl>
                                          <p:spTgt spid="17441"/>
                                        </p:tgtEl>
                                        <p:attrNameLst>
                                          <p:attrName>style.visibility</p:attrName>
                                        </p:attrNameLst>
                                      </p:cBhvr>
                                      <p:to>
                                        <p:strVal val="hidden"/>
                                      </p:to>
                                    </p:set>
                                  </p:childTnLst>
                                </p:cTn>
                              </p:par>
                              <p:par>
                                <p:cTn id="275" presetID="9" presetClass="exit" presetSubtype="0" fill="hold" nodeType="withEffect">
                                  <p:stCondLst>
                                    <p:cond delay="0"/>
                                  </p:stCondLst>
                                  <p:childTnLst>
                                    <p:animEffect transition="out" filter="dissolve">
                                      <p:cBhvr>
                                        <p:cTn id="276" dur="500"/>
                                        <p:tgtEl>
                                          <p:spTgt spid="17440"/>
                                        </p:tgtEl>
                                      </p:cBhvr>
                                    </p:animEffect>
                                    <p:set>
                                      <p:cBhvr>
                                        <p:cTn id="277" dur="1" fill="hold">
                                          <p:stCondLst>
                                            <p:cond delay="499"/>
                                          </p:stCondLst>
                                        </p:cTn>
                                        <p:tgtEl>
                                          <p:spTgt spid="17440"/>
                                        </p:tgtEl>
                                        <p:attrNameLst>
                                          <p:attrName>style.visibility</p:attrName>
                                        </p:attrNameLst>
                                      </p:cBhvr>
                                      <p:to>
                                        <p:strVal val="hidden"/>
                                      </p:to>
                                    </p:set>
                                  </p:childTnLst>
                                </p:cTn>
                              </p:par>
                              <p:par>
                                <p:cTn id="278" presetID="9" presetClass="exit" presetSubtype="0" fill="hold" nodeType="withEffect">
                                  <p:stCondLst>
                                    <p:cond delay="0"/>
                                  </p:stCondLst>
                                  <p:childTnLst>
                                    <p:animEffect transition="out" filter="dissolve">
                                      <p:cBhvr>
                                        <p:cTn id="279" dur="500"/>
                                        <p:tgtEl>
                                          <p:spTgt spid="17438"/>
                                        </p:tgtEl>
                                      </p:cBhvr>
                                    </p:animEffect>
                                    <p:set>
                                      <p:cBhvr>
                                        <p:cTn id="280" dur="1" fill="hold">
                                          <p:stCondLst>
                                            <p:cond delay="499"/>
                                          </p:stCondLst>
                                        </p:cTn>
                                        <p:tgtEl>
                                          <p:spTgt spid="17438"/>
                                        </p:tgtEl>
                                        <p:attrNameLst>
                                          <p:attrName>style.visibility</p:attrName>
                                        </p:attrNameLst>
                                      </p:cBhvr>
                                      <p:to>
                                        <p:strVal val="hidden"/>
                                      </p:to>
                                    </p:set>
                                  </p:childTnLst>
                                </p:cTn>
                              </p:par>
                              <p:par>
                                <p:cTn id="281" presetID="9" presetClass="exit" presetSubtype="0" fill="hold" nodeType="withEffect">
                                  <p:stCondLst>
                                    <p:cond delay="0"/>
                                  </p:stCondLst>
                                  <p:childTnLst>
                                    <p:animEffect transition="out" filter="dissolve">
                                      <p:cBhvr>
                                        <p:cTn id="282" dur="500"/>
                                        <p:tgtEl>
                                          <p:spTgt spid="17439"/>
                                        </p:tgtEl>
                                      </p:cBhvr>
                                    </p:animEffect>
                                    <p:set>
                                      <p:cBhvr>
                                        <p:cTn id="283" dur="1" fill="hold">
                                          <p:stCondLst>
                                            <p:cond delay="499"/>
                                          </p:stCondLst>
                                        </p:cTn>
                                        <p:tgtEl>
                                          <p:spTgt spid="17439"/>
                                        </p:tgtEl>
                                        <p:attrNameLst>
                                          <p:attrName>style.visibility</p:attrName>
                                        </p:attrNameLst>
                                      </p:cBhvr>
                                      <p:to>
                                        <p:strVal val="hidden"/>
                                      </p:to>
                                    </p:set>
                                  </p:childTnLst>
                                </p:cTn>
                              </p:par>
                              <p:par>
                                <p:cTn id="284" presetID="9" presetClass="exit" presetSubtype="0" fill="hold" nodeType="withEffect">
                                  <p:stCondLst>
                                    <p:cond delay="0"/>
                                  </p:stCondLst>
                                  <p:childTnLst>
                                    <p:animEffect transition="out" filter="dissolve">
                                      <p:cBhvr>
                                        <p:cTn id="285" dur="500"/>
                                        <p:tgtEl>
                                          <p:spTgt spid="17437"/>
                                        </p:tgtEl>
                                      </p:cBhvr>
                                    </p:animEffect>
                                    <p:set>
                                      <p:cBhvr>
                                        <p:cTn id="286" dur="1" fill="hold">
                                          <p:stCondLst>
                                            <p:cond delay="499"/>
                                          </p:stCondLst>
                                        </p:cTn>
                                        <p:tgtEl>
                                          <p:spTgt spid="17437"/>
                                        </p:tgtEl>
                                        <p:attrNameLst>
                                          <p:attrName>style.visibility</p:attrName>
                                        </p:attrNameLst>
                                      </p:cBhvr>
                                      <p:to>
                                        <p:strVal val="hidden"/>
                                      </p:to>
                                    </p:set>
                                  </p:childTnLst>
                                </p:cTn>
                              </p:par>
                              <p:par>
                                <p:cTn id="287" presetID="9" presetClass="exit" presetSubtype="0" fill="hold" nodeType="withEffect">
                                  <p:stCondLst>
                                    <p:cond delay="0"/>
                                  </p:stCondLst>
                                  <p:childTnLst>
                                    <p:animEffect transition="out" filter="dissolve">
                                      <p:cBhvr>
                                        <p:cTn id="288" dur="500"/>
                                        <p:tgtEl>
                                          <p:spTgt spid="17428"/>
                                        </p:tgtEl>
                                      </p:cBhvr>
                                    </p:animEffect>
                                    <p:set>
                                      <p:cBhvr>
                                        <p:cTn id="289" dur="1" fill="hold">
                                          <p:stCondLst>
                                            <p:cond delay="499"/>
                                          </p:stCondLst>
                                        </p:cTn>
                                        <p:tgtEl>
                                          <p:spTgt spid="17428"/>
                                        </p:tgtEl>
                                        <p:attrNameLst>
                                          <p:attrName>style.visibility</p:attrName>
                                        </p:attrNameLst>
                                      </p:cBhvr>
                                      <p:to>
                                        <p:strVal val="hidden"/>
                                      </p:to>
                                    </p:set>
                                  </p:childTnLst>
                                </p:cTn>
                              </p:par>
                              <p:par>
                                <p:cTn id="290" presetID="9" presetClass="exit" presetSubtype="0" fill="hold" nodeType="withEffect">
                                  <p:stCondLst>
                                    <p:cond delay="0"/>
                                  </p:stCondLst>
                                  <p:childTnLst>
                                    <p:animEffect transition="out" filter="dissolve">
                                      <p:cBhvr>
                                        <p:cTn id="291" dur="500"/>
                                        <p:tgtEl>
                                          <p:spTgt spid="41"/>
                                        </p:tgtEl>
                                      </p:cBhvr>
                                    </p:animEffect>
                                    <p:set>
                                      <p:cBhvr>
                                        <p:cTn id="292" dur="1" fill="hold">
                                          <p:stCondLst>
                                            <p:cond delay="499"/>
                                          </p:stCondLst>
                                        </p:cTn>
                                        <p:tgtEl>
                                          <p:spTgt spid="41"/>
                                        </p:tgtEl>
                                        <p:attrNameLst>
                                          <p:attrName>style.visibility</p:attrName>
                                        </p:attrNameLst>
                                      </p:cBhvr>
                                      <p:to>
                                        <p:strVal val="hidden"/>
                                      </p:to>
                                    </p:set>
                                  </p:childTnLst>
                                </p:cTn>
                              </p:par>
                              <p:par>
                                <p:cTn id="293" presetID="9" presetClass="exit" presetSubtype="0" fill="hold" nodeType="withEffect">
                                  <p:stCondLst>
                                    <p:cond delay="0"/>
                                  </p:stCondLst>
                                  <p:childTnLst>
                                    <p:animEffect transition="out" filter="dissolve">
                                      <p:cBhvr>
                                        <p:cTn id="294" dur="500"/>
                                        <p:tgtEl>
                                          <p:spTgt spid="39"/>
                                        </p:tgtEl>
                                      </p:cBhvr>
                                    </p:animEffect>
                                    <p:set>
                                      <p:cBhvr>
                                        <p:cTn id="295" dur="1" fill="hold">
                                          <p:stCondLst>
                                            <p:cond delay="499"/>
                                          </p:stCondLst>
                                        </p:cTn>
                                        <p:tgtEl>
                                          <p:spTgt spid="39"/>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17436"/>
                                        </p:tgtEl>
                                      </p:cBhvr>
                                    </p:animEffect>
                                    <p:set>
                                      <p:cBhvr>
                                        <p:cTn id="298" dur="1" fill="hold">
                                          <p:stCondLst>
                                            <p:cond delay="499"/>
                                          </p:stCondLst>
                                        </p:cTn>
                                        <p:tgtEl>
                                          <p:spTgt spid="17436"/>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17421"/>
                                        </p:tgtEl>
                                      </p:cBhvr>
                                    </p:animEffect>
                                    <p:set>
                                      <p:cBhvr>
                                        <p:cTn id="301" dur="1" fill="hold">
                                          <p:stCondLst>
                                            <p:cond delay="499"/>
                                          </p:stCondLst>
                                        </p:cTn>
                                        <p:tgtEl>
                                          <p:spTgt spid="17421"/>
                                        </p:tgtEl>
                                        <p:attrNameLst>
                                          <p:attrName>style.visibility</p:attrName>
                                        </p:attrNameLst>
                                      </p:cBhvr>
                                      <p:to>
                                        <p:strVal val="hidden"/>
                                      </p:to>
                                    </p:set>
                                  </p:childTnLst>
                                </p:cTn>
                              </p:par>
                            </p:childTnLst>
                          </p:cTn>
                        </p:par>
                      </p:childTnLst>
                    </p:cTn>
                  </p:par>
                  <p:par>
                    <p:cTn id="302" fill="hold" nodeType="clickPar">
                      <p:stCondLst>
                        <p:cond delay="indefinite"/>
                      </p:stCondLst>
                      <p:childTnLst>
                        <p:par>
                          <p:cTn id="303" fill="hold" nodeType="withGroup">
                            <p:stCondLst>
                              <p:cond delay="0"/>
                            </p:stCondLst>
                            <p:childTnLst>
                              <p:par>
                                <p:cTn id="304" presetID="9" presetClass="entr" presetSubtype="0" fill="hold" nodeType="clickEffect">
                                  <p:stCondLst>
                                    <p:cond delay="0"/>
                                  </p:stCondLst>
                                  <p:childTnLst>
                                    <p:set>
                                      <p:cBhvr>
                                        <p:cTn id="305" dur="1" fill="hold">
                                          <p:stCondLst>
                                            <p:cond delay="0"/>
                                          </p:stCondLst>
                                        </p:cTn>
                                        <p:tgtEl>
                                          <p:spTgt spid="17444"/>
                                        </p:tgtEl>
                                        <p:attrNameLst>
                                          <p:attrName>style.visibility</p:attrName>
                                        </p:attrNameLst>
                                      </p:cBhvr>
                                      <p:to>
                                        <p:strVal val="visible"/>
                                      </p:to>
                                    </p:set>
                                    <p:animEffect transition="in" filter="dissolve">
                                      <p:cBhvr>
                                        <p:cTn id="306" dur="500"/>
                                        <p:tgtEl>
                                          <p:spTgt spid="17444"/>
                                        </p:tgtEl>
                                      </p:cBhvr>
                                    </p:animEffect>
                                  </p:childTnLst>
                                </p:cTn>
                              </p:par>
                              <p:par>
                                <p:cTn id="307" presetID="9" presetClass="entr" presetSubtype="0" fill="hold" nodeType="withEffect">
                                  <p:stCondLst>
                                    <p:cond delay="0"/>
                                  </p:stCondLst>
                                  <p:childTnLst>
                                    <p:set>
                                      <p:cBhvr>
                                        <p:cTn id="308" dur="1" fill="hold">
                                          <p:stCondLst>
                                            <p:cond delay="0"/>
                                          </p:stCondLst>
                                        </p:cTn>
                                        <p:tgtEl>
                                          <p:spTgt spid="17445"/>
                                        </p:tgtEl>
                                        <p:attrNameLst>
                                          <p:attrName>style.visibility</p:attrName>
                                        </p:attrNameLst>
                                      </p:cBhvr>
                                      <p:to>
                                        <p:strVal val="visible"/>
                                      </p:to>
                                    </p:set>
                                    <p:animEffect transition="in" filter="dissolve">
                                      <p:cBhvr>
                                        <p:cTn id="309" dur="500"/>
                                        <p:tgtEl>
                                          <p:spTgt spid="17445"/>
                                        </p:tgtEl>
                                      </p:cBhvr>
                                    </p:animEffect>
                                  </p:childTnLst>
                                </p:cTn>
                              </p:par>
                            </p:childTnLst>
                          </p:cTn>
                        </p:par>
                      </p:childTnLst>
                    </p:cTn>
                  </p:par>
                  <p:par>
                    <p:cTn id="310" fill="hold" nodeType="clickPar">
                      <p:stCondLst>
                        <p:cond delay="indefinite"/>
                      </p:stCondLst>
                      <p:childTnLst>
                        <p:par>
                          <p:cTn id="311" fill="hold" nodeType="withGroup">
                            <p:stCondLst>
                              <p:cond delay="0"/>
                            </p:stCondLst>
                            <p:childTnLst>
                              <p:par>
                                <p:cTn id="312" presetID="9" presetClass="entr" presetSubtype="0" fill="hold" nodeType="clickEffect">
                                  <p:stCondLst>
                                    <p:cond delay="0"/>
                                  </p:stCondLst>
                                  <p:childTnLst>
                                    <p:set>
                                      <p:cBhvr>
                                        <p:cTn id="313" dur="1" fill="hold">
                                          <p:stCondLst>
                                            <p:cond delay="0"/>
                                          </p:stCondLst>
                                        </p:cTn>
                                        <p:tgtEl>
                                          <p:spTgt spid="17446"/>
                                        </p:tgtEl>
                                        <p:attrNameLst>
                                          <p:attrName>style.visibility</p:attrName>
                                        </p:attrNameLst>
                                      </p:cBhvr>
                                      <p:to>
                                        <p:strVal val="visible"/>
                                      </p:to>
                                    </p:set>
                                    <p:animEffect transition="in" filter="dissolve">
                                      <p:cBhvr>
                                        <p:cTn id="314" dur="500"/>
                                        <p:tgtEl>
                                          <p:spTgt spid="17446"/>
                                        </p:tgtEl>
                                      </p:cBhvr>
                                    </p:animEffect>
                                  </p:childTnLst>
                                </p:cTn>
                              </p:par>
                            </p:childTnLst>
                          </p:cTn>
                        </p:par>
                      </p:childTnLst>
                    </p:cTn>
                  </p:par>
                  <p:par>
                    <p:cTn id="315" fill="hold" nodeType="clickPar">
                      <p:stCondLst>
                        <p:cond delay="indefinite"/>
                      </p:stCondLst>
                      <p:childTnLst>
                        <p:par>
                          <p:cTn id="316" fill="hold" nodeType="withGroup">
                            <p:stCondLst>
                              <p:cond delay="0"/>
                            </p:stCondLst>
                            <p:childTnLst>
                              <p:par>
                                <p:cTn id="317" presetID="9" presetClass="entr" presetSubtype="0" fill="hold" nodeType="clickEffect">
                                  <p:stCondLst>
                                    <p:cond delay="0"/>
                                  </p:stCondLst>
                                  <p:childTnLst>
                                    <p:set>
                                      <p:cBhvr>
                                        <p:cTn id="318" dur="1" fill="hold">
                                          <p:stCondLst>
                                            <p:cond delay="0"/>
                                          </p:stCondLst>
                                        </p:cTn>
                                        <p:tgtEl>
                                          <p:spTgt spid="17447"/>
                                        </p:tgtEl>
                                        <p:attrNameLst>
                                          <p:attrName>style.visibility</p:attrName>
                                        </p:attrNameLst>
                                      </p:cBhvr>
                                      <p:to>
                                        <p:strVal val="visible"/>
                                      </p:to>
                                    </p:set>
                                    <p:animEffect transition="in" filter="dissolve">
                                      <p:cBhvr>
                                        <p:cTn id="319" dur="500"/>
                                        <p:tgtEl>
                                          <p:spTgt spid="17447"/>
                                        </p:tgtEl>
                                      </p:cBhvr>
                                    </p:animEffect>
                                  </p:childTnLst>
                                </p:cTn>
                              </p:par>
                            </p:childTnLst>
                          </p:cTn>
                        </p:par>
                      </p:childTnLst>
                    </p:cTn>
                  </p:par>
                  <p:par>
                    <p:cTn id="320" fill="hold" nodeType="clickPar">
                      <p:stCondLst>
                        <p:cond delay="indefinite"/>
                      </p:stCondLst>
                      <p:childTnLst>
                        <p:par>
                          <p:cTn id="321" fill="hold" nodeType="withGroup">
                            <p:stCondLst>
                              <p:cond delay="0"/>
                            </p:stCondLst>
                            <p:childTnLst>
                              <p:par>
                                <p:cTn id="322" presetID="9" presetClass="entr" presetSubtype="0" fill="hold" nodeType="clickEffect">
                                  <p:stCondLst>
                                    <p:cond delay="0"/>
                                  </p:stCondLst>
                                  <p:childTnLst>
                                    <p:set>
                                      <p:cBhvr>
                                        <p:cTn id="323" dur="1" fill="hold">
                                          <p:stCondLst>
                                            <p:cond delay="0"/>
                                          </p:stCondLst>
                                        </p:cTn>
                                        <p:tgtEl>
                                          <p:spTgt spid="17448"/>
                                        </p:tgtEl>
                                        <p:attrNameLst>
                                          <p:attrName>style.visibility</p:attrName>
                                        </p:attrNameLst>
                                      </p:cBhvr>
                                      <p:to>
                                        <p:strVal val="visible"/>
                                      </p:to>
                                    </p:set>
                                    <p:animEffect transition="in" filter="dissolve">
                                      <p:cBhvr>
                                        <p:cTn id="324" dur="500"/>
                                        <p:tgtEl>
                                          <p:spTgt spid="17448"/>
                                        </p:tgtEl>
                                      </p:cBhvr>
                                    </p:animEffect>
                                  </p:childTnLst>
                                </p:cTn>
                              </p:par>
                            </p:childTnLst>
                          </p:cTn>
                        </p:par>
                      </p:childTnLst>
                    </p:cTn>
                  </p:par>
                  <p:par>
                    <p:cTn id="325" fill="hold" nodeType="clickPar">
                      <p:stCondLst>
                        <p:cond delay="indefinite"/>
                      </p:stCondLst>
                      <p:childTnLst>
                        <p:par>
                          <p:cTn id="326" fill="hold" nodeType="withGroup">
                            <p:stCondLst>
                              <p:cond delay="0"/>
                            </p:stCondLst>
                            <p:childTnLst>
                              <p:par>
                                <p:cTn id="327" presetID="63" presetClass="path" presetSubtype="0" accel="50000" decel="50000" fill="hold" nodeType="clickEffect">
                                  <p:stCondLst>
                                    <p:cond delay="0"/>
                                  </p:stCondLst>
                                  <p:childTnLst>
                                    <p:animMotion origin="layout" path="M -4.72222E-6 3.33333E-6 L 0.71841 0.00277 " pathEditMode="relative" rAng="0" ptsTypes="AA">
                                      <p:cBhvr>
                                        <p:cTn id="328" dur="2000" fill="hold"/>
                                        <p:tgtEl>
                                          <p:spTgt spid="17448"/>
                                        </p:tgtEl>
                                        <p:attrNameLst>
                                          <p:attrName>ppt_x</p:attrName>
                                          <p:attrName>ppt_y</p:attrName>
                                        </p:attrNameLst>
                                      </p:cBhvr>
                                      <p:rCtr x="35920" y="139"/>
                                    </p:animMotion>
                                  </p:childTnLst>
                                </p:cTn>
                              </p:par>
                              <p:par>
                                <p:cTn id="329" presetID="9" presetClass="exit" presetSubtype="0" fill="hold" nodeType="withEffect">
                                  <p:stCondLst>
                                    <p:cond delay="0"/>
                                  </p:stCondLst>
                                  <p:childTnLst>
                                    <p:animEffect transition="out" filter="dissolve">
                                      <p:cBhvr>
                                        <p:cTn id="330" dur="500"/>
                                        <p:tgtEl>
                                          <p:spTgt spid="17447"/>
                                        </p:tgtEl>
                                      </p:cBhvr>
                                    </p:animEffect>
                                    <p:set>
                                      <p:cBhvr>
                                        <p:cTn id="331" dur="1" fill="hold">
                                          <p:stCondLst>
                                            <p:cond delay="499"/>
                                          </p:stCondLst>
                                        </p:cTn>
                                        <p:tgtEl>
                                          <p:spTgt spid="17447"/>
                                        </p:tgtEl>
                                        <p:attrNameLst>
                                          <p:attrName>style.visibility</p:attrName>
                                        </p:attrNameLst>
                                      </p:cBhvr>
                                      <p:to>
                                        <p:strVal val="hidden"/>
                                      </p:to>
                                    </p:set>
                                  </p:childTnLst>
                                </p:cTn>
                              </p:par>
                              <p:par>
                                <p:cTn id="332" presetID="9" presetClass="exit" presetSubtype="0" fill="hold" nodeType="withEffect">
                                  <p:stCondLst>
                                    <p:cond delay="0"/>
                                  </p:stCondLst>
                                  <p:childTnLst>
                                    <p:animEffect transition="out" filter="dissolve">
                                      <p:cBhvr>
                                        <p:cTn id="333" dur="500"/>
                                        <p:tgtEl>
                                          <p:spTgt spid="17446"/>
                                        </p:tgtEl>
                                      </p:cBhvr>
                                    </p:animEffect>
                                    <p:set>
                                      <p:cBhvr>
                                        <p:cTn id="334" dur="1" fill="hold">
                                          <p:stCondLst>
                                            <p:cond delay="499"/>
                                          </p:stCondLst>
                                        </p:cTn>
                                        <p:tgtEl>
                                          <p:spTgt spid="17446"/>
                                        </p:tgtEl>
                                        <p:attrNameLst>
                                          <p:attrName>style.visibility</p:attrName>
                                        </p:attrNameLst>
                                      </p:cBhvr>
                                      <p:to>
                                        <p:strVal val="hidden"/>
                                      </p:to>
                                    </p:set>
                                  </p:childTnLst>
                                </p:cTn>
                              </p:par>
                              <p:par>
                                <p:cTn id="335" presetID="9" presetClass="exit" presetSubtype="0" fill="hold" nodeType="withEffect">
                                  <p:stCondLst>
                                    <p:cond delay="0"/>
                                  </p:stCondLst>
                                  <p:childTnLst>
                                    <p:animEffect transition="out" filter="dissolve">
                                      <p:cBhvr>
                                        <p:cTn id="336" dur="500"/>
                                        <p:tgtEl>
                                          <p:spTgt spid="17444"/>
                                        </p:tgtEl>
                                      </p:cBhvr>
                                    </p:animEffect>
                                    <p:set>
                                      <p:cBhvr>
                                        <p:cTn id="337" dur="1" fill="hold">
                                          <p:stCondLst>
                                            <p:cond delay="499"/>
                                          </p:stCondLst>
                                        </p:cTn>
                                        <p:tgtEl>
                                          <p:spTgt spid="17444"/>
                                        </p:tgtEl>
                                        <p:attrNameLst>
                                          <p:attrName>style.visibility</p:attrName>
                                        </p:attrNameLst>
                                      </p:cBhvr>
                                      <p:to>
                                        <p:strVal val="hidden"/>
                                      </p:to>
                                    </p:set>
                                  </p:childTnLst>
                                </p:cTn>
                              </p:par>
                              <p:par>
                                <p:cTn id="338" presetID="9" presetClass="exit" presetSubtype="0" fill="hold" nodeType="withEffect">
                                  <p:stCondLst>
                                    <p:cond delay="0"/>
                                  </p:stCondLst>
                                  <p:childTnLst>
                                    <p:animEffect transition="out" filter="dissolve">
                                      <p:cBhvr>
                                        <p:cTn id="339" dur="500"/>
                                        <p:tgtEl>
                                          <p:spTgt spid="17445"/>
                                        </p:tgtEl>
                                      </p:cBhvr>
                                    </p:animEffect>
                                    <p:set>
                                      <p:cBhvr>
                                        <p:cTn id="340" dur="1" fill="hold">
                                          <p:stCondLst>
                                            <p:cond delay="499"/>
                                          </p:stCondLst>
                                        </p:cTn>
                                        <p:tgtEl>
                                          <p:spTgt spid="17445"/>
                                        </p:tgtEl>
                                        <p:attrNameLst>
                                          <p:attrName>style.visibility</p:attrName>
                                        </p:attrNameLst>
                                      </p:cBhvr>
                                      <p:to>
                                        <p:strVal val="hidden"/>
                                      </p:to>
                                    </p:set>
                                  </p:childTnLst>
                                </p:cTn>
                              </p:par>
                            </p:childTnLst>
                          </p:cTn>
                        </p:par>
                      </p:childTnLst>
                    </p:cTn>
                  </p:par>
                  <p:par>
                    <p:cTn id="341" fill="hold" nodeType="clickPar">
                      <p:stCondLst>
                        <p:cond delay="indefinite"/>
                      </p:stCondLst>
                      <p:childTnLst>
                        <p:par>
                          <p:cTn id="342" fill="hold" nodeType="withGroup">
                            <p:stCondLst>
                              <p:cond delay="0"/>
                            </p:stCondLst>
                            <p:childTnLst>
                              <p:par>
                                <p:cTn id="343" presetID="9" presetClass="entr" presetSubtype="0" fill="hold" nodeType="clickEffect">
                                  <p:stCondLst>
                                    <p:cond delay="0"/>
                                  </p:stCondLst>
                                  <p:childTnLst>
                                    <p:set>
                                      <p:cBhvr>
                                        <p:cTn id="344" dur="1" fill="hold">
                                          <p:stCondLst>
                                            <p:cond delay="0"/>
                                          </p:stCondLst>
                                        </p:cTn>
                                        <p:tgtEl>
                                          <p:spTgt spid="17449"/>
                                        </p:tgtEl>
                                        <p:attrNameLst>
                                          <p:attrName>style.visibility</p:attrName>
                                        </p:attrNameLst>
                                      </p:cBhvr>
                                      <p:to>
                                        <p:strVal val="visible"/>
                                      </p:to>
                                    </p:set>
                                    <p:animEffect transition="in" filter="dissolve">
                                      <p:cBhvr>
                                        <p:cTn id="345" dur="500"/>
                                        <p:tgtEl>
                                          <p:spTgt spid="17449"/>
                                        </p:tgtEl>
                                      </p:cBhvr>
                                    </p:animEffect>
                                  </p:childTnLst>
                                </p:cTn>
                              </p:par>
                              <p:par>
                                <p:cTn id="346" presetID="9" presetClass="exit" presetSubtype="0" fill="hold" nodeType="withEffect">
                                  <p:stCondLst>
                                    <p:cond delay="0"/>
                                  </p:stCondLst>
                                  <p:childTnLst>
                                    <p:animEffect transition="out" filter="dissolve">
                                      <p:cBhvr>
                                        <p:cTn id="347" dur="500"/>
                                        <p:tgtEl>
                                          <p:spTgt spid="31"/>
                                        </p:tgtEl>
                                      </p:cBhvr>
                                    </p:animEffect>
                                    <p:set>
                                      <p:cBhvr>
                                        <p:cTn id="348" dur="1" fill="hold">
                                          <p:stCondLst>
                                            <p:cond delay="499"/>
                                          </p:stCondLst>
                                        </p:cTn>
                                        <p:tgtEl>
                                          <p:spTgt spid="31"/>
                                        </p:tgtEl>
                                        <p:attrNameLst>
                                          <p:attrName>style.visibility</p:attrName>
                                        </p:attrNameLst>
                                      </p:cBhvr>
                                      <p:to>
                                        <p:strVal val="hidden"/>
                                      </p:to>
                                    </p:set>
                                  </p:childTnLst>
                                </p:cTn>
                              </p:par>
                              <p:par>
                                <p:cTn id="349" presetID="9" presetClass="exit" presetSubtype="0" fill="hold" grpId="2" nodeType="withEffect">
                                  <p:stCondLst>
                                    <p:cond delay="0"/>
                                  </p:stCondLst>
                                  <p:childTnLst>
                                    <p:animEffect transition="out" filter="dissolve">
                                      <p:cBhvr>
                                        <p:cTn id="350" dur="500"/>
                                        <p:tgtEl>
                                          <p:spTgt spid="15"/>
                                        </p:tgtEl>
                                      </p:cBhvr>
                                    </p:animEffect>
                                    <p:set>
                                      <p:cBhvr>
                                        <p:cTn id="351" dur="1" fill="hold">
                                          <p:stCondLst>
                                            <p:cond delay="499"/>
                                          </p:stCondLst>
                                        </p:cTn>
                                        <p:tgtEl>
                                          <p:spTgt spid="15"/>
                                        </p:tgtEl>
                                        <p:attrNameLst>
                                          <p:attrName>style.visibility</p:attrName>
                                        </p:attrNameLst>
                                      </p:cBhvr>
                                      <p:to>
                                        <p:strVal val="hidden"/>
                                      </p:to>
                                    </p:set>
                                  </p:childTnLst>
                                </p:cTn>
                              </p:par>
                              <p:par>
                                <p:cTn id="352" presetID="9" presetClass="exit" presetSubtype="0" fill="hold" nodeType="withEffect">
                                  <p:stCondLst>
                                    <p:cond delay="0"/>
                                  </p:stCondLst>
                                  <p:childTnLst>
                                    <p:animEffect transition="out" filter="dissolve">
                                      <p:cBhvr>
                                        <p:cTn id="353" dur="500"/>
                                        <p:tgtEl>
                                          <p:spTgt spid="36"/>
                                        </p:tgtEl>
                                      </p:cBhvr>
                                    </p:animEffect>
                                    <p:set>
                                      <p:cBhvr>
                                        <p:cTn id="354" dur="1" fill="hold">
                                          <p:stCondLst>
                                            <p:cond delay="499"/>
                                          </p:stCondLst>
                                        </p:cTn>
                                        <p:tgtEl>
                                          <p:spTgt spid="36"/>
                                        </p:tgtEl>
                                        <p:attrNameLst>
                                          <p:attrName>style.visibility</p:attrName>
                                        </p:attrNameLst>
                                      </p:cBhvr>
                                      <p:to>
                                        <p:strVal val="hidden"/>
                                      </p:to>
                                    </p:set>
                                  </p:childTnLst>
                                </p:cTn>
                              </p:par>
                            </p:childTnLst>
                          </p:cTn>
                        </p:par>
                      </p:childTnLst>
                    </p:cTn>
                  </p:par>
                  <p:par>
                    <p:cTn id="355" fill="hold" nodeType="clickPar">
                      <p:stCondLst>
                        <p:cond delay="indefinite"/>
                      </p:stCondLst>
                      <p:childTnLst>
                        <p:par>
                          <p:cTn id="356" fill="hold" nodeType="withGroup">
                            <p:stCondLst>
                              <p:cond delay="0"/>
                            </p:stCondLst>
                            <p:childTnLst>
                              <p:par>
                                <p:cTn id="357" presetID="9" presetClass="entr" presetSubtype="0" fill="hold" nodeType="clickEffect">
                                  <p:stCondLst>
                                    <p:cond delay="0"/>
                                  </p:stCondLst>
                                  <p:childTnLst>
                                    <p:set>
                                      <p:cBhvr>
                                        <p:cTn id="358" dur="1" fill="hold">
                                          <p:stCondLst>
                                            <p:cond delay="0"/>
                                          </p:stCondLst>
                                        </p:cTn>
                                        <p:tgtEl>
                                          <p:spTgt spid="17450"/>
                                        </p:tgtEl>
                                        <p:attrNameLst>
                                          <p:attrName>style.visibility</p:attrName>
                                        </p:attrNameLst>
                                      </p:cBhvr>
                                      <p:to>
                                        <p:strVal val="visible"/>
                                      </p:to>
                                    </p:set>
                                    <p:animEffect transition="in" filter="dissolve">
                                      <p:cBhvr>
                                        <p:cTn id="359" dur="500"/>
                                        <p:tgtEl>
                                          <p:spTgt spid="17450"/>
                                        </p:tgtEl>
                                      </p:cBhvr>
                                    </p:animEffect>
                                  </p:childTnLst>
                                </p:cTn>
                              </p:par>
                            </p:childTnLst>
                          </p:cTn>
                        </p:par>
                      </p:childTnLst>
                    </p:cTn>
                  </p:par>
                  <p:par>
                    <p:cTn id="360" fill="hold" nodeType="clickPar">
                      <p:stCondLst>
                        <p:cond delay="indefinite"/>
                      </p:stCondLst>
                      <p:childTnLst>
                        <p:par>
                          <p:cTn id="361" fill="hold" nodeType="withGroup">
                            <p:stCondLst>
                              <p:cond delay="0"/>
                            </p:stCondLst>
                            <p:childTnLst>
                              <p:par>
                                <p:cTn id="362" presetID="9" presetClass="entr" presetSubtype="0" fill="hold" nodeType="clickEffect">
                                  <p:stCondLst>
                                    <p:cond delay="0"/>
                                  </p:stCondLst>
                                  <p:childTnLst>
                                    <p:set>
                                      <p:cBhvr>
                                        <p:cTn id="363" dur="1" fill="hold">
                                          <p:stCondLst>
                                            <p:cond delay="0"/>
                                          </p:stCondLst>
                                        </p:cTn>
                                        <p:tgtEl>
                                          <p:spTgt spid="17451"/>
                                        </p:tgtEl>
                                        <p:attrNameLst>
                                          <p:attrName>style.visibility</p:attrName>
                                        </p:attrNameLst>
                                      </p:cBhvr>
                                      <p:to>
                                        <p:strVal val="visible"/>
                                      </p:to>
                                    </p:set>
                                    <p:animEffect transition="in" filter="dissolve">
                                      <p:cBhvr>
                                        <p:cTn id="364" dur="500"/>
                                        <p:tgtEl>
                                          <p:spTgt spid="17451"/>
                                        </p:tgtEl>
                                      </p:cBhvr>
                                    </p:animEffect>
                                  </p:childTnLst>
                                </p:cTn>
                              </p:par>
                            </p:childTnLst>
                          </p:cTn>
                        </p:par>
                      </p:childTnLst>
                    </p:cTn>
                  </p:par>
                  <p:par>
                    <p:cTn id="365" fill="hold" nodeType="clickPar">
                      <p:stCondLst>
                        <p:cond delay="indefinite"/>
                      </p:stCondLst>
                      <p:childTnLst>
                        <p:par>
                          <p:cTn id="366" fill="hold" nodeType="withGroup">
                            <p:stCondLst>
                              <p:cond delay="0"/>
                            </p:stCondLst>
                            <p:childTnLst>
                              <p:par>
                                <p:cTn id="367" presetID="9" presetClass="entr" presetSubtype="0" fill="hold" nodeType="clickEffect">
                                  <p:stCondLst>
                                    <p:cond delay="0"/>
                                  </p:stCondLst>
                                  <p:childTnLst>
                                    <p:set>
                                      <p:cBhvr>
                                        <p:cTn id="368" dur="1" fill="hold">
                                          <p:stCondLst>
                                            <p:cond delay="0"/>
                                          </p:stCondLst>
                                        </p:cTn>
                                        <p:tgtEl>
                                          <p:spTgt spid="17452"/>
                                        </p:tgtEl>
                                        <p:attrNameLst>
                                          <p:attrName>style.visibility</p:attrName>
                                        </p:attrNameLst>
                                      </p:cBhvr>
                                      <p:to>
                                        <p:strVal val="visible"/>
                                      </p:to>
                                    </p:set>
                                    <p:animEffect transition="in" filter="dissolve">
                                      <p:cBhvr>
                                        <p:cTn id="369" dur="500"/>
                                        <p:tgtEl>
                                          <p:spTgt spid="17452"/>
                                        </p:tgtEl>
                                      </p:cBhvr>
                                    </p:animEffect>
                                  </p:childTnLst>
                                </p:cTn>
                              </p:par>
                            </p:childTnLst>
                          </p:cTn>
                        </p:par>
                      </p:childTnLst>
                    </p:cTn>
                  </p:par>
                  <p:par>
                    <p:cTn id="370" fill="hold" nodeType="clickPar">
                      <p:stCondLst>
                        <p:cond delay="indefinite"/>
                      </p:stCondLst>
                      <p:childTnLst>
                        <p:par>
                          <p:cTn id="371" fill="hold" nodeType="withGroup">
                            <p:stCondLst>
                              <p:cond delay="0"/>
                            </p:stCondLst>
                            <p:childTnLst>
                              <p:par>
                                <p:cTn id="372" presetID="9" presetClass="entr" presetSubtype="0" fill="hold" nodeType="clickEffect">
                                  <p:stCondLst>
                                    <p:cond delay="0"/>
                                  </p:stCondLst>
                                  <p:childTnLst>
                                    <p:set>
                                      <p:cBhvr>
                                        <p:cTn id="373" dur="1" fill="hold">
                                          <p:stCondLst>
                                            <p:cond delay="0"/>
                                          </p:stCondLst>
                                        </p:cTn>
                                        <p:tgtEl>
                                          <p:spTgt spid="17453"/>
                                        </p:tgtEl>
                                        <p:attrNameLst>
                                          <p:attrName>style.visibility</p:attrName>
                                        </p:attrNameLst>
                                      </p:cBhvr>
                                      <p:to>
                                        <p:strVal val="visible"/>
                                      </p:to>
                                    </p:set>
                                    <p:animEffect transition="in" filter="dissolve">
                                      <p:cBhvr>
                                        <p:cTn id="374" dur="500"/>
                                        <p:tgtEl>
                                          <p:spTgt spid="17453"/>
                                        </p:tgtEl>
                                      </p:cBhvr>
                                    </p:animEffect>
                                  </p:childTnLst>
                                </p:cTn>
                              </p:par>
                            </p:childTnLst>
                          </p:cTn>
                        </p:par>
                      </p:childTnLst>
                    </p:cTn>
                  </p:par>
                  <p:par>
                    <p:cTn id="375" fill="hold" nodeType="clickPar">
                      <p:stCondLst>
                        <p:cond delay="indefinite"/>
                      </p:stCondLst>
                      <p:childTnLst>
                        <p:par>
                          <p:cTn id="376" fill="hold" nodeType="withGroup">
                            <p:stCondLst>
                              <p:cond delay="0"/>
                            </p:stCondLst>
                            <p:childTnLst>
                              <p:par>
                                <p:cTn id="377" presetID="9" presetClass="entr" presetSubtype="0" fill="hold" nodeType="clickEffect">
                                  <p:stCondLst>
                                    <p:cond delay="0"/>
                                  </p:stCondLst>
                                  <p:childTnLst>
                                    <p:set>
                                      <p:cBhvr>
                                        <p:cTn id="378" dur="1" fill="hold">
                                          <p:stCondLst>
                                            <p:cond delay="0"/>
                                          </p:stCondLst>
                                        </p:cTn>
                                        <p:tgtEl>
                                          <p:spTgt spid="17455"/>
                                        </p:tgtEl>
                                        <p:attrNameLst>
                                          <p:attrName>style.visibility</p:attrName>
                                        </p:attrNameLst>
                                      </p:cBhvr>
                                      <p:to>
                                        <p:strVal val="visible"/>
                                      </p:to>
                                    </p:set>
                                    <p:animEffect transition="in" filter="dissolve">
                                      <p:cBhvr>
                                        <p:cTn id="379" dur="500"/>
                                        <p:tgtEl>
                                          <p:spTgt spid="17455"/>
                                        </p:tgtEl>
                                      </p:cBhvr>
                                    </p:animEffect>
                                  </p:childTnLst>
                                </p:cTn>
                              </p:par>
                              <p:par>
                                <p:cTn id="380" presetID="9" presetClass="entr" presetSubtype="0" fill="hold" nodeType="withEffect">
                                  <p:stCondLst>
                                    <p:cond delay="0"/>
                                  </p:stCondLst>
                                  <p:childTnLst>
                                    <p:set>
                                      <p:cBhvr>
                                        <p:cTn id="381" dur="1" fill="hold">
                                          <p:stCondLst>
                                            <p:cond delay="0"/>
                                          </p:stCondLst>
                                        </p:cTn>
                                        <p:tgtEl>
                                          <p:spTgt spid="17454"/>
                                        </p:tgtEl>
                                        <p:attrNameLst>
                                          <p:attrName>style.visibility</p:attrName>
                                        </p:attrNameLst>
                                      </p:cBhvr>
                                      <p:to>
                                        <p:strVal val="visible"/>
                                      </p:to>
                                    </p:set>
                                    <p:animEffect transition="in" filter="dissolve">
                                      <p:cBhvr>
                                        <p:cTn id="382" dur="500"/>
                                        <p:tgtEl>
                                          <p:spTgt spid="17454"/>
                                        </p:tgtEl>
                                      </p:cBhvr>
                                    </p:animEffect>
                                  </p:childTnLst>
                                </p:cTn>
                              </p:par>
                            </p:childTnLst>
                          </p:cTn>
                        </p:par>
                      </p:childTnLst>
                    </p:cTn>
                  </p:par>
                  <p:par>
                    <p:cTn id="383" fill="hold" nodeType="clickPar">
                      <p:stCondLst>
                        <p:cond delay="indefinite"/>
                      </p:stCondLst>
                      <p:childTnLst>
                        <p:par>
                          <p:cTn id="384" fill="hold" nodeType="withGroup">
                            <p:stCondLst>
                              <p:cond delay="0"/>
                            </p:stCondLst>
                            <p:childTnLst>
                              <p:par>
                                <p:cTn id="385" presetID="9" presetClass="entr" presetSubtype="0" fill="hold" nodeType="clickEffect">
                                  <p:stCondLst>
                                    <p:cond delay="0"/>
                                  </p:stCondLst>
                                  <p:childTnLst>
                                    <p:set>
                                      <p:cBhvr>
                                        <p:cTn id="386" dur="1" fill="hold">
                                          <p:stCondLst>
                                            <p:cond delay="0"/>
                                          </p:stCondLst>
                                        </p:cTn>
                                        <p:tgtEl>
                                          <p:spTgt spid="17457"/>
                                        </p:tgtEl>
                                        <p:attrNameLst>
                                          <p:attrName>style.visibility</p:attrName>
                                        </p:attrNameLst>
                                      </p:cBhvr>
                                      <p:to>
                                        <p:strVal val="visible"/>
                                      </p:to>
                                    </p:set>
                                    <p:animEffect transition="in" filter="dissolve">
                                      <p:cBhvr>
                                        <p:cTn id="387" dur="500"/>
                                        <p:tgtEl>
                                          <p:spTgt spid="17457"/>
                                        </p:tgtEl>
                                      </p:cBhvr>
                                    </p:animEffect>
                                  </p:childTnLst>
                                </p:cTn>
                              </p:par>
                              <p:par>
                                <p:cTn id="388" presetID="9" presetClass="entr" presetSubtype="0" fill="hold" nodeType="withEffect">
                                  <p:stCondLst>
                                    <p:cond delay="0"/>
                                  </p:stCondLst>
                                  <p:childTnLst>
                                    <p:set>
                                      <p:cBhvr>
                                        <p:cTn id="389" dur="1" fill="hold">
                                          <p:stCondLst>
                                            <p:cond delay="0"/>
                                          </p:stCondLst>
                                        </p:cTn>
                                        <p:tgtEl>
                                          <p:spTgt spid="17456"/>
                                        </p:tgtEl>
                                        <p:attrNameLst>
                                          <p:attrName>style.visibility</p:attrName>
                                        </p:attrNameLst>
                                      </p:cBhvr>
                                      <p:to>
                                        <p:strVal val="visible"/>
                                      </p:to>
                                    </p:set>
                                    <p:animEffect transition="in" filter="dissolve">
                                      <p:cBhvr>
                                        <p:cTn id="390" dur="500"/>
                                        <p:tgtEl>
                                          <p:spTgt spid="17456"/>
                                        </p:tgtEl>
                                      </p:cBhvr>
                                    </p:animEffect>
                                  </p:childTnLst>
                                </p:cTn>
                              </p:par>
                            </p:childTnLst>
                          </p:cTn>
                        </p:par>
                      </p:childTnLst>
                    </p:cTn>
                  </p:par>
                  <p:par>
                    <p:cTn id="391" fill="hold" nodeType="clickPar">
                      <p:stCondLst>
                        <p:cond delay="indefinite"/>
                      </p:stCondLst>
                      <p:childTnLst>
                        <p:par>
                          <p:cTn id="392" fill="hold" nodeType="withGroup">
                            <p:stCondLst>
                              <p:cond delay="0"/>
                            </p:stCondLst>
                            <p:childTnLst>
                              <p:par>
                                <p:cTn id="393" presetID="63" presetClass="path" presetSubtype="0" accel="50000" decel="50000" fill="hold" nodeType="clickEffect">
                                  <p:stCondLst>
                                    <p:cond delay="0"/>
                                  </p:stCondLst>
                                  <p:childTnLst>
                                    <p:animMotion origin="layout" path="M -0.00139 -0.01042 L 0.2375 0.06945 " pathEditMode="relative" rAng="0" ptsTypes="AA">
                                      <p:cBhvr>
                                        <p:cTn id="394" dur="2000" fill="hold"/>
                                        <p:tgtEl>
                                          <p:spTgt spid="17457"/>
                                        </p:tgtEl>
                                        <p:attrNameLst>
                                          <p:attrName>ppt_x</p:attrName>
                                          <p:attrName>ppt_y</p:attrName>
                                        </p:attrNameLst>
                                      </p:cBhvr>
                                      <p:rCtr x="11944" y="3981"/>
                                    </p:animMotion>
                                  </p:childTnLst>
                                </p:cTn>
                              </p:par>
                              <p:par>
                                <p:cTn id="395" presetID="9" presetClass="exit" presetSubtype="0" fill="hold" nodeType="withEffect">
                                  <p:stCondLst>
                                    <p:cond delay="0"/>
                                  </p:stCondLst>
                                  <p:childTnLst>
                                    <p:animEffect transition="out" filter="dissolve">
                                      <p:cBhvr>
                                        <p:cTn id="396" dur="500"/>
                                        <p:tgtEl>
                                          <p:spTgt spid="17456"/>
                                        </p:tgtEl>
                                      </p:cBhvr>
                                    </p:animEffect>
                                    <p:set>
                                      <p:cBhvr>
                                        <p:cTn id="397" dur="1" fill="hold">
                                          <p:stCondLst>
                                            <p:cond delay="499"/>
                                          </p:stCondLst>
                                        </p:cTn>
                                        <p:tgtEl>
                                          <p:spTgt spid="17456"/>
                                        </p:tgtEl>
                                        <p:attrNameLst>
                                          <p:attrName>style.visibility</p:attrName>
                                        </p:attrNameLst>
                                      </p:cBhvr>
                                      <p:to>
                                        <p:strVal val="hidden"/>
                                      </p:to>
                                    </p:set>
                                  </p:childTnLst>
                                </p:cTn>
                              </p:par>
                              <p:par>
                                <p:cTn id="398" presetID="9" presetClass="exit" presetSubtype="0" fill="hold" nodeType="withEffect">
                                  <p:stCondLst>
                                    <p:cond delay="0"/>
                                  </p:stCondLst>
                                  <p:childTnLst>
                                    <p:animEffect transition="out" filter="dissolve">
                                      <p:cBhvr>
                                        <p:cTn id="399" dur="500"/>
                                        <p:tgtEl>
                                          <p:spTgt spid="17455"/>
                                        </p:tgtEl>
                                      </p:cBhvr>
                                    </p:animEffect>
                                    <p:set>
                                      <p:cBhvr>
                                        <p:cTn id="400" dur="1" fill="hold">
                                          <p:stCondLst>
                                            <p:cond delay="499"/>
                                          </p:stCondLst>
                                        </p:cTn>
                                        <p:tgtEl>
                                          <p:spTgt spid="17455"/>
                                        </p:tgtEl>
                                        <p:attrNameLst>
                                          <p:attrName>style.visibility</p:attrName>
                                        </p:attrNameLst>
                                      </p:cBhvr>
                                      <p:to>
                                        <p:strVal val="hidden"/>
                                      </p:to>
                                    </p:set>
                                  </p:childTnLst>
                                </p:cTn>
                              </p:par>
                              <p:par>
                                <p:cTn id="401" presetID="9" presetClass="exit" presetSubtype="0" fill="hold" nodeType="withEffect">
                                  <p:stCondLst>
                                    <p:cond delay="0"/>
                                  </p:stCondLst>
                                  <p:childTnLst>
                                    <p:animEffect transition="out" filter="dissolve">
                                      <p:cBhvr>
                                        <p:cTn id="402" dur="500"/>
                                        <p:tgtEl>
                                          <p:spTgt spid="17454"/>
                                        </p:tgtEl>
                                      </p:cBhvr>
                                    </p:animEffect>
                                    <p:set>
                                      <p:cBhvr>
                                        <p:cTn id="403" dur="1" fill="hold">
                                          <p:stCondLst>
                                            <p:cond delay="499"/>
                                          </p:stCondLst>
                                        </p:cTn>
                                        <p:tgtEl>
                                          <p:spTgt spid="17454"/>
                                        </p:tgtEl>
                                        <p:attrNameLst>
                                          <p:attrName>style.visibility</p:attrName>
                                        </p:attrNameLst>
                                      </p:cBhvr>
                                      <p:to>
                                        <p:strVal val="hidden"/>
                                      </p:to>
                                    </p:set>
                                  </p:childTnLst>
                                </p:cTn>
                              </p:par>
                              <p:par>
                                <p:cTn id="404" presetID="9" presetClass="exit" presetSubtype="0" fill="hold" nodeType="withEffect">
                                  <p:stCondLst>
                                    <p:cond delay="0"/>
                                  </p:stCondLst>
                                  <p:childTnLst>
                                    <p:animEffect transition="out" filter="dissolve">
                                      <p:cBhvr>
                                        <p:cTn id="405" dur="500"/>
                                        <p:tgtEl>
                                          <p:spTgt spid="17453"/>
                                        </p:tgtEl>
                                      </p:cBhvr>
                                    </p:animEffect>
                                    <p:set>
                                      <p:cBhvr>
                                        <p:cTn id="406" dur="1" fill="hold">
                                          <p:stCondLst>
                                            <p:cond delay="499"/>
                                          </p:stCondLst>
                                        </p:cTn>
                                        <p:tgtEl>
                                          <p:spTgt spid="17453"/>
                                        </p:tgtEl>
                                        <p:attrNameLst>
                                          <p:attrName>style.visibility</p:attrName>
                                        </p:attrNameLst>
                                      </p:cBhvr>
                                      <p:to>
                                        <p:strVal val="hidden"/>
                                      </p:to>
                                    </p:set>
                                  </p:childTnLst>
                                </p:cTn>
                              </p:par>
                              <p:par>
                                <p:cTn id="407" presetID="9" presetClass="exit" presetSubtype="0" fill="hold" nodeType="withEffect">
                                  <p:stCondLst>
                                    <p:cond delay="0"/>
                                  </p:stCondLst>
                                  <p:childTnLst>
                                    <p:animEffect transition="out" filter="dissolve">
                                      <p:cBhvr>
                                        <p:cTn id="408" dur="500"/>
                                        <p:tgtEl>
                                          <p:spTgt spid="17452"/>
                                        </p:tgtEl>
                                      </p:cBhvr>
                                    </p:animEffect>
                                    <p:set>
                                      <p:cBhvr>
                                        <p:cTn id="409" dur="1" fill="hold">
                                          <p:stCondLst>
                                            <p:cond delay="499"/>
                                          </p:stCondLst>
                                        </p:cTn>
                                        <p:tgtEl>
                                          <p:spTgt spid="17452"/>
                                        </p:tgtEl>
                                        <p:attrNameLst>
                                          <p:attrName>style.visibility</p:attrName>
                                        </p:attrNameLst>
                                      </p:cBhvr>
                                      <p:to>
                                        <p:strVal val="hidden"/>
                                      </p:to>
                                    </p:set>
                                  </p:childTnLst>
                                </p:cTn>
                              </p:par>
                              <p:par>
                                <p:cTn id="410" presetID="9" presetClass="exit" presetSubtype="0" fill="hold" nodeType="withEffect">
                                  <p:stCondLst>
                                    <p:cond delay="0"/>
                                  </p:stCondLst>
                                  <p:childTnLst>
                                    <p:animEffect transition="out" filter="dissolve">
                                      <p:cBhvr>
                                        <p:cTn id="411" dur="500"/>
                                        <p:tgtEl>
                                          <p:spTgt spid="17451"/>
                                        </p:tgtEl>
                                      </p:cBhvr>
                                    </p:animEffect>
                                    <p:set>
                                      <p:cBhvr>
                                        <p:cTn id="412" dur="1" fill="hold">
                                          <p:stCondLst>
                                            <p:cond delay="499"/>
                                          </p:stCondLst>
                                        </p:cTn>
                                        <p:tgtEl>
                                          <p:spTgt spid="17451"/>
                                        </p:tgtEl>
                                        <p:attrNameLst>
                                          <p:attrName>style.visibility</p:attrName>
                                        </p:attrNameLst>
                                      </p:cBhvr>
                                      <p:to>
                                        <p:strVal val="hidden"/>
                                      </p:to>
                                    </p:set>
                                  </p:childTnLst>
                                </p:cTn>
                              </p:par>
                              <p:par>
                                <p:cTn id="413" presetID="9" presetClass="exit" presetSubtype="0" fill="hold" nodeType="withEffect">
                                  <p:stCondLst>
                                    <p:cond delay="0"/>
                                  </p:stCondLst>
                                  <p:childTnLst>
                                    <p:animEffect transition="out" filter="dissolve">
                                      <p:cBhvr>
                                        <p:cTn id="414" dur="500"/>
                                        <p:tgtEl>
                                          <p:spTgt spid="17450"/>
                                        </p:tgtEl>
                                      </p:cBhvr>
                                    </p:animEffect>
                                    <p:set>
                                      <p:cBhvr>
                                        <p:cTn id="415" dur="1" fill="hold">
                                          <p:stCondLst>
                                            <p:cond delay="499"/>
                                          </p:stCondLst>
                                        </p:cTn>
                                        <p:tgtEl>
                                          <p:spTgt spid="17450"/>
                                        </p:tgtEl>
                                        <p:attrNameLst>
                                          <p:attrName>style.visibility</p:attrName>
                                        </p:attrNameLst>
                                      </p:cBhvr>
                                      <p:to>
                                        <p:strVal val="hidden"/>
                                      </p:to>
                                    </p:set>
                                  </p:childTnLst>
                                </p:cTn>
                              </p:par>
                              <p:par>
                                <p:cTn id="416" presetID="9" presetClass="exit" presetSubtype="0" fill="hold" nodeType="withEffect">
                                  <p:stCondLst>
                                    <p:cond delay="0"/>
                                  </p:stCondLst>
                                  <p:childTnLst>
                                    <p:animEffect transition="out" filter="dissolve">
                                      <p:cBhvr>
                                        <p:cTn id="417" dur="500"/>
                                        <p:tgtEl>
                                          <p:spTgt spid="17449"/>
                                        </p:tgtEl>
                                      </p:cBhvr>
                                    </p:animEffect>
                                    <p:set>
                                      <p:cBhvr>
                                        <p:cTn id="418" dur="1" fill="hold">
                                          <p:stCondLst>
                                            <p:cond delay="499"/>
                                          </p:stCondLst>
                                        </p:cTn>
                                        <p:tgtEl>
                                          <p:spTgt spid="174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2007 – Q3(a) – Higher Level</a:t>
            </a:r>
            <a:endParaRPr lang="en-GB" altLang="en-US" sz="3600" b="1"/>
          </a:p>
        </p:txBody>
      </p:sp>
      <p:graphicFrame>
        <p:nvGraphicFramePr>
          <p:cNvPr id="3" name="Object 2"/>
          <p:cNvGraphicFramePr>
            <a:graphicFrameLocks noChangeAspect="1"/>
          </p:cNvGraphicFramePr>
          <p:nvPr/>
        </p:nvGraphicFramePr>
        <p:xfrm>
          <a:off x="539750" y="2133600"/>
          <a:ext cx="6884988" cy="2663825"/>
        </p:xfrm>
        <a:graphic>
          <a:graphicData uri="http://schemas.openxmlformats.org/presentationml/2006/ole">
            <mc:AlternateContent xmlns:mc="http://schemas.openxmlformats.org/markup-compatibility/2006">
              <mc:Choice xmlns:v="urn:schemas-microsoft-com:vml" Requires="v">
                <p:oleObj spid="_x0000_s17434" name="Equation" r:id="rId3" imgW="2920680" imgH="1130040" progId="Equation.DSMT4">
                  <p:embed/>
                </p:oleObj>
              </mc:Choice>
              <mc:Fallback>
                <p:oleObj name="Equation" r:id="rId3" imgW="2920680" imgH="1130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133600"/>
                        <a:ext cx="6884988" cy="266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3894583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465" name="Object 9"/>
          <p:cNvGraphicFramePr>
            <a:graphicFrameLocks noChangeAspect="1"/>
          </p:cNvGraphicFramePr>
          <p:nvPr/>
        </p:nvGraphicFramePr>
        <p:xfrm>
          <a:off x="539750" y="2997200"/>
          <a:ext cx="1022350" cy="525463"/>
        </p:xfrm>
        <a:graphic>
          <a:graphicData uri="http://schemas.openxmlformats.org/presentationml/2006/ole">
            <mc:AlternateContent xmlns:mc="http://schemas.openxmlformats.org/markup-compatibility/2006">
              <mc:Choice xmlns:v="urn:schemas-microsoft-com:vml" Requires="v">
                <p:oleObj spid="_x0000_s19082" name="Equation" r:id="rId3" imgW="495000" imgH="253800" progId="Equation.DSMT4">
                  <p:embed/>
                </p:oleObj>
              </mc:Choice>
              <mc:Fallback>
                <p:oleObj name="Equation" r:id="rId3" imgW="49500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997200"/>
                        <a:ext cx="102235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9" name="Object 13"/>
          <p:cNvGraphicFramePr>
            <a:graphicFrameLocks noChangeAspect="1"/>
          </p:cNvGraphicFramePr>
          <p:nvPr/>
        </p:nvGraphicFramePr>
        <p:xfrm>
          <a:off x="536575" y="2997200"/>
          <a:ext cx="2019300" cy="525463"/>
        </p:xfrm>
        <a:graphic>
          <a:graphicData uri="http://schemas.openxmlformats.org/presentationml/2006/ole">
            <mc:AlternateContent xmlns:mc="http://schemas.openxmlformats.org/markup-compatibility/2006">
              <mc:Choice xmlns:v="urn:schemas-microsoft-com:vml" Requires="v">
                <p:oleObj spid="_x0000_s19083" name="Equation" r:id="rId5" imgW="977760" imgH="253800" progId="Equation.DSMT4">
                  <p:embed/>
                </p:oleObj>
              </mc:Choice>
              <mc:Fallback>
                <p:oleObj name="Equation" r:id="rId5" imgW="97776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575" y="2997200"/>
                        <a:ext cx="201930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3" name="Object 17"/>
          <p:cNvGraphicFramePr>
            <a:graphicFrameLocks noChangeAspect="1"/>
          </p:cNvGraphicFramePr>
          <p:nvPr/>
        </p:nvGraphicFramePr>
        <p:xfrm>
          <a:off x="611188" y="2614613"/>
          <a:ext cx="2803525" cy="814387"/>
        </p:xfrm>
        <a:graphic>
          <a:graphicData uri="http://schemas.openxmlformats.org/presentationml/2006/ole">
            <mc:AlternateContent xmlns:mc="http://schemas.openxmlformats.org/markup-compatibility/2006">
              <mc:Choice xmlns:v="urn:schemas-microsoft-com:vml" Requires="v">
                <p:oleObj spid="_x0000_s19084" name="Equation" r:id="rId7" imgW="1358640" imgH="393480" progId="Equation.DSMT4">
                  <p:embed/>
                </p:oleObj>
              </mc:Choice>
              <mc:Fallback>
                <p:oleObj name="Equation" r:id="rId7" imgW="135864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2614613"/>
                        <a:ext cx="2803525"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Solution</a:t>
            </a:r>
            <a:endParaRPr lang="en-GB" altLang="en-US" sz="3600" b="1"/>
          </a:p>
        </p:txBody>
      </p:sp>
      <p:cxnSp>
        <p:nvCxnSpPr>
          <p:cNvPr id="4" name="Straight Arrow Connector 3"/>
          <p:cNvCxnSpPr/>
          <p:nvPr/>
        </p:nvCxnSpPr>
        <p:spPr>
          <a:xfrm flipV="1">
            <a:off x="1692275" y="1989138"/>
            <a:ext cx="3455988" cy="287972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92275" y="4868863"/>
            <a:ext cx="2879725"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Object 2"/>
          <p:cNvGraphicFramePr>
            <a:graphicFrameLocks noChangeAspect="1"/>
          </p:cNvGraphicFramePr>
          <p:nvPr/>
        </p:nvGraphicFramePr>
        <p:xfrm>
          <a:off x="1042988" y="1628775"/>
          <a:ext cx="1995487" cy="420688"/>
        </p:xfrm>
        <a:graphic>
          <a:graphicData uri="http://schemas.openxmlformats.org/presentationml/2006/ole">
            <mc:AlternateContent xmlns:mc="http://schemas.openxmlformats.org/markup-compatibility/2006">
              <mc:Choice xmlns:v="urn:schemas-microsoft-com:vml" Requires="v">
                <p:oleObj spid="_x0000_s19085" name="Equation" r:id="rId9" imgW="965160" imgH="203040" progId="Equation.DSMT4">
                  <p:embed/>
                </p:oleObj>
              </mc:Choice>
              <mc:Fallback>
                <p:oleObj name="Equation" r:id="rId9" imgW="965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988" y="1628775"/>
                        <a:ext cx="1995487"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2771775" y="2997200"/>
          <a:ext cx="630238" cy="473075"/>
        </p:xfrm>
        <a:graphic>
          <a:graphicData uri="http://schemas.openxmlformats.org/presentationml/2006/ole">
            <mc:AlternateContent xmlns:mc="http://schemas.openxmlformats.org/markup-compatibility/2006">
              <mc:Choice xmlns:v="urn:schemas-microsoft-com:vml" Requires="v">
                <p:oleObj spid="_x0000_s19086" name="Equation" r:id="rId11" imgW="304560" imgH="228600" progId="Equation.DSMT4">
                  <p:embed/>
                </p:oleObj>
              </mc:Choice>
              <mc:Fallback>
                <p:oleObj name="Equation" r:id="rId11" imgW="30456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1775" y="2997200"/>
                        <a:ext cx="63023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2168525" y="4508500"/>
          <a:ext cx="315913" cy="290513"/>
        </p:xfrm>
        <a:graphic>
          <a:graphicData uri="http://schemas.openxmlformats.org/presentationml/2006/ole">
            <mc:AlternateContent xmlns:mc="http://schemas.openxmlformats.org/markup-compatibility/2006">
              <mc:Choice xmlns:v="urn:schemas-microsoft-com:vml" Requires="v">
                <p:oleObj spid="_x0000_s19087" name="Equation" r:id="rId13" imgW="152280" imgH="139680" progId="Equation.DSMT4">
                  <p:embed/>
                </p:oleObj>
              </mc:Choice>
              <mc:Fallback>
                <p:oleObj name="Equation" r:id="rId13" imgW="152280" imgH="1396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68525" y="4508500"/>
                        <a:ext cx="315913"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1" name="Straight Arrow Connector 10"/>
          <p:cNvCxnSpPr/>
          <p:nvPr/>
        </p:nvCxnSpPr>
        <p:spPr>
          <a:xfrm>
            <a:off x="1692275" y="4868863"/>
            <a:ext cx="3455988" cy="158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461" name="Object 5"/>
          <p:cNvGraphicFramePr>
            <a:graphicFrameLocks noChangeAspect="1"/>
          </p:cNvGraphicFramePr>
          <p:nvPr/>
        </p:nvGraphicFramePr>
        <p:xfrm>
          <a:off x="2411413" y="4987925"/>
          <a:ext cx="1944687" cy="525463"/>
        </p:xfrm>
        <a:graphic>
          <a:graphicData uri="http://schemas.openxmlformats.org/presentationml/2006/ole">
            <mc:AlternateContent xmlns:mc="http://schemas.openxmlformats.org/markup-compatibility/2006">
              <mc:Choice xmlns:v="urn:schemas-microsoft-com:vml" Requires="v">
                <p:oleObj spid="_x0000_s19088" name="Equation" r:id="rId15" imgW="939600" imgH="253800" progId="Equation.DSMT4">
                  <p:embed/>
                </p:oleObj>
              </mc:Choice>
              <mc:Fallback>
                <p:oleObj name="Equation" r:id="rId15" imgW="939600" imgH="253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1413" y="4987925"/>
                        <a:ext cx="194468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 name="Straight Arrow Connector 14"/>
          <p:cNvCxnSpPr/>
          <p:nvPr/>
        </p:nvCxnSpPr>
        <p:spPr>
          <a:xfrm rot="5400000" flipH="1" flipV="1">
            <a:off x="3706813" y="3429000"/>
            <a:ext cx="2881312" cy="1588"/>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462" name="Object 6"/>
          <p:cNvGraphicFramePr>
            <a:graphicFrameLocks noChangeAspect="1"/>
          </p:cNvGraphicFramePr>
          <p:nvPr/>
        </p:nvGraphicFramePr>
        <p:xfrm>
          <a:off x="5246688" y="3244850"/>
          <a:ext cx="1917700" cy="552450"/>
        </p:xfrm>
        <a:graphic>
          <a:graphicData uri="http://schemas.openxmlformats.org/presentationml/2006/ole">
            <mc:AlternateContent xmlns:mc="http://schemas.openxmlformats.org/markup-compatibility/2006">
              <mc:Choice xmlns:v="urn:schemas-microsoft-com:vml" Requires="v">
                <p:oleObj spid="_x0000_s19089" name="Equation" r:id="rId17" imgW="927000" imgH="266400" progId="Equation.DSMT4">
                  <p:embed/>
                </p:oleObj>
              </mc:Choice>
              <mc:Fallback>
                <p:oleObj name="Equation" r:id="rId17" imgW="927000" imgH="266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46688" y="3244850"/>
                        <a:ext cx="191770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9" name="Straight Connector 18"/>
          <p:cNvCxnSpPr/>
          <p:nvPr/>
        </p:nvCxnSpPr>
        <p:spPr>
          <a:xfrm flipV="1">
            <a:off x="1692275" y="1989138"/>
            <a:ext cx="3455988" cy="287972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463" name="Object 7"/>
          <p:cNvGraphicFramePr>
            <a:graphicFrameLocks noChangeAspect="1"/>
          </p:cNvGraphicFramePr>
          <p:nvPr/>
        </p:nvGraphicFramePr>
        <p:xfrm>
          <a:off x="539750" y="1989138"/>
          <a:ext cx="944563" cy="525462"/>
        </p:xfrm>
        <a:graphic>
          <a:graphicData uri="http://schemas.openxmlformats.org/presentationml/2006/ole">
            <mc:AlternateContent xmlns:mc="http://schemas.openxmlformats.org/markup-compatibility/2006">
              <mc:Choice xmlns:v="urn:schemas-microsoft-com:vml" Requires="v">
                <p:oleObj spid="_x0000_s19090" name="Equation" r:id="rId19" imgW="457200" imgH="253800" progId="Equation.DSMT4">
                  <p:embed/>
                </p:oleObj>
              </mc:Choice>
              <mc:Fallback>
                <p:oleObj name="Equation" r:id="rId19" imgW="45720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750" y="1989138"/>
                        <a:ext cx="944563"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4" name="Object 8"/>
          <p:cNvGraphicFramePr>
            <a:graphicFrameLocks noChangeAspect="1"/>
          </p:cNvGraphicFramePr>
          <p:nvPr/>
        </p:nvGraphicFramePr>
        <p:xfrm>
          <a:off x="530225" y="2479675"/>
          <a:ext cx="1520825" cy="550863"/>
        </p:xfrm>
        <a:graphic>
          <a:graphicData uri="http://schemas.openxmlformats.org/presentationml/2006/ole">
            <mc:AlternateContent xmlns:mc="http://schemas.openxmlformats.org/markup-compatibility/2006">
              <mc:Choice xmlns:v="urn:schemas-microsoft-com:vml" Requires="v">
                <p:oleObj spid="_x0000_s19091" name="Equation" r:id="rId21" imgW="736560" imgH="266400" progId="Equation.DSMT4">
                  <p:embed/>
                </p:oleObj>
              </mc:Choice>
              <mc:Fallback>
                <p:oleObj name="Equation" r:id="rId21" imgW="736560" imgH="266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0225" y="2479675"/>
                        <a:ext cx="152082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6" name="Object 10"/>
          <p:cNvGraphicFramePr>
            <a:graphicFrameLocks noChangeAspect="1"/>
          </p:cNvGraphicFramePr>
          <p:nvPr/>
        </p:nvGraphicFramePr>
        <p:xfrm>
          <a:off x="539750" y="3406775"/>
          <a:ext cx="1965325" cy="814388"/>
        </p:xfrm>
        <a:graphic>
          <a:graphicData uri="http://schemas.openxmlformats.org/presentationml/2006/ole">
            <mc:AlternateContent xmlns:mc="http://schemas.openxmlformats.org/markup-compatibility/2006">
              <mc:Choice xmlns:v="urn:schemas-microsoft-com:vml" Requires="v">
                <p:oleObj spid="_x0000_s19092" name="Equation" r:id="rId23" imgW="952200" imgH="393480" progId="Equation.DSMT4">
                  <p:embed/>
                </p:oleObj>
              </mc:Choice>
              <mc:Fallback>
                <p:oleObj name="Equation" r:id="rId23" imgW="95220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9750" y="3406775"/>
                        <a:ext cx="19653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7" name="Object 11"/>
          <p:cNvGraphicFramePr>
            <a:graphicFrameLocks noChangeAspect="1"/>
          </p:cNvGraphicFramePr>
          <p:nvPr/>
        </p:nvGraphicFramePr>
        <p:xfrm>
          <a:off x="539750" y="1989138"/>
          <a:ext cx="1914525" cy="525462"/>
        </p:xfrm>
        <a:graphic>
          <a:graphicData uri="http://schemas.openxmlformats.org/presentationml/2006/ole">
            <mc:AlternateContent xmlns:mc="http://schemas.openxmlformats.org/markup-compatibility/2006">
              <mc:Choice xmlns:v="urn:schemas-microsoft-com:vml" Requires="v">
                <p:oleObj spid="_x0000_s19093" name="Equation" r:id="rId25" imgW="927000" imgH="253800" progId="Equation.DSMT4">
                  <p:embed/>
                </p:oleObj>
              </mc:Choice>
              <mc:Fallback>
                <p:oleObj name="Equation" r:id="rId25" imgW="927000" imgH="253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9750" y="1989138"/>
                        <a:ext cx="1914525"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8" name="Object 12"/>
          <p:cNvGraphicFramePr>
            <a:graphicFrameLocks noChangeAspect="1"/>
          </p:cNvGraphicFramePr>
          <p:nvPr/>
        </p:nvGraphicFramePr>
        <p:xfrm>
          <a:off x="547688" y="2492375"/>
          <a:ext cx="2439987" cy="550863"/>
        </p:xfrm>
        <a:graphic>
          <a:graphicData uri="http://schemas.openxmlformats.org/presentationml/2006/ole">
            <mc:AlternateContent xmlns:mc="http://schemas.openxmlformats.org/markup-compatibility/2006">
              <mc:Choice xmlns:v="urn:schemas-microsoft-com:vml" Requires="v">
                <p:oleObj spid="_x0000_s19094" name="Equation" r:id="rId27" imgW="1180800" imgH="266400" progId="Equation.DSMT4">
                  <p:embed/>
                </p:oleObj>
              </mc:Choice>
              <mc:Fallback>
                <p:oleObj name="Equation" r:id="rId27" imgW="1180800" imgH="2664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47688" y="2492375"/>
                        <a:ext cx="2439987"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0" name="Object 14"/>
          <p:cNvGraphicFramePr>
            <a:graphicFrameLocks noChangeAspect="1"/>
          </p:cNvGraphicFramePr>
          <p:nvPr/>
        </p:nvGraphicFramePr>
        <p:xfrm>
          <a:off x="536575" y="3406775"/>
          <a:ext cx="2882900" cy="814388"/>
        </p:xfrm>
        <a:graphic>
          <a:graphicData uri="http://schemas.openxmlformats.org/presentationml/2006/ole">
            <mc:AlternateContent xmlns:mc="http://schemas.openxmlformats.org/markup-compatibility/2006">
              <mc:Choice xmlns:v="urn:schemas-microsoft-com:vml" Requires="v">
                <p:oleObj spid="_x0000_s19095" name="Equation" r:id="rId29" imgW="1396800" imgH="393480" progId="Equation.DSMT4">
                  <p:embed/>
                </p:oleObj>
              </mc:Choice>
              <mc:Fallback>
                <p:oleObj name="Equation" r:id="rId29" imgW="1396800" imgH="3934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6575" y="3406775"/>
                        <a:ext cx="2882900"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1" name="Object 15"/>
          <p:cNvGraphicFramePr>
            <a:graphicFrameLocks noChangeAspect="1"/>
          </p:cNvGraphicFramePr>
          <p:nvPr/>
        </p:nvGraphicFramePr>
        <p:xfrm>
          <a:off x="552450" y="2155825"/>
          <a:ext cx="2940050" cy="552450"/>
        </p:xfrm>
        <a:graphic>
          <a:graphicData uri="http://schemas.openxmlformats.org/presentationml/2006/ole">
            <mc:AlternateContent xmlns:mc="http://schemas.openxmlformats.org/markup-compatibility/2006">
              <mc:Choice xmlns:v="urn:schemas-microsoft-com:vml" Requires="v">
                <p:oleObj spid="_x0000_s19096" name="Equation" r:id="rId31" imgW="1422360" imgH="266400" progId="Equation.DSMT4">
                  <p:embed/>
                </p:oleObj>
              </mc:Choice>
              <mc:Fallback>
                <p:oleObj name="Equation" r:id="rId31" imgW="1422360" imgH="2664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2450" y="2155825"/>
                        <a:ext cx="29400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0" name="Straight Connector 29"/>
          <p:cNvCxnSpPr/>
          <p:nvPr/>
        </p:nvCxnSpPr>
        <p:spPr>
          <a:xfrm>
            <a:off x="684213" y="5805488"/>
            <a:ext cx="72723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1092200" y="3517900"/>
            <a:ext cx="6477000" cy="2273300"/>
          </a:xfrm>
          <a:custGeom>
            <a:avLst/>
            <a:gdLst>
              <a:gd name="connsiteX0" fmla="*/ 0 w 6477000"/>
              <a:gd name="connsiteY0" fmla="*/ 2273300 h 2273300"/>
              <a:gd name="connsiteX1" fmla="*/ 3644900 w 6477000"/>
              <a:gd name="connsiteY1" fmla="*/ 0 h 2273300"/>
              <a:gd name="connsiteX2" fmla="*/ 6477000 w 6477000"/>
              <a:gd name="connsiteY2" fmla="*/ 2273300 h 2273300"/>
            </a:gdLst>
            <a:ahLst/>
            <a:cxnLst>
              <a:cxn ang="0">
                <a:pos x="connsiteX0" y="connsiteY0"/>
              </a:cxn>
              <a:cxn ang="0">
                <a:pos x="connsiteX1" y="connsiteY1"/>
              </a:cxn>
              <a:cxn ang="0">
                <a:pos x="connsiteX2" y="connsiteY2"/>
              </a:cxn>
            </a:cxnLst>
            <a:rect l="l" t="t" r="r" b="b"/>
            <a:pathLst>
              <a:path w="6477000" h="2273300">
                <a:moveTo>
                  <a:pt x="0" y="2273300"/>
                </a:moveTo>
                <a:cubicBezTo>
                  <a:pt x="1282700" y="1136650"/>
                  <a:pt x="2565400" y="0"/>
                  <a:pt x="3644900" y="0"/>
                </a:cubicBezTo>
                <a:cubicBezTo>
                  <a:pt x="4724400" y="0"/>
                  <a:pt x="5600700" y="1136650"/>
                  <a:pt x="6477000" y="2273300"/>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2" name="Oval 31"/>
          <p:cNvSpPr/>
          <p:nvPr/>
        </p:nvSpPr>
        <p:spPr>
          <a:xfrm>
            <a:off x="971550" y="5661025"/>
            <a:ext cx="287338" cy="288925"/>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19472" name="Object 16"/>
          <p:cNvGraphicFramePr>
            <a:graphicFrameLocks noChangeAspect="1"/>
          </p:cNvGraphicFramePr>
          <p:nvPr/>
        </p:nvGraphicFramePr>
        <p:xfrm>
          <a:off x="3751263" y="5805488"/>
          <a:ext cx="892175" cy="419100"/>
        </p:xfrm>
        <a:graphic>
          <a:graphicData uri="http://schemas.openxmlformats.org/presentationml/2006/ole">
            <mc:AlternateContent xmlns:mc="http://schemas.openxmlformats.org/markup-compatibility/2006">
              <mc:Choice xmlns:v="urn:schemas-microsoft-com:vml" Requires="v">
                <p:oleObj spid="_x0000_s19097" name="Equation" r:id="rId33" imgW="431640" imgH="203040" progId="Equation.DSMT4">
                  <p:embed/>
                </p:oleObj>
              </mc:Choice>
              <mc:Fallback>
                <p:oleObj name="Equation" r:id="rId33" imgW="431640" imgH="2030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751263" y="5805488"/>
                        <a:ext cx="892175"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5" name="Straight Arrow Connector 34"/>
          <p:cNvCxnSpPr/>
          <p:nvPr/>
        </p:nvCxnSpPr>
        <p:spPr>
          <a:xfrm rot="10800000">
            <a:off x="1116013" y="6021388"/>
            <a:ext cx="2663825"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43438" y="6021388"/>
            <a:ext cx="288131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474" name="Object 18"/>
          <p:cNvGraphicFramePr>
            <a:graphicFrameLocks noChangeAspect="1"/>
          </p:cNvGraphicFramePr>
          <p:nvPr/>
        </p:nvGraphicFramePr>
        <p:xfrm>
          <a:off x="611188" y="3360738"/>
          <a:ext cx="2671762" cy="500062"/>
        </p:xfrm>
        <a:graphic>
          <a:graphicData uri="http://schemas.openxmlformats.org/presentationml/2006/ole">
            <mc:AlternateContent xmlns:mc="http://schemas.openxmlformats.org/markup-compatibility/2006">
              <mc:Choice xmlns:v="urn:schemas-microsoft-com:vml" Requires="v">
                <p:oleObj spid="_x0000_s19098" name="Equation" r:id="rId35" imgW="1295280" imgH="241200" progId="Equation.DSMT4">
                  <p:embed/>
                </p:oleObj>
              </mc:Choice>
              <mc:Fallback>
                <p:oleObj name="Equation" r:id="rId35" imgW="1295280" imgH="2412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11188" y="3360738"/>
                        <a:ext cx="2671762"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5" name="Object 19"/>
          <p:cNvGraphicFramePr>
            <a:graphicFrameLocks noChangeAspect="1"/>
          </p:cNvGraphicFramePr>
          <p:nvPr/>
        </p:nvGraphicFramePr>
        <p:xfrm>
          <a:off x="611188" y="3933825"/>
          <a:ext cx="2828925" cy="631825"/>
        </p:xfrm>
        <a:graphic>
          <a:graphicData uri="http://schemas.openxmlformats.org/presentationml/2006/ole">
            <mc:AlternateContent xmlns:mc="http://schemas.openxmlformats.org/markup-compatibility/2006">
              <mc:Choice xmlns:v="urn:schemas-microsoft-com:vml" Requires="v">
                <p:oleObj spid="_x0000_s19099" name="Equation" r:id="rId37" imgW="1371600" imgH="304560" progId="Equation.DSMT4">
                  <p:embed/>
                </p:oleObj>
              </mc:Choice>
              <mc:Fallback>
                <p:oleObj name="Equation" r:id="rId37" imgW="1371600" imgH="30456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11188" y="3933825"/>
                        <a:ext cx="2828925"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6" name="Object 20"/>
          <p:cNvGraphicFramePr>
            <a:graphicFrameLocks noChangeAspect="1"/>
          </p:cNvGraphicFramePr>
          <p:nvPr/>
        </p:nvGraphicFramePr>
        <p:xfrm>
          <a:off x="611188" y="4581525"/>
          <a:ext cx="811212" cy="498475"/>
        </p:xfrm>
        <a:graphic>
          <a:graphicData uri="http://schemas.openxmlformats.org/presentationml/2006/ole">
            <mc:AlternateContent xmlns:mc="http://schemas.openxmlformats.org/markup-compatibility/2006">
              <mc:Choice xmlns:v="urn:schemas-microsoft-com:vml" Requires="v">
                <p:oleObj spid="_x0000_s19100" name="Equation" r:id="rId39" imgW="393480" imgH="241200" progId="Equation.DSMT4">
                  <p:embed/>
                </p:oleObj>
              </mc:Choice>
              <mc:Fallback>
                <p:oleObj name="Equation" r:id="rId39" imgW="393480" imgH="2412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1188" y="4581525"/>
                        <a:ext cx="811212"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7" name="Object 21"/>
          <p:cNvGraphicFramePr>
            <a:graphicFrameLocks noChangeAspect="1"/>
          </p:cNvGraphicFramePr>
          <p:nvPr/>
        </p:nvGraphicFramePr>
        <p:xfrm>
          <a:off x="1835150" y="4508500"/>
          <a:ext cx="2014538" cy="1076325"/>
        </p:xfrm>
        <a:graphic>
          <a:graphicData uri="http://schemas.openxmlformats.org/presentationml/2006/ole">
            <mc:AlternateContent xmlns:mc="http://schemas.openxmlformats.org/markup-compatibility/2006">
              <mc:Choice xmlns:v="urn:schemas-microsoft-com:vml" Requires="v">
                <p:oleObj spid="_x0000_s19101" name="Equation" r:id="rId41" imgW="977760" imgH="520560" progId="Equation.DSMT4">
                  <p:embed/>
                </p:oleObj>
              </mc:Choice>
              <mc:Fallback>
                <p:oleObj name="Equation" r:id="rId41" imgW="977760" imgH="52056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835150" y="4508500"/>
                        <a:ext cx="2014538"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8" name="Object 22"/>
          <p:cNvGraphicFramePr>
            <a:graphicFrameLocks noChangeAspect="1"/>
          </p:cNvGraphicFramePr>
          <p:nvPr/>
        </p:nvGraphicFramePr>
        <p:xfrm>
          <a:off x="539750" y="2276475"/>
          <a:ext cx="4221163" cy="1050925"/>
        </p:xfrm>
        <a:graphic>
          <a:graphicData uri="http://schemas.openxmlformats.org/presentationml/2006/ole">
            <mc:AlternateContent xmlns:mc="http://schemas.openxmlformats.org/markup-compatibility/2006">
              <mc:Choice xmlns:v="urn:schemas-microsoft-com:vml" Requires="v">
                <p:oleObj spid="_x0000_s19102" name="Equation" r:id="rId43" imgW="2044440" imgH="507960" progId="Equation.DSMT4">
                  <p:embed/>
                </p:oleObj>
              </mc:Choice>
              <mc:Fallback>
                <p:oleObj name="Equation" r:id="rId43" imgW="2044440" imgH="50796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39750" y="2276475"/>
                        <a:ext cx="4221163" cy="105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9" name="Object 23"/>
          <p:cNvGraphicFramePr>
            <a:graphicFrameLocks noChangeAspect="1"/>
          </p:cNvGraphicFramePr>
          <p:nvPr/>
        </p:nvGraphicFramePr>
        <p:xfrm>
          <a:off x="539750" y="3368675"/>
          <a:ext cx="2882900" cy="420688"/>
        </p:xfrm>
        <a:graphic>
          <a:graphicData uri="http://schemas.openxmlformats.org/presentationml/2006/ole">
            <mc:AlternateContent xmlns:mc="http://schemas.openxmlformats.org/markup-compatibility/2006">
              <mc:Choice xmlns:v="urn:schemas-microsoft-com:vml" Requires="v">
                <p:oleObj spid="_x0000_s19103" name="Equation" r:id="rId45" imgW="1396800" imgH="203040" progId="Equation.DSMT4">
                  <p:embed/>
                </p:oleObj>
              </mc:Choice>
              <mc:Fallback>
                <p:oleObj name="Equation" r:id="rId45" imgW="1396800" imgH="20304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39750" y="3368675"/>
                        <a:ext cx="2882900"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0" name="Object 24"/>
          <p:cNvGraphicFramePr>
            <a:graphicFrameLocks noChangeAspect="1"/>
          </p:cNvGraphicFramePr>
          <p:nvPr/>
        </p:nvGraphicFramePr>
        <p:xfrm>
          <a:off x="611188" y="4005263"/>
          <a:ext cx="2671762" cy="368300"/>
        </p:xfrm>
        <a:graphic>
          <a:graphicData uri="http://schemas.openxmlformats.org/presentationml/2006/ole">
            <mc:AlternateContent xmlns:mc="http://schemas.openxmlformats.org/markup-compatibility/2006">
              <mc:Choice xmlns:v="urn:schemas-microsoft-com:vml" Requires="v">
                <p:oleObj spid="_x0000_s19104" name="Equation" r:id="rId47" imgW="1295280" imgH="177480" progId="Equation.DSMT4">
                  <p:embed/>
                </p:oleObj>
              </mc:Choice>
              <mc:Fallback>
                <p:oleObj name="Equation" r:id="rId47" imgW="1295280" imgH="177480"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11188" y="4005263"/>
                        <a:ext cx="26717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1" name="Object 25"/>
          <p:cNvGraphicFramePr>
            <a:graphicFrameLocks noChangeAspect="1"/>
          </p:cNvGraphicFramePr>
          <p:nvPr/>
        </p:nvGraphicFramePr>
        <p:xfrm>
          <a:off x="684213" y="4581525"/>
          <a:ext cx="2147887" cy="814388"/>
        </p:xfrm>
        <a:graphic>
          <a:graphicData uri="http://schemas.openxmlformats.org/presentationml/2006/ole">
            <mc:AlternateContent xmlns:mc="http://schemas.openxmlformats.org/markup-compatibility/2006">
              <mc:Choice xmlns:v="urn:schemas-microsoft-com:vml" Requires="v">
                <p:oleObj spid="_x0000_s19105" name="Equation" r:id="rId49" imgW="1041120" imgH="393480" progId="Equation.DSMT4">
                  <p:embed/>
                </p:oleObj>
              </mc:Choice>
              <mc:Fallback>
                <p:oleObj name="Equation" r:id="rId49" imgW="1041120" imgH="393480" progId="Equation.DSMT4">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84213" y="4581525"/>
                        <a:ext cx="2147887"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2" name="Object 26"/>
          <p:cNvGraphicFramePr>
            <a:graphicFrameLocks noChangeAspect="1"/>
          </p:cNvGraphicFramePr>
          <p:nvPr/>
        </p:nvGraphicFramePr>
        <p:xfrm>
          <a:off x="5534025" y="2060575"/>
          <a:ext cx="1414463" cy="814388"/>
        </p:xfrm>
        <a:graphic>
          <a:graphicData uri="http://schemas.openxmlformats.org/presentationml/2006/ole">
            <mc:AlternateContent xmlns:mc="http://schemas.openxmlformats.org/markup-compatibility/2006">
              <mc:Choice xmlns:v="urn:schemas-microsoft-com:vml" Requires="v">
                <p:oleObj spid="_x0000_s19106" name="Equation" r:id="rId51" imgW="685800" imgH="393480" progId="Equation.DSMT4">
                  <p:embed/>
                </p:oleObj>
              </mc:Choice>
              <mc:Fallback>
                <p:oleObj name="Equation" r:id="rId51" imgW="685800" imgH="393480"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534025" y="2060575"/>
                        <a:ext cx="1414463"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3" name="Object 27"/>
          <p:cNvGraphicFramePr>
            <a:graphicFrameLocks noChangeAspect="1"/>
          </p:cNvGraphicFramePr>
          <p:nvPr/>
        </p:nvGraphicFramePr>
        <p:xfrm>
          <a:off x="5519738" y="2924175"/>
          <a:ext cx="2147887" cy="525463"/>
        </p:xfrm>
        <a:graphic>
          <a:graphicData uri="http://schemas.openxmlformats.org/presentationml/2006/ole">
            <mc:AlternateContent xmlns:mc="http://schemas.openxmlformats.org/markup-compatibility/2006">
              <mc:Choice xmlns:v="urn:schemas-microsoft-com:vml" Requires="v">
                <p:oleObj spid="_x0000_s19107" name="Equation" r:id="rId53" imgW="1041120" imgH="253800" progId="Equation.DSMT4">
                  <p:embed/>
                </p:oleObj>
              </mc:Choice>
              <mc:Fallback>
                <p:oleObj name="Equation" r:id="rId53" imgW="1041120" imgH="253800" progId="Equation.DSMT4">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519738" y="2924175"/>
                        <a:ext cx="214788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4" name="Object 28"/>
          <p:cNvGraphicFramePr>
            <a:graphicFrameLocks noChangeAspect="1"/>
          </p:cNvGraphicFramePr>
          <p:nvPr/>
        </p:nvGraphicFramePr>
        <p:xfrm>
          <a:off x="5834063" y="3551238"/>
          <a:ext cx="1833562" cy="525462"/>
        </p:xfrm>
        <a:graphic>
          <a:graphicData uri="http://schemas.openxmlformats.org/presentationml/2006/ole">
            <mc:AlternateContent xmlns:mc="http://schemas.openxmlformats.org/markup-compatibility/2006">
              <mc:Choice xmlns:v="urn:schemas-microsoft-com:vml" Requires="v">
                <p:oleObj spid="_x0000_s19108" name="Equation" r:id="rId55" imgW="888840" imgH="253800" progId="Equation.DSMT4">
                  <p:embed/>
                </p:oleObj>
              </mc:Choice>
              <mc:Fallback>
                <p:oleObj name="Equation" r:id="rId55" imgW="888840" imgH="253800" progId="Equation.DSMT4">
                  <p:embed/>
                  <p:pic>
                    <p:nvPicPr>
                      <p:cNvPr id="0" name=""/>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834063" y="3551238"/>
                        <a:ext cx="1833562"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94919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19459"/>
                                        </p:tgtEl>
                                        <p:attrNameLst>
                                          <p:attrName>style.visibility</p:attrName>
                                        </p:attrNameLst>
                                      </p:cBhvr>
                                      <p:to>
                                        <p:strVal val="visible"/>
                                      </p:to>
                                    </p:set>
                                    <p:animEffect transition="in" filter="dissolve">
                                      <p:cBhvr>
                                        <p:cTn id="13" dur="500"/>
                                        <p:tgtEl>
                                          <p:spTgt spid="19459"/>
                                        </p:tgtEl>
                                      </p:cBhvr>
                                    </p:animEffect>
                                  </p:childTnLst>
                                </p:cTn>
                              </p:par>
                              <p:par>
                                <p:cTn id="14" presetID="9" presetClass="entr" presetSubtype="0" fill="hold" nodeType="withEffect">
                                  <p:stCondLst>
                                    <p:cond delay="0"/>
                                  </p:stCondLst>
                                  <p:childTnLst>
                                    <p:set>
                                      <p:cBhvr>
                                        <p:cTn id="15" dur="1" fill="hold">
                                          <p:stCondLst>
                                            <p:cond delay="0"/>
                                          </p:stCondLst>
                                        </p:cTn>
                                        <p:tgtEl>
                                          <p:spTgt spid="19460"/>
                                        </p:tgtEl>
                                        <p:attrNameLst>
                                          <p:attrName>style.visibility</p:attrName>
                                        </p:attrNameLst>
                                      </p:cBhvr>
                                      <p:to>
                                        <p:strVal val="visible"/>
                                      </p:to>
                                    </p:set>
                                    <p:animEffect transition="in" filter="dissolve">
                                      <p:cBhvr>
                                        <p:cTn id="16" dur="500"/>
                                        <p:tgtEl>
                                          <p:spTgt spid="19460"/>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xit" presetSubtype="0" fill="hold" nodeType="clickEffect">
                                  <p:stCondLst>
                                    <p:cond delay="0"/>
                                  </p:stCondLst>
                                  <p:childTnLst>
                                    <p:animEffect transition="out" filter="dissolv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19461"/>
                                        </p:tgtEl>
                                        <p:attrNameLst>
                                          <p:attrName>style.visibility</p:attrName>
                                        </p:attrNameLst>
                                      </p:cBhvr>
                                      <p:to>
                                        <p:strVal val="visible"/>
                                      </p:to>
                                    </p:set>
                                    <p:animEffect transition="in" filter="dissolve">
                                      <p:cBhvr>
                                        <p:cTn id="27" dur="500"/>
                                        <p:tgtEl>
                                          <p:spTgt spid="19461"/>
                                        </p:tgtEl>
                                      </p:cBhvr>
                                    </p:animEffect>
                                  </p:childTnLst>
                                </p:cTn>
                              </p:par>
                              <p:par>
                                <p:cTn id="28" presetID="9"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9462"/>
                                        </p:tgtEl>
                                        <p:attrNameLst>
                                          <p:attrName>style.visibility</p:attrName>
                                        </p:attrNameLst>
                                      </p:cBhvr>
                                      <p:to>
                                        <p:strVal val="visible"/>
                                      </p:to>
                                    </p:set>
                                    <p:animEffect transition="in" filter="dissolve">
                                      <p:cBhvr>
                                        <p:cTn id="35" dur="500"/>
                                        <p:tgtEl>
                                          <p:spTgt spid="19462"/>
                                        </p:tgtEl>
                                      </p:cBhvr>
                                    </p:animEffect>
                                  </p:childTnLst>
                                </p:cTn>
                              </p:par>
                              <p:par>
                                <p:cTn id="36" presetID="9"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par>
                                <p:cTn id="39" presetID="9" presetClass="exit" presetSubtype="0" fill="hold" nodeType="withEffect">
                                  <p:stCondLst>
                                    <p:cond delay="0"/>
                                  </p:stCondLst>
                                  <p:childTnLst>
                                    <p:animEffect transition="out" filter="dissolv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19459"/>
                                        </p:tgtEl>
                                      </p:cBhvr>
                                    </p:animEffect>
                                    <p:set>
                                      <p:cBhvr>
                                        <p:cTn id="44" dur="1" fill="hold">
                                          <p:stCondLst>
                                            <p:cond delay="499"/>
                                          </p:stCondLst>
                                        </p:cTn>
                                        <p:tgtEl>
                                          <p:spTgt spid="19459"/>
                                        </p:tgtEl>
                                        <p:attrNameLst>
                                          <p:attrName>style.visibility</p:attrName>
                                        </p:attrNameLst>
                                      </p:cBhvr>
                                      <p:to>
                                        <p:strVal val="hidden"/>
                                      </p:to>
                                    </p:set>
                                  </p:childTnLst>
                                </p:cTn>
                              </p:par>
                              <p:par>
                                <p:cTn id="45" presetID="9"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4" presetClass="path" presetSubtype="0" accel="50000" decel="50000" fill="hold" nodeType="clickEffect">
                                  <p:stCondLst>
                                    <p:cond delay="0"/>
                                  </p:stCondLst>
                                  <p:childTnLst>
                                    <p:animMotion origin="layout" path="M 4.72222E-6 7.40741E-7 L -0.17709 -0.60139 " pathEditMode="relative" rAng="0" ptsTypes="AA">
                                      <p:cBhvr>
                                        <p:cTn id="51" dur="2000" fill="hold"/>
                                        <p:tgtEl>
                                          <p:spTgt spid="19461"/>
                                        </p:tgtEl>
                                        <p:attrNameLst>
                                          <p:attrName>ppt_x</p:attrName>
                                          <p:attrName>ppt_y</p:attrName>
                                        </p:attrNameLst>
                                      </p:cBhvr>
                                      <p:rCtr x="-8854" y="-30069"/>
                                    </p:animMotion>
                                  </p:childTnLst>
                                </p:cTn>
                              </p:par>
                              <p:par>
                                <p:cTn id="52" presetID="9" presetClass="exit" presetSubtype="0" fill="hold" nodeType="withEffect">
                                  <p:stCondLst>
                                    <p:cond delay="0"/>
                                  </p:stCondLst>
                                  <p:childTnLst>
                                    <p:animEffect transition="out" filter="dissolve">
                                      <p:cBhvr>
                                        <p:cTn id="53" dur="500"/>
                                        <p:tgtEl>
                                          <p:spTgt spid="2">
                                            <p:txEl>
                                              <p:pRg st="0" end="0"/>
                                            </p:txEl>
                                          </p:spTgt>
                                        </p:tgtEl>
                                      </p:cBhvr>
                                    </p:animEffect>
                                    <p:set>
                                      <p:cBhvr>
                                        <p:cTn id="54" dur="1" fill="hold">
                                          <p:stCondLst>
                                            <p:cond delay="499"/>
                                          </p:stCondLst>
                                        </p:cTn>
                                        <p:tgtEl>
                                          <p:spTgt spid="2">
                                            <p:txEl>
                                              <p:pRg st="0" end="0"/>
                                            </p:txEl>
                                          </p:spTgt>
                                        </p:tgtEl>
                                        <p:attrNameLst>
                                          <p:attrName>style.visibility</p:attrName>
                                        </p:attrNameLst>
                                      </p:cBhvr>
                                      <p:to>
                                        <p:strVal val="hidden"/>
                                      </p:to>
                                    </p:set>
                                  </p:childTnLst>
                                </p:cTn>
                              </p:par>
                              <p:par>
                                <p:cTn id="55" presetID="64" presetClass="path" presetSubtype="0" accel="50000" decel="50000" fill="hold" nodeType="withEffect">
                                  <p:stCondLst>
                                    <p:cond delay="0"/>
                                  </p:stCondLst>
                                  <p:childTnLst>
                                    <p:animMotion origin="layout" path="M 4.16667E-6 4.07407E-6 L 4.16667E-6 -0.35996 " pathEditMode="relative" rAng="0" ptsTypes="AA">
                                      <p:cBhvr>
                                        <p:cTn id="56" dur="2000" fill="hold"/>
                                        <p:tgtEl>
                                          <p:spTgt spid="19462"/>
                                        </p:tgtEl>
                                        <p:attrNameLst>
                                          <p:attrName>ppt_x</p:attrName>
                                          <p:attrName>ppt_y</p:attrName>
                                        </p:attrNameLst>
                                      </p:cBhvr>
                                      <p:rCtr x="0" y="-18009"/>
                                    </p:animMotion>
                                  </p:childTnLst>
                                </p:cTn>
                              </p:par>
                              <p:par>
                                <p:cTn id="57" presetID="9" presetClass="exit" presetSubtype="0" fill="hold" nodeType="withEffect">
                                  <p:stCondLst>
                                    <p:cond delay="0"/>
                                  </p:stCondLst>
                                  <p:childTnLst>
                                    <p:animEffect transition="out" filter="dissolv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19459"/>
                                        </p:tgtEl>
                                      </p:cBhvr>
                                    </p:animEffect>
                                    <p:set>
                                      <p:cBhvr>
                                        <p:cTn id="68" dur="1" fill="hold">
                                          <p:stCondLst>
                                            <p:cond delay="499"/>
                                          </p:stCondLst>
                                        </p:cTn>
                                        <p:tgtEl>
                                          <p:spTgt spid="19459"/>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9" presetClass="exit" presetSubtype="0" fill="hold" nodeType="withEffect">
                                  <p:stCondLst>
                                    <p:cond delay="0"/>
                                  </p:stCondLst>
                                  <p:childTnLst>
                                    <p:animEffect transition="out" filter="dissolve">
                                      <p:cBhvr>
                                        <p:cTn id="73" dur="500"/>
                                        <p:tgtEl>
                                          <p:spTgt spid="19460"/>
                                        </p:tgtEl>
                                      </p:cBhvr>
                                    </p:animEffect>
                                    <p:set>
                                      <p:cBhvr>
                                        <p:cTn id="74" dur="1" fill="hold">
                                          <p:stCondLst>
                                            <p:cond delay="499"/>
                                          </p:stCondLst>
                                        </p:cTn>
                                        <p:tgtEl>
                                          <p:spTgt spid="19460"/>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nodeType="clickEffect">
                                  <p:stCondLst>
                                    <p:cond delay="0"/>
                                  </p:stCondLst>
                                  <p:childTnLst>
                                    <p:set>
                                      <p:cBhvr>
                                        <p:cTn id="78" dur="1" fill="hold">
                                          <p:stCondLst>
                                            <p:cond delay="0"/>
                                          </p:stCondLst>
                                        </p:cTn>
                                        <p:tgtEl>
                                          <p:spTgt spid="19463"/>
                                        </p:tgtEl>
                                        <p:attrNameLst>
                                          <p:attrName>style.visibility</p:attrName>
                                        </p:attrNameLst>
                                      </p:cBhvr>
                                      <p:to>
                                        <p:strVal val="visible"/>
                                      </p:to>
                                    </p:set>
                                    <p:animEffect transition="in" filter="dissolve">
                                      <p:cBhvr>
                                        <p:cTn id="79" dur="500"/>
                                        <p:tgtEl>
                                          <p:spTgt spid="19463"/>
                                        </p:tgtEl>
                                      </p:cBhvr>
                                    </p:animEffect>
                                  </p:childTnLst>
                                </p:cTn>
                              </p:par>
                              <p:par>
                                <p:cTn id="80" presetID="9" presetClass="entr" presetSubtype="0" fill="hold" nodeType="withEffect">
                                  <p:stCondLst>
                                    <p:cond delay="0"/>
                                  </p:stCondLst>
                                  <p:childTnLst>
                                    <p:set>
                                      <p:cBhvr>
                                        <p:cTn id="81" dur="1" fill="hold">
                                          <p:stCondLst>
                                            <p:cond delay="0"/>
                                          </p:stCondLst>
                                        </p:cTn>
                                        <p:tgtEl>
                                          <p:spTgt spid="19464"/>
                                        </p:tgtEl>
                                        <p:attrNameLst>
                                          <p:attrName>style.visibility</p:attrName>
                                        </p:attrNameLst>
                                      </p:cBhvr>
                                      <p:to>
                                        <p:strVal val="visible"/>
                                      </p:to>
                                    </p:set>
                                    <p:animEffect transition="in" filter="dissolve">
                                      <p:cBhvr>
                                        <p:cTn id="82" dur="500"/>
                                        <p:tgtEl>
                                          <p:spTgt spid="19464"/>
                                        </p:tgtEl>
                                      </p:cBhvr>
                                    </p:animEffect>
                                  </p:childTnLst>
                                </p:cTn>
                              </p:par>
                              <p:par>
                                <p:cTn id="83" presetID="9" presetClass="entr" presetSubtype="0" fill="hold" nodeType="withEffect">
                                  <p:stCondLst>
                                    <p:cond delay="0"/>
                                  </p:stCondLst>
                                  <p:childTnLst>
                                    <p:set>
                                      <p:cBhvr>
                                        <p:cTn id="84" dur="1" fill="hold">
                                          <p:stCondLst>
                                            <p:cond delay="0"/>
                                          </p:stCondLst>
                                        </p:cTn>
                                        <p:tgtEl>
                                          <p:spTgt spid="19465"/>
                                        </p:tgtEl>
                                        <p:attrNameLst>
                                          <p:attrName>style.visibility</p:attrName>
                                        </p:attrNameLst>
                                      </p:cBhvr>
                                      <p:to>
                                        <p:strVal val="visible"/>
                                      </p:to>
                                    </p:set>
                                    <p:animEffect transition="in" filter="dissolve">
                                      <p:cBhvr>
                                        <p:cTn id="85" dur="500"/>
                                        <p:tgtEl>
                                          <p:spTgt spid="19465"/>
                                        </p:tgtEl>
                                      </p:cBhvr>
                                    </p:animEffect>
                                  </p:childTnLst>
                                </p:cTn>
                              </p:par>
                              <p:par>
                                <p:cTn id="86" presetID="9" presetClass="entr" presetSubtype="0" fill="hold" nodeType="withEffect">
                                  <p:stCondLst>
                                    <p:cond delay="0"/>
                                  </p:stCondLst>
                                  <p:childTnLst>
                                    <p:set>
                                      <p:cBhvr>
                                        <p:cTn id="87" dur="1" fill="hold">
                                          <p:stCondLst>
                                            <p:cond delay="0"/>
                                          </p:stCondLst>
                                        </p:cTn>
                                        <p:tgtEl>
                                          <p:spTgt spid="19466"/>
                                        </p:tgtEl>
                                        <p:attrNameLst>
                                          <p:attrName>style.visibility</p:attrName>
                                        </p:attrNameLst>
                                      </p:cBhvr>
                                      <p:to>
                                        <p:strVal val="visible"/>
                                      </p:to>
                                    </p:set>
                                    <p:animEffect transition="in" filter="dissolve">
                                      <p:cBhvr>
                                        <p:cTn id="88" dur="500"/>
                                        <p:tgtEl>
                                          <p:spTgt spid="1946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xit" presetSubtype="0" fill="hold" nodeType="clickEffect">
                                  <p:stCondLst>
                                    <p:cond delay="0"/>
                                  </p:stCondLst>
                                  <p:childTnLst>
                                    <p:animEffect transition="out" filter="dissolve">
                                      <p:cBhvr>
                                        <p:cTn id="92" dur="500"/>
                                        <p:tgtEl>
                                          <p:spTgt spid="19463"/>
                                        </p:tgtEl>
                                      </p:cBhvr>
                                    </p:animEffect>
                                    <p:set>
                                      <p:cBhvr>
                                        <p:cTn id="93" dur="1" fill="hold">
                                          <p:stCondLst>
                                            <p:cond delay="499"/>
                                          </p:stCondLst>
                                        </p:cTn>
                                        <p:tgtEl>
                                          <p:spTgt spid="19463"/>
                                        </p:tgtEl>
                                        <p:attrNameLst>
                                          <p:attrName>style.visibility</p:attrName>
                                        </p:attrNameLst>
                                      </p:cBhvr>
                                      <p:to>
                                        <p:strVal val="hidden"/>
                                      </p:to>
                                    </p:set>
                                  </p:childTnLst>
                                </p:cTn>
                              </p:par>
                              <p:par>
                                <p:cTn id="94" presetID="9" presetClass="entr" presetSubtype="0" fill="hold" nodeType="withEffect">
                                  <p:stCondLst>
                                    <p:cond delay="0"/>
                                  </p:stCondLst>
                                  <p:childTnLst>
                                    <p:set>
                                      <p:cBhvr>
                                        <p:cTn id="95" dur="1" fill="hold">
                                          <p:stCondLst>
                                            <p:cond delay="0"/>
                                          </p:stCondLst>
                                        </p:cTn>
                                        <p:tgtEl>
                                          <p:spTgt spid="19467"/>
                                        </p:tgtEl>
                                        <p:attrNameLst>
                                          <p:attrName>style.visibility</p:attrName>
                                        </p:attrNameLst>
                                      </p:cBhvr>
                                      <p:to>
                                        <p:strVal val="visible"/>
                                      </p:to>
                                    </p:set>
                                    <p:animEffect transition="in" filter="dissolve">
                                      <p:cBhvr>
                                        <p:cTn id="96" dur="500"/>
                                        <p:tgtEl>
                                          <p:spTgt spid="19467"/>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xit" presetSubtype="0" fill="hold" nodeType="clickEffect">
                                  <p:stCondLst>
                                    <p:cond delay="0"/>
                                  </p:stCondLst>
                                  <p:childTnLst>
                                    <p:animEffect transition="out" filter="dissolve">
                                      <p:cBhvr>
                                        <p:cTn id="100" dur="500"/>
                                        <p:tgtEl>
                                          <p:spTgt spid="19464"/>
                                        </p:tgtEl>
                                      </p:cBhvr>
                                    </p:animEffect>
                                    <p:set>
                                      <p:cBhvr>
                                        <p:cTn id="101" dur="1" fill="hold">
                                          <p:stCondLst>
                                            <p:cond delay="499"/>
                                          </p:stCondLst>
                                        </p:cTn>
                                        <p:tgtEl>
                                          <p:spTgt spid="19464"/>
                                        </p:tgtEl>
                                        <p:attrNameLst>
                                          <p:attrName>style.visibility</p:attrName>
                                        </p:attrNameLst>
                                      </p:cBhvr>
                                      <p:to>
                                        <p:strVal val="hidden"/>
                                      </p:to>
                                    </p:set>
                                  </p:childTnLst>
                                </p:cTn>
                              </p:par>
                              <p:par>
                                <p:cTn id="102" presetID="9" presetClass="entr" presetSubtype="0" fill="hold" nodeType="withEffect">
                                  <p:stCondLst>
                                    <p:cond delay="0"/>
                                  </p:stCondLst>
                                  <p:childTnLst>
                                    <p:set>
                                      <p:cBhvr>
                                        <p:cTn id="103" dur="1" fill="hold">
                                          <p:stCondLst>
                                            <p:cond delay="0"/>
                                          </p:stCondLst>
                                        </p:cTn>
                                        <p:tgtEl>
                                          <p:spTgt spid="19468"/>
                                        </p:tgtEl>
                                        <p:attrNameLst>
                                          <p:attrName>style.visibility</p:attrName>
                                        </p:attrNameLst>
                                      </p:cBhvr>
                                      <p:to>
                                        <p:strVal val="visible"/>
                                      </p:to>
                                    </p:set>
                                    <p:animEffect transition="in" filter="dissolve">
                                      <p:cBhvr>
                                        <p:cTn id="104" dur="500"/>
                                        <p:tgtEl>
                                          <p:spTgt spid="1946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9" presetClass="exit" presetSubtype="0" fill="hold" nodeType="clickEffect">
                                  <p:stCondLst>
                                    <p:cond delay="0"/>
                                  </p:stCondLst>
                                  <p:childTnLst>
                                    <p:animEffect transition="out" filter="dissolve">
                                      <p:cBhvr>
                                        <p:cTn id="108" dur="500"/>
                                        <p:tgtEl>
                                          <p:spTgt spid="19465"/>
                                        </p:tgtEl>
                                      </p:cBhvr>
                                    </p:animEffect>
                                    <p:set>
                                      <p:cBhvr>
                                        <p:cTn id="109" dur="1" fill="hold">
                                          <p:stCondLst>
                                            <p:cond delay="499"/>
                                          </p:stCondLst>
                                        </p:cTn>
                                        <p:tgtEl>
                                          <p:spTgt spid="19465"/>
                                        </p:tgtEl>
                                        <p:attrNameLst>
                                          <p:attrName>style.visibility</p:attrName>
                                        </p:attrNameLst>
                                      </p:cBhvr>
                                      <p:to>
                                        <p:strVal val="hidden"/>
                                      </p:to>
                                    </p:set>
                                  </p:childTnLst>
                                </p:cTn>
                              </p:par>
                              <p:par>
                                <p:cTn id="110" presetID="9" presetClass="entr" presetSubtype="0" fill="hold" nodeType="withEffect">
                                  <p:stCondLst>
                                    <p:cond delay="0"/>
                                  </p:stCondLst>
                                  <p:childTnLst>
                                    <p:set>
                                      <p:cBhvr>
                                        <p:cTn id="111" dur="1" fill="hold">
                                          <p:stCondLst>
                                            <p:cond delay="0"/>
                                          </p:stCondLst>
                                        </p:cTn>
                                        <p:tgtEl>
                                          <p:spTgt spid="19469"/>
                                        </p:tgtEl>
                                        <p:attrNameLst>
                                          <p:attrName>style.visibility</p:attrName>
                                        </p:attrNameLst>
                                      </p:cBhvr>
                                      <p:to>
                                        <p:strVal val="visible"/>
                                      </p:to>
                                    </p:set>
                                    <p:animEffect transition="in" filter="dissolve">
                                      <p:cBhvr>
                                        <p:cTn id="112" dur="500"/>
                                        <p:tgtEl>
                                          <p:spTgt spid="1946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xit" presetSubtype="0" fill="hold" nodeType="clickEffect">
                                  <p:stCondLst>
                                    <p:cond delay="0"/>
                                  </p:stCondLst>
                                  <p:childTnLst>
                                    <p:animEffect transition="out" filter="dissolve">
                                      <p:cBhvr>
                                        <p:cTn id="116" dur="500"/>
                                        <p:tgtEl>
                                          <p:spTgt spid="19466"/>
                                        </p:tgtEl>
                                      </p:cBhvr>
                                    </p:animEffect>
                                    <p:set>
                                      <p:cBhvr>
                                        <p:cTn id="117" dur="1" fill="hold">
                                          <p:stCondLst>
                                            <p:cond delay="499"/>
                                          </p:stCondLst>
                                        </p:cTn>
                                        <p:tgtEl>
                                          <p:spTgt spid="19466"/>
                                        </p:tgtEl>
                                        <p:attrNameLst>
                                          <p:attrName>style.visibility</p:attrName>
                                        </p:attrNameLst>
                                      </p:cBhvr>
                                      <p:to>
                                        <p:strVal val="hidden"/>
                                      </p:to>
                                    </p:set>
                                  </p:childTnLst>
                                </p:cTn>
                              </p:par>
                              <p:par>
                                <p:cTn id="118" presetID="9" presetClass="entr" presetSubtype="0" fill="hold" nodeType="withEffect">
                                  <p:stCondLst>
                                    <p:cond delay="0"/>
                                  </p:stCondLst>
                                  <p:childTnLst>
                                    <p:set>
                                      <p:cBhvr>
                                        <p:cTn id="119" dur="1" fill="hold">
                                          <p:stCondLst>
                                            <p:cond delay="0"/>
                                          </p:stCondLst>
                                        </p:cTn>
                                        <p:tgtEl>
                                          <p:spTgt spid="19470"/>
                                        </p:tgtEl>
                                        <p:attrNameLst>
                                          <p:attrName>style.visibility</p:attrName>
                                        </p:attrNameLst>
                                      </p:cBhvr>
                                      <p:to>
                                        <p:strVal val="visible"/>
                                      </p:to>
                                    </p:set>
                                    <p:animEffect transition="in" filter="dissolve">
                                      <p:cBhvr>
                                        <p:cTn id="120" dur="500"/>
                                        <p:tgtEl>
                                          <p:spTgt spid="1947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xit" presetSubtype="0" fill="hold" nodeType="clickEffect">
                                  <p:stCondLst>
                                    <p:cond delay="0"/>
                                  </p:stCondLst>
                                  <p:childTnLst>
                                    <p:animEffect transition="out" filter="dissolve">
                                      <p:cBhvr>
                                        <p:cTn id="124" dur="500"/>
                                        <p:tgtEl>
                                          <p:spTgt spid="19467"/>
                                        </p:tgtEl>
                                      </p:cBhvr>
                                    </p:animEffect>
                                    <p:set>
                                      <p:cBhvr>
                                        <p:cTn id="125" dur="1" fill="hold">
                                          <p:stCondLst>
                                            <p:cond delay="499"/>
                                          </p:stCondLst>
                                        </p:cTn>
                                        <p:tgtEl>
                                          <p:spTgt spid="19467"/>
                                        </p:tgtEl>
                                        <p:attrNameLst>
                                          <p:attrName>style.visibility</p:attrName>
                                        </p:attrNameLst>
                                      </p:cBhvr>
                                      <p:to>
                                        <p:strVal val="hidden"/>
                                      </p:to>
                                    </p:set>
                                  </p:childTnLst>
                                </p:cTn>
                              </p:par>
                              <p:par>
                                <p:cTn id="126" presetID="9" presetClass="exit" presetSubtype="0" fill="hold" nodeType="withEffect">
                                  <p:stCondLst>
                                    <p:cond delay="0"/>
                                  </p:stCondLst>
                                  <p:childTnLst>
                                    <p:animEffect transition="out" filter="dissolve">
                                      <p:cBhvr>
                                        <p:cTn id="127" dur="500"/>
                                        <p:tgtEl>
                                          <p:spTgt spid="19468"/>
                                        </p:tgtEl>
                                      </p:cBhvr>
                                    </p:animEffect>
                                    <p:set>
                                      <p:cBhvr>
                                        <p:cTn id="128" dur="1" fill="hold">
                                          <p:stCondLst>
                                            <p:cond delay="499"/>
                                          </p:stCondLst>
                                        </p:cTn>
                                        <p:tgtEl>
                                          <p:spTgt spid="19468"/>
                                        </p:tgtEl>
                                        <p:attrNameLst>
                                          <p:attrName>style.visibility</p:attrName>
                                        </p:attrNameLst>
                                      </p:cBhvr>
                                      <p:to>
                                        <p:strVal val="hidden"/>
                                      </p:to>
                                    </p:set>
                                  </p:childTnLst>
                                </p:cTn>
                              </p:par>
                              <p:par>
                                <p:cTn id="129" presetID="64" presetClass="path" presetSubtype="0" accel="50000" decel="50000" fill="hold" nodeType="withEffect">
                                  <p:stCondLst>
                                    <p:cond delay="0"/>
                                  </p:stCondLst>
                                  <p:childTnLst>
                                    <p:animMotion origin="layout" path="M 2.77778E-6 -1.48148E-6 L 0.02378 -0.22731 " pathEditMode="relative" rAng="0" ptsTypes="AA">
                                      <p:cBhvr>
                                        <p:cTn id="130" dur="2000" fill="hold"/>
                                        <p:tgtEl>
                                          <p:spTgt spid="19469"/>
                                        </p:tgtEl>
                                        <p:attrNameLst>
                                          <p:attrName>ppt_x</p:attrName>
                                          <p:attrName>ppt_y</p:attrName>
                                        </p:attrNameLst>
                                      </p:cBhvr>
                                      <p:rCtr x="1181" y="-11366"/>
                                    </p:animMotion>
                                  </p:childTnLst>
                                </p:cTn>
                              </p:par>
                              <p:par>
                                <p:cTn id="131" presetID="63" presetClass="path" presetSubtype="0" accel="50000" decel="50000" fill="hold" nodeType="withEffect">
                                  <p:stCondLst>
                                    <p:cond delay="0"/>
                                  </p:stCondLst>
                                  <p:childTnLst>
                                    <p:animMotion origin="layout" path="M 5.55556E-7 1.48148E-6 L 0.42535 -0.31852 " pathEditMode="relative" rAng="0" ptsTypes="AA">
                                      <p:cBhvr>
                                        <p:cTn id="132" dur="2000" fill="hold"/>
                                        <p:tgtEl>
                                          <p:spTgt spid="19470"/>
                                        </p:tgtEl>
                                        <p:attrNameLst>
                                          <p:attrName>ppt_x</p:attrName>
                                          <p:attrName>ppt_y</p:attrName>
                                        </p:attrNameLst>
                                      </p:cBhvr>
                                      <p:rCtr x="21267" y="-15926"/>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9" presetClass="entr" presetSubtype="0" fill="hold" nodeType="clickEffect">
                                  <p:stCondLst>
                                    <p:cond delay="0"/>
                                  </p:stCondLst>
                                  <p:childTnLst>
                                    <p:set>
                                      <p:cBhvr>
                                        <p:cTn id="136" dur="1" fill="hold">
                                          <p:stCondLst>
                                            <p:cond delay="0"/>
                                          </p:stCondLst>
                                        </p:cTn>
                                        <p:tgtEl>
                                          <p:spTgt spid="19471"/>
                                        </p:tgtEl>
                                        <p:attrNameLst>
                                          <p:attrName>style.visibility</p:attrName>
                                        </p:attrNameLst>
                                      </p:cBhvr>
                                      <p:to>
                                        <p:strVal val="visible"/>
                                      </p:to>
                                    </p:set>
                                    <p:animEffect transition="in" filter="dissolve">
                                      <p:cBhvr>
                                        <p:cTn id="137" dur="500"/>
                                        <p:tgtEl>
                                          <p:spTgt spid="19471"/>
                                        </p:tgtEl>
                                      </p:cBhvr>
                                    </p:animEffect>
                                  </p:childTnLst>
                                </p:cTn>
                              </p:par>
                              <p:par>
                                <p:cTn id="138" presetID="9" presetClass="entr" presetSubtype="0" fill="hold" nodeType="withEffect">
                                  <p:stCondLst>
                                    <p:cond delay="0"/>
                                  </p:stCondLst>
                                  <p:childTnLst>
                                    <p:set>
                                      <p:cBhvr>
                                        <p:cTn id="139" dur="1" fill="hold">
                                          <p:stCondLst>
                                            <p:cond delay="0"/>
                                          </p:stCondLst>
                                        </p:cTn>
                                        <p:tgtEl>
                                          <p:spTgt spid="30"/>
                                        </p:tgtEl>
                                        <p:attrNameLst>
                                          <p:attrName>style.visibility</p:attrName>
                                        </p:attrNameLst>
                                      </p:cBhvr>
                                      <p:to>
                                        <p:strVal val="visible"/>
                                      </p:to>
                                    </p:set>
                                    <p:animEffect transition="in" filter="dissolve">
                                      <p:cBhvr>
                                        <p:cTn id="140" dur="500"/>
                                        <p:tgtEl>
                                          <p:spTgt spid="30"/>
                                        </p:tgtEl>
                                      </p:cBhvr>
                                    </p:animEffect>
                                  </p:childTnLst>
                                </p:cTn>
                              </p:par>
                              <p:par>
                                <p:cTn id="141" presetID="9" presetClass="entr" presetSubtype="0" fill="hold" nodeType="with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dissolve">
                                      <p:cBhvr>
                                        <p:cTn id="143" dur="500"/>
                                        <p:tgtEl>
                                          <p:spTgt spid="31"/>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32"/>
                                        </p:tgtEl>
                                        <p:attrNameLst>
                                          <p:attrName>style.visibility</p:attrName>
                                        </p:attrNameLst>
                                      </p:cBhvr>
                                      <p:to>
                                        <p:strVal val="visible"/>
                                      </p:to>
                                    </p:set>
                                    <p:animEffect transition="in" filter="dissolve">
                                      <p:cBhvr>
                                        <p:cTn id="146" dur="500"/>
                                        <p:tgtEl>
                                          <p:spTgt spid="32"/>
                                        </p:tgtEl>
                                      </p:cBhvr>
                                    </p:animEffect>
                                  </p:childTnLst>
                                </p:cTn>
                              </p:par>
                            </p:childTnLst>
                          </p:cTn>
                        </p:par>
                        <p:par>
                          <p:cTn id="147" fill="hold" nodeType="afterGroup">
                            <p:stCondLst>
                              <p:cond delay="500"/>
                            </p:stCondLst>
                            <p:childTnLst>
                              <p:par>
                                <p:cTn id="148" presetID="0" presetClass="path" presetSubtype="0" accel="50000" decel="50000" fill="hold" grpId="1" nodeType="afterEffect">
                                  <p:stCondLst>
                                    <p:cond delay="0"/>
                                  </p:stCondLst>
                                  <p:childTnLst>
                                    <p:animMotion origin="layout" path="M 0 0 C 0.01841 -0.02385 0.03698 -0.04746 0.05834 -0.07223 C 0.07969 -0.09699 0.10434 -0.12315 0.12778 -0.14815 C 0.15122 -0.17315 0.17743 -0.20186 0.19844 -0.22223 C 0.21945 -0.2426 0.23195 -0.2544 0.25417 -0.27037 C 0.27622 -0.28635 0.30886 -0.30811 0.33056 -0.31852 C 0.35226 -0.32894 0.36528 -0.33241 0.38473 -0.33334 C 0.40417 -0.33426 0.42709 -0.33172 0.44705 -0.32408 C 0.46719 -0.31644 0.48611 -0.30301 0.50539 -0.28704 C 0.52483 -0.27107 0.53802 -0.25949 0.56233 -0.22778 C 0.58681 -0.19607 0.62865 -0.13426 0.65278 -0.0963 C 0.67691 -0.05834 0.69184 -0.02917 0.70695 0 " pathEditMode="relative" ptsTypes="aaaaaaaaaaaA">
                                      <p:cBhvr>
                                        <p:cTn id="149" dur="2000" fill="hold"/>
                                        <p:tgtEl>
                                          <p:spTgt spid="32"/>
                                        </p:tgtEl>
                                        <p:attrNameLst>
                                          <p:attrName>ppt_x</p:attrName>
                                          <p:attrName>ppt_y</p:attrName>
                                        </p:attrNameLst>
                                      </p:cBhvr>
                                    </p:animMotion>
                                  </p:childTnLst>
                                </p:cTn>
                              </p:par>
                            </p:childTnLst>
                          </p:cTn>
                        </p:par>
                        <p:par>
                          <p:cTn id="150" fill="hold" nodeType="afterGroup">
                            <p:stCondLst>
                              <p:cond delay="2500"/>
                            </p:stCondLst>
                            <p:childTnLst>
                              <p:par>
                                <p:cTn id="151" presetID="9" presetClass="entr" presetSubtype="0" fill="hold" nodeType="afterEffect">
                                  <p:stCondLst>
                                    <p:cond delay="0"/>
                                  </p:stCondLst>
                                  <p:childTnLst>
                                    <p:set>
                                      <p:cBhvr>
                                        <p:cTn id="152" dur="1" fill="hold">
                                          <p:stCondLst>
                                            <p:cond delay="0"/>
                                          </p:stCondLst>
                                        </p:cTn>
                                        <p:tgtEl>
                                          <p:spTgt spid="19472"/>
                                        </p:tgtEl>
                                        <p:attrNameLst>
                                          <p:attrName>style.visibility</p:attrName>
                                        </p:attrNameLst>
                                      </p:cBhvr>
                                      <p:to>
                                        <p:strVal val="visible"/>
                                      </p:to>
                                    </p:set>
                                    <p:animEffect transition="in" filter="dissolve">
                                      <p:cBhvr>
                                        <p:cTn id="153" dur="500"/>
                                        <p:tgtEl>
                                          <p:spTgt spid="19472"/>
                                        </p:tgtEl>
                                      </p:cBhvr>
                                    </p:animEffect>
                                  </p:childTnLst>
                                </p:cTn>
                              </p:par>
                              <p:par>
                                <p:cTn id="154" presetID="9" presetClass="entr" presetSubtype="0" fill="hold" nodeType="with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dissolve">
                                      <p:cBhvr>
                                        <p:cTn id="156" dur="500"/>
                                        <p:tgtEl>
                                          <p:spTgt spid="37"/>
                                        </p:tgtEl>
                                      </p:cBhvr>
                                    </p:animEffect>
                                  </p:childTnLst>
                                </p:cTn>
                              </p:par>
                              <p:par>
                                <p:cTn id="157" presetID="9" presetClass="entr" presetSubtype="0" fill="hold" nodeType="with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dissolve">
                                      <p:cBhvr>
                                        <p:cTn id="159" dur="500"/>
                                        <p:tgtEl>
                                          <p:spTgt spid="35"/>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9" presetClass="entr" presetSubtype="0" fill="hold" nodeType="clickEffect">
                                  <p:stCondLst>
                                    <p:cond delay="0"/>
                                  </p:stCondLst>
                                  <p:childTnLst>
                                    <p:set>
                                      <p:cBhvr>
                                        <p:cTn id="163" dur="1" fill="hold">
                                          <p:stCondLst>
                                            <p:cond delay="0"/>
                                          </p:stCondLst>
                                        </p:cTn>
                                        <p:tgtEl>
                                          <p:spTgt spid="19473"/>
                                        </p:tgtEl>
                                        <p:attrNameLst>
                                          <p:attrName>style.visibility</p:attrName>
                                        </p:attrNameLst>
                                      </p:cBhvr>
                                      <p:to>
                                        <p:strVal val="visible"/>
                                      </p:to>
                                    </p:set>
                                    <p:animEffect transition="in" filter="dissolve">
                                      <p:cBhvr>
                                        <p:cTn id="164" dur="500"/>
                                        <p:tgtEl>
                                          <p:spTgt spid="19473"/>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9" presetClass="entr" presetSubtype="0" fill="hold" nodeType="clickEffect">
                                  <p:stCondLst>
                                    <p:cond delay="0"/>
                                  </p:stCondLst>
                                  <p:childTnLst>
                                    <p:set>
                                      <p:cBhvr>
                                        <p:cTn id="168" dur="1" fill="hold">
                                          <p:stCondLst>
                                            <p:cond delay="0"/>
                                          </p:stCondLst>
                                        </p:cTn>
                                        <p:tgtEl>
                                          <p:spTgt spid="19474"/>
                                        </p:tgtEl>
                                        <p:attrNameLst>
                                          <p:attrName>style.visibility</p:attrName>
                                        </p:attrNameLst>
                                      </p:cBhvr>
                                      <p:to>
                                        <p:strVal val="visible"/>
                                      </p:to>
                                    </p:set>
                                    <p:animEffect transition="in" filter="dissolve">
                                      <p:cBhvr>
                                        <p:cTn id="169" dur="500"/>
                                        <p:tgtEl>
                                          <p:spTgt spid="19474"/>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9" presetClass="entr" presetSubtype="0" fill="hold" nodeType="clickEffect">
                                  <p:stCondLst>
                                    <p:cond delay="0"/>
                                  </p:stCondLst>
                                  <p:childTnLst>
                                    <p:set>
                                      <p:cBhvr>
                                        <p:cTn id="173" dur="1" fill="hold">
                                          <p:stCondLst>
                                            <p:cond delay="0"/>
                                          </p:stCondLst>
                                        </p:cTn>
                                        <p:tgtEl>
                                          <p:spTgt spid="19475"/>
                                        </p:tgtEl>
                                        <p:attrNameLst>
                                          <p:attrName>style.visibility</p:attrName>
                                        </p:attrNameLst>
                                      </p:cBhvr>
                                      <p:to>
                                        <p:strVal val="visible"/>
                                      </p:to>
                                    </p:set>
                                    <p:animEffect transition="in" filter="dissolve">
                                      <p:cBhvr>
                                        <p:cTn id="174" dur="500"/>
                                        <p:tgtEl>
                                          <p:spTgt spid="19475"/>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9" presetClass="entr" presetSubtype="0" fill="hold" nodeType="clickEffect">
                                  <p:stCondLst>
                                    <p:cond delay="0"/>
                                  </p:stCondLst>
                                  <p:childTnLst>
                                    <p:set>
                                      <p:cBhvr>
                                        <p:cTn id="178" dur="1" fill="hold">
                                          <p:stCondLst>
                                            <p:cond delay="0"/>
                                          </p:stCondLst>
                                        </p:cTn>
                                        <p:tgtEl>
                                          <p:spTgt spid="19477"/>
                                        </p:tgtEl>
                                        <p:attrNameLst>
                                          <p:attrName>style.visibility</p:attrName>
                                        </p:attrNameLst>
                                      </p:cBhvr>
                                      <p:to>
                                        <p:strVal val="visible"/>
                                      </p:to>
                                    </p:set>
                                    <p:animEffect transition="in" filter="dissolve">
                                      <p:cBhvr>
                                        <p:cTn id="179" dur="500"/>
                                        <p:tgtEl>
                                          <p:spTgt spid="19477"/>
                                        </p:tgtEl>
                                      </p:cBhvr>
                                    </p:animEffect>
                                  </p:childTnLst>
                                </p:cTn>
                              </p:par>
                              <p:par>
                                <p:cTn id="180" presetID="9" presetClass="entr" presetSubtype="0" fill="hold" nodeType="withEffect">
                                  <p:stCondLst>
                                    <p:cond delay="0"/>
                                  </p:stCondLst>
                                  <p:childTnLst>
                                    <p:set>
                                      <p:cBhvr>
                                        <p:cTn id="181" dur="1" fill="hold">
                                          <p:stCondLst>
                                            <p:cond delay="0"/>
                                          </p:stCondLst>
                                        </p:cTn>
                                        <p:tgtEl>
                                          <p:spTgt spid="19476"/>
                                        </p:tgtEl>
                                        <p:attrNameLst>
                                          <p:attrName>style.visibility</p:attrName>
                                        </p:attrNameLst>
                                      </p:cBhvr>
                                      <p:to>
                                        <p:strVal val="visible"/>
                                      </p:to>
                                    </p:set>
                                    <p:animEffect transition="in" filter="dissolve">
                                      <p:cBhvr>
                                        <p:cTn id="182" dur="500"/>
                                        <p:tgtEl>
                                          <p:spTgt spid="19476"/>
                                        </p:tgtEl>
                                      </p:cBhvr>
                                    </p:animEffect>
                                  </p:childTnLst>
                                </p:cTn>
                              </p:par>
                            </p:childTnLst>
                          </p:cTn>
                        </p:par>
                        <p:par>
                          <p:cTn id="183" fill="hold" nodeType="afterGroup">
                            <p:stCondLst>
                              <p:cond delay="500"/>
                            </p:stCondLst>
                            <p:childTnLst>
                              <p:par>
                                <p:cTn id="184" presetID="63" presetClass="path" presetSubtype="0" accel="50000" decel="50000" fill="hold" nodeType="afterEffect">
                                  <p:stCondLst>
                                    <p:cond delay="0"/>
                                  </p:stCondLst>
                                  <p:childTnLst>
                                    <p:animMotion origin="layout" path="M -1.11111E-6 1.85185E-6 L -0.01267 0.08958 " pathEditMode="relative" rAng="0" ptsTypes="AA">
                                      <p:cBhvr>
                                        <p:cTn id="185" dur="2000" fill="hold"/>
                                        <p:tgtEl>
                                          <p:spTgt spid="19476"/>
                                        </p:tgtEl>
                                        <p:attrNameLst>
                                          <p:attrName>ppt_x</p:attrName>
                                          <p:attrName>ppt_y</p:attrName>
                                        </p:attrNameLst>
                                      </p:cBhvr>
                                      <p:rCtr x="-642" y="4468"/>
                                    </p:animMotion>
                                  </p:childTnLst>
                                </p:cTn>
                              </p:par>
                              <p:par>
                                <p:cTn id="186" presetID="63" presetClass="path" presetSubtype="0" accel="50000" decel="50000" fill="hold" nodeType="withEffect">
                                  <p:stCondLst>
                                    <p:cond delay="0"/>
                                  </p:stCondLst>
                                  <p:childTnLst>
                                    <p:animMotion origin="layout" path="M -3.88889E-6 3.7037E-7 L 0.57518 0.00556 " pathEditMode="relative" rAng="0" ptsTypes="AA">
                                      <p:cBhvr>
                                        <p:cTn id="187" dur="2000" fill="hold"/>
                                        <p:tgtEl>
                                          <p:spTgt spid="19477"/>
                                        </p:tgtEl>
                                        <p:attrNameLst>
                                          <p:attrName>ppt_x</p:attrName>
                                          <p:attrName>ppt_y</p:attrName>
                                        </p:attrNameLst>
                                      </p:cBhvr>
                                      <p:rCtr x="28750" y="278"/>
                                    </p:animMotion>
                                  </p:childTnLst>
                                </p:cTn>
                              </p:par>
                            </p:childTnLst>
                          </p:cTn>
                        </p:par>
                      </p:childTnLst>
                    </p:cTn>
                  </p:par>
                  <p:par>
                    <p:cTn id="188" fill="hold" nodeType="clickPar">
                      <p:stCondLst>
                        <p:cond delay="indefinite"/>
                      </p:stCondLst>
                      <p:childTnLst>
                        <p:par>
                          <p:cTn id="189" fill="hold" nodeType="withGroup">
                            <p:stCondLst>
                              <p:cond delay="0"/>
                            </p:stCondLst>
                            <p:childTnLst>
                              <p:par>
                                <p:cTn id="190" presetID="8" presetClass="emph" presetSubtype="0" fill="hold" nodeType="clickEffect">
                                  <p:stCondLst>
                                    <p:cond delay="0"/>
                                  </p:stCondLst>
                                  <p:childTnLst>
                                    <p:animRot by="21600000">
                                      <p:cBhvr>
                                        <p:cTn id="191" dur="2000" fill="hold"/>
                                        <p:tgtEl>
                                          <p:spTgt spid="19469"/>
                                        </p:tgtEl>
                                        <p:attrNameLst>
                                          <p:attrName>r</p:attrName>
                                        </p:attrNameLst>
                                      </p:cBhvr>
                                    </p:animRot>
                                  </p:childTnLst>
                                </p:cTn>
                              </p:par>
                              <p:par>
                                <p:cTn id="192" presetID="9" presetClass="entr" presetSubtype="0" fill="hold" nodeType="withEffect">
                                  <p:stCondLst>
                                    <p:cond delay="0"/>
                                  </p:stCondLst>
                                  <p:childTnLst>
                                    <p:set>
                                      <p:cBhvr>
                                        <p:cTn id="193" dur="1" fill="hold">
                                          <p:stCondLst>
                                            <p:cond delay="0"/>
                                          </p:stCondLst>
                                        </p:cTn>
                                        <p:tgtEl>
                                          <p:spTgt spid="19478"/>
                                        </p:tgtEl>
                                        <p:attrNameLst>
                                          <p:attrName>style.visibility</p:attrName>
                                        </p:attrNameLst>
                                      </p:cBhvr>
                                      <p:to>
                                        <p:strVal val="visible"/>
                                      </p:to>
                                    </p:set>
                                    <p:animEffect transition="in" filter="dissolve">
                                      <p:cBhvr>
                                        <p:cTn id="194" dur="500"/>
                                        <p:tgtEl>
                                          <p:spTgt spid="19478"/>
                                        </p:tgtEl>
                                      </p:cBhvr>
                                    </p:animEffect>
                                  </p:childTnLst>
                                </p:cTn>
                              </p:par>
                              <p:par>
                                <p:cTn id="195" presetID="9" presetClass="exit" presetSubtype="0" fill="hold" nodeType="withEffect">
                                  <p:stCondLst>
                                    <p:cond delay="0"/>
                                  </p:stCondLst>
                                  <p:childTnLst>
                                    <p:animEffect transition="out" filter="dissolve">
                                      <p:cBhvr>
                                        <p:cTn id="196" dur="500"/>
                                        <p:tgtEl>
                                          <p:spTgt spid="19471"/>
                                        </p:tgtEl>
                                      </p:cBhvr>
                                    </p:animEffect>
                                    <p:set>
                                      <p:cBhvr>
                                        <p:cTn id="197" dur="1" fill="hold">
                                          <p:stCondLst>
                                            <p:cond delay="499"/>
                                          </p:stCondLst>
                                        </p:cTn>
                                        <p:tgtEl>
                                          <p:spTgt spid="19471"/>
                                        </p:tgtEl>
                                        <p:attrNameLst>
                                          <p:attrName>style.visibility</p:attrName>
                                        </p:attrNameLst>
                                      </p:cBhvr>
                                      <p:to>
                                        <p:strVal val="hidden"/>
                                      </p:to>
                                    </p:set>
                                  </p:childTnLst>
                                </p:cTn>
                              </p:par>
                              <p:par>
                                <p:cTn id="198" presetID="9" presetClass="exit" presetSubtype="0" fill="hold" nodeType="withEffect">
                                  <p:stCondLst>
                                    <p:cond delay="0"/>
                                  </p:stCondLst>
                                  <p:childTnLst>
                                    <p:animEffect transition="out" filter="dissolve">
                                      <p:cBhvr>
                                        <p:cTn id="199" dur="500"/>
                                        <p:tgtEl>
                                          <p:spTgt spid="19468"/>
                                        </p:tgtEl>
                                      </p:cBhvr>
                                    </p:animEffect>
                                    <p:set>
                                      <p:cBhvr>
                                        <p:cTn id="200" dur="1" fill="hold">
                                          <p:stCondLst>
                                            <p:cond delay="499"/>
                                          </p:stCondLst>
                                        </p:cTn>
                                        <p:tgtEl>
                                          <p:spTgt spid="19468"/>
                                        </p:tgtEl>
                                        <p:attrNameLst>
                                          <p:attrName>style.visibility</p:attrName>
                                        </p:attrNameLst>
                                      </p:cBhvr>
                                      <p:to>
                                        <p:strVal val="hidden"/>
                                      </p:to>
                                    </p:set>
                                  </p:childTnLst>
                                </p:cTn>
                              </p:par>
                              <p:par>
                                <p:cTn id="201" presetID="9" presetClass="exit" presetSubtype="0" fill="hold" nodeType="withEffect">
                                  <p:stCondLst>
                                    <p:cond delay="0"/>
                                  </p:stCondLst>
                                  <p:childTnLst>
                                    <p:animEffect transition="out" filter="dissolve">
                                      <p:cBhvr>
                                        <p:cTn id="202" dur="500"/>
                                        <p:tgtEl>
                                          <p:spTgt spid="19473"/>
                                        </p:tgtEl>
                                      </p:cBhvr>
                                    </p:animEffect>
                                    <p:set>
                                      <p:cBhvr>
                                        <p:cTn id="203" dur="1" fill="hold">
                                          <p:stCondLst>
                                            <p:cond delay="499"/>
                                          </p:stCondLst>
                                        </p:cTn>
                                        <p:tgtEl>
                                          <p:spTgt spid="19473"/>
                                        </p:tgtEl>
                                        <p:attrNameLst>
                                          <p:attrName>style.visibility</p:attrName>
                                        </p:attrNameLst>
                                      </p:cBhvr>
                                      <p:to>
                                        <p:strVal val="hidden"/>
                                      </p:to>
                                    </p:set>
                                  </p:childTnLst>
                                </p:cTn>
                              </p:par>
                              <p:par>
                                <p:cTn id="204" presetID="9" presetClass="exit" presetSubtype="0" fill="hold" nodeType="withEffect">
                                  <p:stCondLst>
                                    <p:cond delay="0"/>
                                  </p:stCondLst>
                                  <p:childTnLst>
                                    <p:animEffect transition="out" filter="dissolve">
                                      <p:cBhvr>
                                        <p:cTn id="205" dur="500"/>
                                        <p:tgtEl>
                                          <p:spTgt spid="19474"/>
                                        </p:tgtEl>
                                      </p:cBhvr>
                                    </p:animEffect>
                                    <p:set>
                                      <p:cBhvr>
                                        <p:cTn id="206" dur="1" fill="hold">
                                          <p:stCondLst>
                                            <p:cond delay="499"/>
                                          </p:stCondLst>
                                        </p:cTn>
                                        <p:tgtEl>
                                          <p:spTgt spid="19474"/>
                                        </p:tgtEl>
                                        <p:attrNameLst>
                                          <p:attrName>style.visibility</p:attrName>
                                        </p:attrNameLst>
                                      </p:cBhvr>
                                      <p:to>
                                        <p:strVal val="hidden"/>
                                      </p:to>
                                    </p:set>
                                  </p:childTnLst>
                                </p:cTn>
                              </p:par>
                              <p:par>
                                <p:cTn id="207" presetID="9" presetClass="exit" presetSubtype="0" fill="hold" nodeType="withEffect">
                                  <p:stCondLst>
                                    <p:cond delay="0"/>
                                  </p:stCondLst>
                                  <p:childTnLst>
                                    <p:animEffect transition="out" filter="dissolve">
                                      <p:cBhvr>
                                        <p:cTn id="208" dur="500"/>
                                        <p:tgtEl>
                                          <p:spTgt spid="19475"/>
                                        </p:tgtEl>
                                      </p:cBhvr>
                                    </p:animEffect>
                                    <p:set>
                                      <p:cBhvr>
                                        <p:cTn id="209" dur="1" fill="hold">
                                          <p:stCondLst>
                                            <p:cond delay="499"/>
                                          </p:stCondLst>
                                        </p:cTn>
                                        <p:tgtEl>
                                          <p:spTgt spid="19475"/>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9" presetClass="entr" presetSubtype="0" fill="hold" nodeType="clickEffect">
                                  <p:stCondLst>
                                    <p:cond delay="0"/>
                                  </p:stCondLst>
                                  <p:childTnLst>
                                    <p:set>
                                      <p:cBhvr>
                                        <p:cTn id="213" dur="1" fill="hold">
                                          <p:stCondLst>
                                            <p:cond delay="0"/>
                                          </p:stCondLst>
                                        </p:cTn>
                                        <p:tgtEl>
                                          <p:spTgt spid="19479"/>
                                        </p:tgtEl>
                                        <p:attrNameLst>
                                          <p:attrName>style.visibility</p:attrName>
                                        </p:attrNameLst>
                                      </p:cBhvr>
                                      <p:to>
                                        <p:strVal val="visible"/>
                                      </p:to>
                                    </p:set>
                                    <p:animEffect transition="in" filter="dissolve">
                                      <p:cBhvr>
                                        <p:cTn id="214" dur="500"/>
                                        <p:tgtEl>
                                          <p:spTgt spid="19479"/>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9" presetClass="entr" presetSubtype="0" fill="hold" nodeType="clickEffect">
                                  <p:stCondLst>
                                    <p:cond delay="0"/>
                                  </p:stCondLst>
                                  <p:childTnLst>
                                    <p:set>
                                      <p:cBhvr>
                                        <p:cTn id="218" dur="1" fill="hold">
                                          <p:stCondLst>
                                            <p:cond delay="0"/>
                                          </p:stCondLst>
                                        </p:cTn>
                                        <p:tgtEl>
                                          <p:spTgt spid="19480"/>
                                        </p:tgtEl>
                                        <p:attrNameLst>
                                          <p:attrName>style.visibility</p:attrName>
                                        </p:attrNameLst>
                                      </p:cBhvr>
                                      <p:to>
                                        <p:strVal val="visible"/>
                                      </p:to>
                                    </p:set>
                                    <p:animEffect transition="in" filter="dissolve">
                                      <p:cBhvr>
                                        <p:cTn id="219" dur="500"/>
                                        <p:tgtEl>
                                          <p:spTgt spid="19480"/>
                                        </p:tgtEl>
                                      </p:cBhvr>
                                    </p:animEffec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9" presetClass="entr" presetSubtype="0" fill="hold" nodeType="clickEffect">
                                  <p:stCondLst>
                                    <p:cond delay="0"/>
                                  </p:stCondLst>
                                  <p:childTnLst>
                                    <p:set>
                                      <p:cBhvr>
                                        <p:cTn id="223" dur="1" fill="hold">
                                          <p:stCondLst>
                                            <p:cond delay="0"/>
                                          </p:stCondLst>
                                        </p:cTn>
                                        <p:tgtEl>
                                          <p:spTgt spid="19481"/>
                                        </p:tgtEl>
                                        <p:attrNameLst>
                                          <p:attrName>style.visibility</p:attrName>
                                        </p:attrNameLst>
                                      </p:cBhvr>
                                      <p:to>
                                        <p:strVal val="visible"/>
                                      </p:to>
                                    </p:set>
                                    <p:animEffect transition="in" filter="dissolve">
                                      <p:cBhvr>
                                        <p:cTn id="224" dur="500"/>
                                        <p:tgtEl>
                                          <p:spTgt spid="19481"/>
                                        </p:tgtEl>
                                      </p:cBhvr>
                                    </p:animEffec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9" presetClass="entr" presetSubtype="0" fill="hold" nodeType="clickEffect">
                                  <p:stCondLst>
                                    <p:cond delay="0"/>
                                  </p:stCondLst>
                                  <p:childTnLst>
                                    <p:set>
                                      <p:cBhvr>
                                        <p:cTn id="228" dur="1" fill="hold">
                                          <p:stCondLst>
                                            <p:cond delay="0"/>
                                          </p:stCondLst>
                                        </p:cTn>
                                        <p:tgtEl>
                                          <p:spTgt spid="19482"/>
                                        </p:tgtEl>
                                        <p:attrNameLst>
                                          <p:attrName>style.visibility</p:attrName>
                                        </p:attrNameLst>
                                      </p:cBhvr>
                                      <p:to>
                                        <p:strVal val="visible"/>
                                      </p:to>
                                    </p:set>
                                    <p:animEffect transition="in" filter="dissolve">
                                      <p:cBhvr>
                                        <p:cTn id="229" dur="500"/>
                                        <p:tgtEl>
                                          <p:spTgt spid="19482"/>
                                        </p:tgtEl>
                                      </p:cBhvr>
                                    </p:animEffec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9" presetClass="entr" presetSubtype="0" fill="hold" nodeType="clickEffect">
                                  <p:stCondLst>
                                    <p:cond delay="0"/>
                                  </p:stCondLst>
                                  <p:childTnLst>
                                    <p:set>
                                      <p:cBhvr>
                                        <p:cTn id="233" dur="1" fill="hold">
                                          <p:stCondLst>
                                            <p:cond delay="0"/>
                                          </p:stCondLst>
                                        </p:cTn>
                                        <p:tgtEl>
                                          <p:spTgt spid="19483"/>
                                        </p:tgtEl>
                                        <p:attrNameLst>
                                          <p:attrName>style.visibility</p:attrName>
                                        </p:attrNameLst>
                                      </p:cBhvr>
                                      <p:to>
                                        <p:strVal val="visible"/>
                                      </p:to>
                                    </p:set>
                                    <p:animEffect transition="in" filter="dissolve">
                                      <p:cBhvr>
                                        <p:cTn id="234" dur="500"/>
                                        <p:tgtEl>
                                          <p:spTgt spid="19483"/>
                                        </p:tgtEl>
                                      </p:cBhvr>
                                    </p:animEffec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9" presetClass="entr" presetSubtype="0" fill="hold" nodeType="clickEffect">
                                  <p:stCondLst>
                                    <p:cond delay="0"/>
                                  </p:stCondLst>
                                  <p:childTnLst>
                                    <p:set>
                                      <p:cBhvr>
                                        <p:cTn id="238" dur="1" fill="hold">
                                          <p:stCondLst>
                                            <p:cond delay="0"/>
                                          </p:stCondLst>
                                        </p:cTn>
                                        <p:tgtEl>
                                          <p:spTgt spid="19484"/>
                                        </p:tgtEl>
                                        <p:attrNameLst>
                                          <p:attrName>style.visibility</p:attrName>
                                        </p:attrNameLst>
                                      </p:cBhvr>
                                      <p:to>
                                        <p:strVal val="visible"/>
                                      </p:to>
                                    </p:set>
                                    <p:animEffect transition="in" filter="dissolve">
                                      <p:cBhvr>
                                        <p:cTn id="239" dur="500"/>
                                        <p:tgtEl>
                                          <p:spTgt spid="19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Exercise – 2003 – Q3(a) – H.L.</a:t>
            </a:r>
            <a:endParaRPr lang="en-GB" altLang="en-US" sz="3600" b="1"/>
          </a:p>
        </p:txBody>
      </p:sp>
      <p:graphicFrame>
        <p:nvGraphicFramePr>
          <p:cNvPr id="3" name="Object 2"/>
          <p:cNvGraphicFramePr>
            <a:graphicFrameLocks noChangeAspect="1"/>
          </p:cNvGraphicFramePr>
          <p:nvPr/>
        </p:nvGraphicFramePr>
        <p:xfrm>
          <a:off x="1228725" y="1549400"/>
          <a:ext cx="5503863" cy="4543425"/>
        </p:xfrm>
        <a:graphic>
          <a:graphicData uri="http://schemas.openxmlformats.org/presentationml/2006/ole">
            <mc:AlternateContent xmlns:mc="http://schemas.openxmlformats.org/markup-compatibility/2006">
              <mc:Choice xmlns:v="urn:schemas-microsoft-com:vml" Requires="v">
                <p:oleObj spid="_x0000_s19482" name="Equation" r:id="rId3" imgW="2184120" imgH="1803240" progId="Equation.DSMT4">
                  <p:embed/>
                </p:oleObj>
              </mc:Choice>
              <mc:Fallback>
                <p:oleObj name="Equation" r:id="rId3" imgW="2184120" imgH="1803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1549400"/>
                        <a:ext cx="5503863" cy="454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3388003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529" name="Object 25"/>
          <p:cNvGraphicFramePr>
            <a:graphicFrameLocks noChangeAspect="1"/>
          </p:cNvGraphicFramePr>
          <p:nvPr/>
        </p:nvGraphicFramePr>
        <p:xfrm>
          <a:off x="2700338" y="1485900"/>
          <a:ext cx="4803775" cy="1006475"/>
        </p:xfrm>
        <a:graphic>
          <a:graphicData uri="http://schemas.openxmlformats.org/presentationml/2006/ole">
            <mc:AlternateContent xmlns:mc="http://schemas.openxmlformats.org/markup-compatibility/2006">
              <mc:Choice xmlns:v="urn:schemas-microsoft-com:vml" Requires="v">
                <p:oleObj spid="_x0000_s21298" name="Equation" r:id="rId3" imgW="2349360" imgH="495000" progId="Equation.DSMT4">
                  <p:embed/>
                </p:oleObj>
              </mc:Choice>
              <mc:Fallback>
                <p:oleObj name="Equation" r:id="rId3" imgW="2349360" imgH="495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485900"/>
                        <a:ext cx="4803775"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5" name="Object 21"/>
          <p:cNvGraphicFramePr>
            <a:graphicFrameLocks noChangeAspect="1"/>
          </p:cNvGraphicFramePr>
          <p:nvPr/>
        </p:nvGraphicFramePr>
        <p:xfrm>
          <a:off x="3548063" y="3421063"/>
          <a:ext cx="3013075" cy="1160462"/>
        </p:xfrm>
        <a:graphic>
          <a:graphicData uri="http://schemas.openxmlformats.org/presentationml/2006/ole">
            <mc:AlternateContent xmlns:mc="http://schemas.openxmlformats.org/markup-compatibility/2006">
              <mc:Choice xmlns:v="urn:schemas-microsoft-com:vml" Requires="v">
                <p:oleObj spid="_x0000_s21299" name="Equation" r:id="rId5" imgW="1307880" imgH="507960" progId="Equation.DSMT4">
                  <p:embed/>
                </p:oleObj>
              </mc:Choice>
              <mc:Fallback>
                <p:oleObj name="Equation" r:id="rId5" imgW="1307880" imgH="507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8063" y="3421063"/>
                        <a:ext cx="3013075" cy="1160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3" name="Object 19"/>
          <p:cNvGraphicFramePr>
            <a:graphicFrameLocks noChangeAspect="1"/>
          </p:cNvGraphicFramePr>
          <p:nvPr/>
        </p:nvGraphicFramePr>
        <p:xfrm>
          <a:off x="3635375" y="1557338"/>
          <a:ext cx="3773488" cy="1044575"/>
        </p:xfrm>
        <a:graphic>
          <a:graphicData uri="http://schemas.openxmlformats.org/presentationml/2006/ole">
            <mc:AlternateContent xmlns:mc="http://schemas.openxmlformats.org/markup-compatibility/2006">
              <mc:Choice xmlns:v="urn:schemas-microsoft-com:vml" Requires="v">
                <p:oleObj spid="_x0000_s21300" name="Equation" r:id="rId7" imgW="1638000" imgH="457200" progId="Equation.DSMT4">
                  <p:embed/>
                </p:oleObj>
              </mc:Choice>
              <mc:Fallback>
                <p:oleObj name="Equation" r:id="rId7" imgW="16380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1557338"/>
                        <a:ext cx="3773488"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a:spLocks noChangeArrowheads="1"/>
          </p:cNvSpPr>
          <p:nvPr/>
        </p:nvSpPr>
        <p:spPr bwMode="auto">
          <a:xfrm>
            <a:off x="539750" y="765175"/>
            <a:ext cx="6840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Solution</a:t>
            </a:r>
            <a:endParaRPr lang="en-GB" altLang="en-US" sz="3600" b="1"/>
          </a:p>
        </p:txBody>
      </p:sp>
      <p:cxnSp>
        <p:nvCxnSpPr>
          <p:cNvPr id="4" name="Straight Connector 3"/>
          <p:cNvCxnSpPr/>
          <p:nvPr/>
        </p:nvCxnSpPr>
        <p:spPr>
          <a:xfrm>
            <a:off x="1042988" y="5516563"/>
            <a:ext cx="60499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403350" y="4292600"/>
            <a:ext cx="1296988" cy="1223963"/>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Object 2"/>
          <p:cNvGraphicFramePr>
            <a:graphicFrameLocks noChangeAspect="1"/>
          </p:cNvGraphicFramePr>
          <p:nvPr/>
        </p:nvGraphicFramePr>
        <p:xfrm>
          <a:off x="1835150" y="5084763"/>
          <a:ext cx="292100" cy="409575"/>
        </p:xfrm>
        <a:graphic>
          <a:graphicData uri="http://schemas.openxmlformats.org/presentationml/2006/ole">
            <mc:AlternateContent xmlns:mc="http://schemas.openxmlformats.org/markup-compatibility/2006">
              <mc:Choice xmlns:v="urn:schemas-microsoft-com:vml" Requires="v">
                <p:oleObj spid="_x0000_s21301" name="Equation" r:id="rId9" imgW="126720" imgH="177480" progId="Equation.DSMT4">
                  <p:embed/>
                </p:oleObj>
              </mc:Choice>
              <mc:Fallback>
                <p:oleObj name="Equation" r:id="rId9" imgW="1267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150" y="5084763"/>
                        <a:ext cx="2921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1692275" y="4437063"/>
          <a:ext cx="292100" cy="495300"/>
        </p:xfrm>
        <a:graphic>
          <a:graphicData uri="http://schemas.openxmlformats.org/presentationml/2006/ole">
            <mc:AlternateContent xmlns:mc="http://schemas.openxmlformats.org/markup-compatibility/2006">
              <mc:Choice xmlns:v="urn:schemas-microsoft-com:vml" Requires="v">
                <p:oleObj spid="_x0000_s21302" name="Equation" r:id="rId11" imgW="126720" imgH="215640" progId="Equation.DSMT4">
                  <p:embed/>
                </p:oleObj>
              </mc:Choice>
              <mc:Fallback>
                <p:oleObj name="Equation" r:id="rId11" imgW="126720" imgH="2156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2275" y="4437063"/>
                        <a:ext cx="2921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Freeform 8"/>
          <p:cNvSpPr/>
          <p:nvPr/>
        </p:nvSpPr>
        <p:spPr>
          <a:xfrm>
            <a:off x="1447800" y="4203700"/>
            <a:ext cx="5245100" cy="1295400"/>
          </a:xfrm>
          <a:custGeom>
            <a:avLst/>
            <a:gdLst>
              <a:gd name="connsiteX0" fmla="*/ 0 w 5245100"/>
              <a:gd name="connsiteY0" fmla="*/ 1295400 h 1295400"/>
              <a:gd name="connsiteX1" fmla="*/ 2705100 w 5245100"/>
              <a:gd name="connsiteY1" fmla="*/ 0 h 1295400"/>
              <a:gd name="connsiteX2" fmla="*/ 5245100 w 5245100"/>
              <a:gd name="connsiteY2" fmla="*/ 1295400 h 1295400"/>
            </a:gdLst>
            <a:ahLst/>
            <a:cxnLst>
              <a:cxn ang="0">
                <a:pos x="connsiteX0" y="connsiteY0"/>
              </a:cxn>
              <a:cxn ang="0">
                <a:pos x="connsiteX1" y="connsiteY1"/>
              </a:cxn>
              <a:cxn ang="0">
                <a:pos x="connsiteX2" y="connsiteY2"/>
              </a:cxn>
            </a:cxnLst>
            <a:rect l="l" t="t" r="r" b="b"/>
            <a:pathLst>
              <a:path w="5245100" h="1295400">
                <a:moveTo>
                  <a:pt x="0" y="1295400"/>
                </a:moveTo>
                <a:cubicBezTo>
                  <a:pt x="915458" y="647700"/>
                  <a:pt x="1830917" y="0"/>
                  <a:pt x="2705100" y="0"/>
                </a:cubicBezTo>
                <a:cubicBezTo>
                  <a:pt x="3579283" y="0"/>
                  <a:pt x="4412191" y="647700"/>
                  <a:pt x="5245100" y="1295400"/>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aphicFrame>
        <p:nvGraphicFramePr>
          <p:cNvPr id="21508" name="Object 4"/>
          <p:cNvGraphicFramePr>
            <a:graphicFrameLocks noChangeAspect="1"/>
          </p:cNvGraphicFramePr>
          <p:nvPr/>
        </p:nvGraphicFramePr>
        <p:xfrm>
          <a:off x="3779838" y="4508500"/>
          <a:ext cx="612775" cy="525463"/>
        </p:xfrm>
        <a:graphic>
          <a:graphicData uri="http://schemas.openxmlformats.org/presentationml/2006/ole">
            <mc:AlternateContent xmlns:mc="http://schemas.openxmlformats.org/markup-compatibility/2006">
              <mc:Choice xmlns:v="urn:schemas-microsoft-com:vml" Requires="v">
                <p:oleObj spid="_x0000_s21303" name="Equation" r:id="rId13" imgW="266400" imgH="228600" progId="Equation.DSMT4">
                  <p:embed/>
                </p:oleObj>
              </mc:Choice>
              <mc:Fallback>
                <p:oleObj name="Equation" r:id="rId13" imgW="2664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9838" y="4508500"/>
                        <a:ext cx="612775"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 name="Straight Arrow Connector 11"/>
          <p:cNvCxnSpPr/>
          <p:nvPr/>
        </p:nvCxnSpPr>
        <p:spPr>
          <a:xfrm rot="5400000" flipH="1" flipV="1">
            <a:off x="3887788" y="4471988"/>
            <a:ext cx="50323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886994" y="5264944"/>
            <a:ext cx="5048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510" name="Object 6"/>
          <p:cNvGraphicFramePr>
            <a:graphicFrameLocks noChangeAspect="1"/>
          </p:cNvGraphicFramePr>
          <p:nvPr/>
        </p:nvGraphicFramePr>
        <p:xfrm>
          <a:off x="3708400" y="5589588"/>
          <a:ext cx="787400" cy="525462"/>
        </p:xfrm>
        <a:graphic>
          <a:graphicData uri="http://schemas.openxmlformats.org/presentationml/2006/ole">
            <mc:AlternateContent xmlns:mc="http://schemas.openxmlformats.org/markup-compatibility/2006">
              <mc:Choice xmlns:v="urn:schemas-microsoft-com:vml" Requires="v">
                <p:oleObj spid="_x0000_s21304" name="Equation" r:id="rId15" imgW="342720" imgH="228600" progId="Equation.DSMT4">
                  <p:embed/>
                </p:oleObj>
              </mc:Choice>
              <mc:Fallback>
                <p:oleObj name="Equation" r:id="rId15" imgW="34272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08400" y="5589588"/>
                        <a:ext cx="787400"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1" name="Straight Arrow Connector 20"/>
          <p:cNvCxnSpPr/>
          <p:nvPr/>
        </p:nvCxnSpPr>
        <p:spPr>
          <a:xfrm rot="10800000">
            <a:off x="1476375" y="5876925"/>
            <a:ext cx="22320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00563" y="5876925"/>
            <a:ext cx="22320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403350" y="5516563"/>
            <a:ext cx="1296988" cy="1587"/>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511" name="Object 7"/>
          <p:cNvGraphicFramePr>
            <a:graphicFrameLocks noChangeAspect="1"/>
          </p:cNvGraphicFramePr>
          <p:nvPr/>
        </p:nvGraphicFramePr>
        <p:xfrm>
          <a:off x="5468938" y="758825"/>
          <a:ext cx="1695450" cy="582613"/>
        </p:xfrm>
        <a:graphic>
          <a:graphicData uri="http://schemas.openxmlformats.org/presentationml/2006/ole">
            <mc:AlternateContent xmlns:mc="http://schemas.openxmlformats.org/markup-compatibility/2006">
              <mc:Choice xmlns:v="urn:schemas-microsoft-com:vml" Requires="v">
                <p:oleObj spid="_x0000_s21305" name="Equation" r:id="rId17" imgW="736560" imgH="253800" progId="Equation.DSMT4">
                  <p:embed/>
                </p:oleObj>
              </mc:Choice>
              <mc:Fallback>
                <p:oleObj name="Equation" r:id="rId17" imgW="736560" imgH="253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68938" y="758825"/>
                        <a:ext cx="1695450"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8" name="Straight Arrow Connector 27"/>
          <p:cNvCxnSpPr/>
          <p:nvPr/>
        </p:nvCxnSpPr>
        <p:spPr>
          <a:xfrm rot="5400000" flipH="1" flipV="1">
            <a:off x="2087563" y="4905375"/>
            <a:ext cx="1223962" cy="1588"/>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512" name="Object 8"/>
          <p:cNvGraphicFramePr>
            <a:graphicFrameLocks noChangeAspect="1"/>
          </p:cNvGraphicFramePr>
          <p:nvPr/>
        </p:nvGraphicFramePr>
        <p:xfrm>
          <a:off x="5483225" y="1247775"/>
          <a:ext cx="1665288" cy="611188"/>
        </p:xfrm>
        <a:graphic>
          <a:graphicData uri="http://schemas.openxmlformats.org/presentationml/2006/ole">
            <mc:AlternateContent xmlns:mc="http://schemas.openxmlformats.org/markup-compatibility/2006">
              <mc:Choice xmlns:v="urn:schemas-microsoft-com:vml" Requires="v">
                <p:oleObj spid="_x0000_s21306" name="Equation" r:id="rId19" imgW="723600" imgH="266400" progId="Equation.DSMT4">
                  <p:embed/>
                </p:oleObj>
              </mc:Choice>
              <mc:Fallback>
                <p:oleObj name="Equation" r:id="rId19" imgW="723600" imgH="266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83225" y="1247775"/>
                        <a:ext cx="1665288"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3" name="Object 9"/>
          <p:cNvGraphicFramePr>
            <a:graphicFrameLocks noChangeAspect="1"/>
          </p:cNvGraphicFramePr>
          <p:nvPr/>
        </p:nvGraphicFramePr>
        <p:xfrm>
          <a:off x="611188" y="836613"/>
          <a:ext cx="1695450" cy="582612"/>
        </p:xfrm>
        <a:graphic>
          <a:graphicData uri="http://schemas.openxmlformats.org/presentationml/2006/ole">
            <mc:AlternateContent xmlns:mc="http://schemas.openxmlformats.org/markup-compatibility/2006">
              <mc:Choice xmlns:v="urn:schemas-microsoft-com:vml" Requires="v">
                <p:oleObj spid="_x0000_s21307" name="Equation" r:id="rId21" imgW="736560" imgH="253800" progId="Equation.DSMT4">
                  <p:embed/>
                </p:oleObj>
              </mc:Choice>
              <mc:Fallback>
                <p:oleObj name="Equation" r:id="rId21" imgW="736560" imgH="253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1188" y="836613"/>
                        <a:ext cx="1695450" cy="58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4" name="Object 10"/>
          <p:cNvGraphicFramePr>
            <a:graphicFrameLocks noChangeAspect="1"/>
          </p:cNvGraphicFramePr>
          <p:nvPr/>
        </p:nvGraphicFramePr>
        <p:xfrm>
          <a:off x="592138" y="1319213"/>
          <a:ext cx="2251075" cy="611187"/>
        </p:xfrm>
        <a:graphic>
          <a:graphicData uri="http://schemas.openxmlformats.org/presentationml/2006/ole">
            <mc:AlternateContent xmlns:mc="http://schemas.openxmlformats.org/markup-compatibility/2006">
              <mc:Choice xmlns:v="urn:schemas-microsoft-com:vml" Requires="v">
                <p:oleObj spid="_x0000_s21308" name="Equation" r:id="rId23" imgW="977760" imgH="266400" progId="Equation.DSMT4">
                  <p:embed/>
                </p:oleObj>
              </mc:Choice>
              <mc:Fallback>
                <p:oleObj name="Equation" r:id="rId23" imgW="977760" imgH="2664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2138" y="1319213"/>
                        <a:ext cx="2251075"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5" name="Object 11"/>
          <p:cNvGraphicFramePr>
            <a:graphicFrameLocks noChangeAspect="1"/>
          </p:cNvGraphicFramePr>
          <p:nvPr/>
        </p:nvGraphicFramePr>
        <p:xfrm>
          <a:off x="611188" y="1858963"/>
          <a:ext cx="1782762" cy="581025"/>
        </p:xfrm>
        <a:graphic>
          <a:graphicData uri="http://schemas.openxmlformats.org/presentationml/2006/ole">
            <mc:AlternateContent xmlns:mc="http://schemas.openxmlformats.org/markup-compatibility/2006">
              <mc:Choice xmlns:v="urn:schemas-microsoft-com:vml" Requires="v">
                <p:oleObj spid="_x0000_s21309" name="Equation" r:id="rId25" imgW="774360" imgH="253800" progId="Equation.DSMT4">
                  <p:embed/>
                </p:oleObj>
              </mc:Choice>
              <mc:Fallback>
                <p:oleObj name="Equation" r:id="rId25" imgW="774360" imgH="253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1188" y="1858963"/>
                        <a:ext cx="1782762"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6" name="Object 12"/>
          <p:cNvGraphicFramePr>
            <a:graphicFrameLocks noChangeAspect="1"/>
          </p:cNvGraphicFramePr>
          <p:nvPr/>
        </p:nvGraphicFramePr>
        <p:xfrm>
          <a:off x="611188" y="2241550"/>
          <a:ext cx="2747962" cy="900113"/>
        </p:xfrm>
        <a:graphic>
          <a:graphicData uri="http://schemas.openxmlformats.org/presentationml/2006/ole">
            <mc:AlternateContent xmlns:mc="http://schemas.openxmlformats.org/markup-compatibility/2006">
              <mc:Choice xmlns:v="urn:schemas-microsoft-com:vml" Requires="v">
                <p:oleObj spid="_x0000_s21310" name="Equation" r:id="rId27" imgW="1193760" imgH="393480" progId="Equation.DSMT4">
                  <p:embed/>
                </p:oleObj>
              </mc:Choice>
              <mc:Fallback>
                <p:oleObj name="Equation" r:id="rId27" imgW="1193760" imgH="393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1188" y="2241550"/>
                        <a:ext cx="2747962"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7" name="Object 13"/>
          <p:cNvGraphicFramePr>
            <a:graphicFrameLocks noChangeAspect="1"/>
          </p:cNvGraphicFramePr>
          <p:nvPr/>
        </p:nvGraphicFramePr>
        <p:xfrm>
          <a:off x="3851275" y="1882775"/>
          <a:ext cx="3273425" cy="609600"/>
        </p:xfrm>
        <a:graphic>
          <a:graphicData uri="http://schemas.openxmlformats.org/presentationml/2006/ole">
            <mc:AlternateContent xmlns:mc="http://schemas.openxmlformats.org/markup-compatibility/2006">
              <mc:Choice xmlns:v="urn:schemas-microsoft-com:vml" Requires="v">
                <p:oleObj spid="_x0000_s21311" name="Equation" r:id="rId29" imgW="1422360" imgH="266400" progId="Equation.DSMT4">
                  <p:embed/>
                </p:oleObj>
              </mc:Choice>
              <mc:Fallback>
                <p:oleObj name="Equation" r:id="rId29" imgW="1422360" imgH="2664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851275" y="1882775"/>
                        <a:ext cx="327342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8" name="Object 14"/>
          <p:cNvGraphicFramePr>
            <a:graphicFrameLocks noChangeAspect="1"/>
          </p:cNvGraphicFramePr>
          <p:nvPr/>
        </p:nvGraphicFramePr>
        <p:xfrm>
          <a:off x="4643438" y="2349500"/>
          <a:ext cx="2660650" cy="900113"/>
        </p:xfrm>
        <a:graphic>
          <a:graphicData uri="http://schemas.openxmlformats.org/presentationml/2006/ole">
            <mc:AlternateContent xmlns:mc="http://schemas.openxmlformats.org/markup-compatibility/2006">
              <mc:Choice xmlns:v="urn:schemas-microsoft-com:vml" Requires="v">
                <p:oleObj spid="_x0000_s21312" name="Equation" r:id="rId31" imgW="1155600" imgH="393480" progId="Equation.DSMT4">
                  <p:embed/>
                </p:oleObj>
              </mc:Choice>
              <mc:Fallback>
                <p:oleObj name="Equation" r:id="rId31" imgW="1155600" imgH="3934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643438" y="2349500"/>
                        <a:ext cx="2660650"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9" name="Object 15"/>
          <p:cNvGraphicFramePr>
            <a:graphicFrameLocks noChangeAspect="1"/>
          </p:cNvGraphicFramePr>
          <p:nvPr/>
        </p:nvGraphicFramePr>
        <p:xfrm>
          <a:off x="4643438" y="3213100"/>
          <a:ext cx="2573337" cy="522288"/>
        </p:xfrm>
        <a:graphic>
          <a:graphicData uri="http://schemas.openxmlformats.org/presentationml/2006/ole">
            <mc:AlternateContent xmlns:mc="http://schemas.openxmlformats.org/markup-compatibility/2006">
              <mc:Choice xmlns:v="urn:schemas-microsoft-com:vml" Requires="v">
                <p:oleObj spid="_x0000_s21313" name="Equation" r:id="rId33" imgW="1117440" imgH="228600" progId="Equation.DSMT4">
                  <p:embed/>
                </p:oleObj>
              </mc:Choice>
              <mc:Fallback>
                <p:oleObj name="Equation" r:id="rId33" imgW="1117440" imgH="2286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643438" y="3213100"/>
                        <a:ext cx="257333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0" name="Object 16"/>
          <p:cNvGraphicFramePr>
            <a:graphicFrameLocks noChangeAspect="1"/>
          </p:cNvGraphicFramePr>
          <p:nvPr/>
        </p:nvGraphicFramePr>
        <p:xfrm>
          <a:off x="4630738" y="3741738"/>
          <a:ext cx="2749550" cy="579437"/>
        </p:xfrm>
        <a:graphic>
          <a:graphicData uri="http://schemas.openxmlformats.org/presentationml/2006/ole">
            <mc:AlternateContent xmlns:mc="http://schemas.openxmlformats.org/markup-compatibility/2006">
              <mc:Choice xmlns:v="urn:schemas-microsoft-com:vml" Requires="v">
                <p:oleObj spid="_x0000_s21314" name="Equation" r:id="rId35" imgW="1193760" imgH="253800" progId="Equation.DSMT4">
                  <p:embed/>
                </p:oleObj>
              </mc:Choice>
              <mc:Fallback>
                <p:oleObj name="Equation" r:id="rId35" imgW="1193760" imgH="2538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630738" y="3741738"/>
                        <a:ext cx="274955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1" name="Object 17"/>
          <p:cNvGraphicFramePr>
            <a:graphicFrameLocks noChangeAspect="1"/>
          </p:cNvGraphicFramePr>
          <p:nvPr/>
        </p:nvGraphicFramePr>
        <p:xfrm>
          <a:off x="4643438" y="4376738"/>
          <a:ext cx="906462" cy="549275"/>
        </p:xfrm>
        <a:graphic>
          <a:graphicData uri="http://schemas.openxmlformats.org/presentationml/2006/ole">
            <mc:AlternateContent xmlns:mc="http://schemas.openxmlformats.org/markup-compatibility/2006">
              <mc:Choice xmlns:v="urn:schemas-microsoft-com:vml" Requires="v">
                <p:oleObj spid="_x0000_s21315" name="Equation" r:id="rId37" imgW="393480" imgH="241200" progId="Equation.DSMT4">
                  <p:embed/>
                </p:oleObj>
              </mc:Choice>
              <mc:Fallback>
                <p:oleObj name="Equation" r:id="rId37" imgW="393480" imgH="2412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643438" y="4376738"/>
                        <a:ext cx="90646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2" name="Object 18"/>
          <p:cNvGraphicFramePr>
            <a:graphicFrameLocks noChangeAspect="1"/>
          </p:cNvGraphicFramePr>
          <p:nvPr/>
        </p:nvGraphicFramePr>
        <p:xfrm>
          <a:off x="5724525" y="4173538"/>
          <a:ext cx="1841500" cy="1127125"/>
        </p:xfrm>
        <a:graphic>
          <a:graphicData uri="http://schemas.openxmlformats.org/presentationml/2006/ole">
            <mc:AlternateContent xmlns:mc="http://schemas.openxmlformats.org/markup-compatibility/2006">
              <mc:Choice xmlns:v="urn:schemas-microsoft-com:vml" Requires="v">
                <p:oleObj spid="_x0000_s21316" name="Equation" r:id="rId39" imgW="799920" imgH="495000" progId="Equation.DSMT4">
                  <p:embed/>
                </p:oleObj>
              </mc:Choice>
              <mc:Fallback>
                <p:oleObj name="Equation" r:id="rId39" imgW="799920" imgH="4950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724525" y="4173538"/>
                        <a:ext cx="1841500"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4" name="Object 20"/>
          <p:cNvGraphicFramePr>
            <a:graphicFrameLocks noChangeAspect="1"/>
          </p:cNvGraphicFramePr>
          <p:nvPr/>
        </p:nvGraphicFramePr>
        <p:xfrm>
          <a:off x="3635375" y="2484438"/>
          <a:ext cx="3627438" cy="1016000"/>
        </p:xfrm>
        <a:graphic>
          <a:graphicData uri="http://schemas.openxmlformats.org/presentationml/2006/ole">
            <mc:AlternateContent xmlns:mc="http://schemas.openxmlformats.org/markup-compatibility/2006">
              <mc:Choice xmlns:v="urn:schemas-microsoft-com:vml" Requires="v">
                <p:oleObj spid="_x0000_s21317" name="Equation" r:id="rId41" imgW="1574640" imgH="444240" progId="Equation.DSMT4">
                  <p:embed/>
                </p:oleObj>
              </mc:Choice>
              <mc:Fallback>
                <p:oleObj name="Equation" r:id="rId41" imgW="1574640" imgH="44424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635375" y="2484438"/>
                        <a:ext cx="3627438"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6" name="Object 22"/>
          <p:cNvGraphicFramePr>
            <a:graphicFrameLocks noChangeAspect="1"/>
          </p:cNvGraphicFramePr>
          <p:nvPr/>
        </p:nvGraphicFramePr>
        <p:xfrm>
          <a:off x="3132138" y="765175"/>
          <a:ext cx="4092575" cy="609600"/>
        </p:xfrm>
        <a:graphic>
          <a:graphicData uri="http://schemas.openxmlformats.org/presentationml/2006/ole">
            <mc:AlternateContent xmlns:mc="http://schemas.openxmlformats.org/markup-compatibility/2006">
              <mc:Choice xmlns:v="urn:schemas-microsoft-com:vml" Requires="v">
                <p:oleObj spid="_x0000_s21318" name="Equation" r:id="rId43" imgW="1777680" imgH="266400" progId="Equation.DSMT4">
                  <p:embed/>
                </p:oleObj>
              </mc:Choice>
              <mc:Fallback>
                <p:oleObj name="Equation" r:id="rId43" imgW="1777680" imgH="2664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132138" y="765175"/>
                        <a:ext cx="409257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7" name="Object 23"/>
          <p:cNvGraphicFramePr>
            <a:graphicFrameLocks noChangeAspect="1"/>
          </p:cNvGraphicFramePr>
          <p:nvPr/>
        </p:nvGraphicFramePr>
        <p:xfrm>
          <a:off x="3708400" y="1341438"/>
          <a:ext cx="2133600" cy="465137"/>
        </p:xfrm>
        <a:graphic>
          <a:graphicData uri="http://schemas.openxmlformats.org/presentationml/2006/ole">
            <mc:AlternateContent xmlns:mc="http://schemas.openxmlformats.org/markup-compatibility/2006">
              <mc:Choice xmlns:v="urn:schemas-microsoft-com:vml" Requires="v">
                <p:oleObj spid="_x0000_s21319" name="Equation" r:id="rId45" imgW="927000" imgH="203040" progId="Equation.DSMT4">
                  <p:embed/>
                </p:oleObj>
              </mc:Choice>
              <mc:Fallback>
                <p:oleObj name="Equation" r:id="rId45" imgW="927000" imgH="20304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708400" y="1341438"/>
                        <a:ext cx="213360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8" name="Object 24"/>
          <p:cNvGraphicFramePr>
            <a:graphicFrameLocks noChangeAspect="1"/>
          </p:cNvGraphicFramePr>
          <p:nvPr/>
        </p:nvGraphicFramePr>
        <p:xfrm>
          <a:off x="3708400" y="1916113"/>
          <a:ext cx="1665288" cy="1133475"/>
        </p:xfrm>
        <a:graphic>
          <a:graphicData uri="http://schemas.openxmlformats.org/presentationml/2006/ole">
            <mc:AlternateContent xmlns:mc="http://schemas.openxmlformats.org/markup-compatibility/2006">
              <mc:Choice xmlns:v="urn:schemas-microsoft-com:vml" Requires="v">
                <p:oleObj spid="_x0000_s21320" name="Equation" r:id="rId47" imgW="723600" imgH="495000" progId="Equation.DSMT4">
                  <p:embed/>
                </p:oleObj>
              </mc:Choice>
              <mc:Fallback>
                <p:oleObj name="Equation" r:id="rId47" imgW="723600" imgH="495000"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708400" y="1916113"/>
                        <a:ext cx="1665288"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0" name="Object 26"/>
          <p:cNvGraphicFramePr>
            <a:graphicFrameLocks noChangeAspect="1"/>
          </p:cNvGraphicFramePr>
          <p:nvPr/>
        </p:nvGraphicFramePr>
        <p:xfrm>
          <a:off x="3995738" y="2565400"/>
          <a:ext cx="3376612" cy="903288"/>
        </p:xfrm>
        <a:graphic>
          <a:graphicData uri="http://schemas.openxmlformats.org/presentationml/2006/ole">
            <mc:AlternateContent xmlns:mc="http://schemas.openxmlformats.org/markup-compatibility/2006">
              <mc:Choice xmlns:v="urn:schemas-microsoft-com:vml" Requires="v">
                <p:oleObj spid="_x0000_s21321" name="Equation" r:id="rId49" imgW="1650960" imgH="444240" progId="Equation.DSMT4">
                  <p:embed/>
                </p:oleObj>
              </mc:Choice>
              <mc:Fallback>
                <p:oleObj name="Equation" r:id="rId49" imgW="1650960" imgH="444240" progId="Equation.DSMT4">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995738" y="2565400"/>
                        <a:ext cx="3376612"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1" name="Object 27"/>
          <p:cNvGraphicFramePr>
            <a:graphicFrameLocks noChangeAspect="1"/>
          </p:cNvGraphicFramePr>
          <p:nvPr/>
        </p:nvGraphicFramePr>
        <p:xfrm>
          <a:off x="5219700" y="3476625"/>
          <a:ext cx="2130425" cy="1031875"/>
        </p:xfrm>
        <a:graphic>
          <a:graphicData uri="http://schemas.openxmlformats.org/presentationml/2006/ole">
            <mc:AlternateContent xmlns:mc="http://schemas.openxmlformats.org/markup-compatibility/2006">
              <mc:Choice xmlns:v="urn:schemas-microsoft-com:vml" Requires="v">
                <p:oleObj spid="_x0000_s21322" name="Equation" r:id="rId51" imgW="1041120" imgH="507960" progId="Equation.DSMT4">
                  <p:embed/>
                </p:oleObj>
              </mc:Choice>
              <mc:Fallback>
                <p:oleObj name="Equation" r:id="rId51" imgW="1041120" imgH="507960"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219700" y="3476625"/>
                        <a:ext cx="2130425" cy="103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2" name="Object 28"/>
          <p:cNvGraphicFramePr>
            <a:graphicFrameLocks noChangeAspect="1"/>
          </p:cNvGraphicFramePr>
          <p:nvPr/>
        </p:nvGraphicFramePr>
        <p:xfrm>
          <a:off x="581025" y="908050"/>
          <a:ext cx="2046288" cy="525463"/>
        </p:xfrm>
        <a:graphic>
          <a:graphicData uri="http://schemas.openxmlformats.org/presentationml/2006/ole">
            <mc:AlternateContent xmlns:mc="http://schemas.openxmlformats.org/markup-compatibility/2006">
              <mc:Choice xmlns:v="urn:schemas-microsoft-com:vml" Requires="v">
                <p:oleObj spid="_x0000_s21323" name="Equation" r:id="rId53" imgW="888840" imgH="228600" progId="Equation.DSMT4">
                  <p:embed/>
                </p:oleObj>
              </mc:Choice>
              <mc:Fallback>
                <p:oleObj name="Equation" r:id="rId53" imgW="888840" imgH="228600" progId="Equation.DSMT4">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81025" y="908050"/>
                        <a:ext cx="2046288"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3" name="Object 29"/>
          <p:cNvGraphicFramePr>
            <a:graphicFrameLocks noChangeAspect="1"/>
          </p:cNvGraphicFramePr>
          <p:nvPr/>
        </p:nvGraphicFramePr>
        <p:xfrm>
          <a:off x="539750" y="1266825"/>
          <a:ext cx="3800475" cy="1225550"/>
        </p:xfrm>
        <a:graphic>
          <a:graphicData uri="http://schemas.openxmlformats.org/presentationml/2006/ole">
            <mc:AlternateContent xmlns:mc="http://schemas.openxmlformats.org/markup-compatibility/2006">
              <mc:Choice xmlns:v="urn:schemas-microsoft-com:vml" Requires="v">
                <p:oleObj spid="_x0000_s21324" name="Equation" r:id="rId55" imgW="1650960" imgH="533160" progId="Equation.DSMT4">
                  <p:embed/>
                </p:oleObj>
              </mc:Choice>
              <mc:Fallback>
                <p:oleObj name="Equation" r:id="rId55" imgW="1650960" imgH="533160" progId="Equation.DSMT4">
                  <p:embed/>
                  <p:pic>
                    <p:nvPicPr>
                      <p:cNvPr id="0" name=""/>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39750" y="1266825"/>
                        <a:ext cx="3800475" cy="122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4" name="Object 30"/>
          <p:cNvGraphicFramePr>
            <a:graphicFrameLocks noChangeAspect="1"/>
          </p:cNvGraphicFramePr>
          <p:nvPr/>
        </p:nvGraphicFramePr>
        <p:xfrm>
          <a:off x="611188" y="2492375"/>
          <a:ext cx="2513012" cy="466725"/>
        </p:xfrm>
        <a:graphic>
          <a:graphicData uri="http://schemas.openxmlformats.org/presentationml/2006/ole">
            <mc:AlternateContent xmlns:mc="http://schemas.openxmlformats.org/markup-compatibility/2006">
              <mc:Choice xmlns:v="urn:schemas-microsoft-com:vml" Requires="v">
                <p:oleObj spid="_x0000_s21325" name="Equation" r:id="rId57" imgW="1091880" imgH="203040" progId="Equation.DSMT4">
                  <p:embed/>
                </p:oleObj>
              </mc:Choice>
              <mc:Fallback>
                <p:oleObj name="Equation" r:id="rId57" imgW="1091880" imgH="203040" progId="Equation.DSMT4">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611188" y="2492375"/>
                        <a:ext cx="2513012"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5" name="Object 31"/>
          <p:cNvGraphicFramePr>
            <a:graphicFrameLocks noChangeAspect="1"/>
          </p:cNvGraphicFramePr>
          <p:nvPr/>
        </p:nvGraphicFramePr>
        <p:xfrm>
          <a:off x="611188" y="2997200"/>
          <a:ext cx="3536950" cy="584200"/>
        </p:xfrm>
        <a:graphic>
          <a:graphicData uri="http://schemas.openxmlformats.org/presentationml/2006/ole">
            <mc:AlternateContent xmlns:mc="http://schemas.openxmlformats.org/markup-compatibility/2006">
              <mc:Choice xmlns:v="urn:schemas-microsoft-com:vml" Requires="v">
                <p:oleObj spid="_x0000_s21326" name="Equation" r:id="rId59" imgW="1536480" imgH="253800" progId="Equation.DSMT4">
                  <p:embed/>
                </p:oleObj>
              </mc:Choice>
              <mc:Fallback>
                <p:oleObj name="Equation" r:id="rId59" imgW="1536480" imgH="253800" progId="Equation.DSMT4">
                  <p:embed/>
                  <p:pic>
                    <p:nvPicPr>
                      <p:cNvPr id="0" nam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611188" y="2997200"/>
                        <a:ext cx="353695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6" name="Object 32"/>
          <p:cNvGraphicFramePr>
            <a:graphicFrameLocks noChangeAspect="1"/>
          </p:cNvGraphicFramePr>
          <p:nvPr/>
        </p:nvGraphicFramePr>
        <p:xfrm>
          <a:off x="4687888" y="2924175"/>
          <a:ext cx="2541587" cy="525463"/>
        </p:xfrm>
        <a:graphic>
          <a:graphicData uri="http://schemas.openxmlformats.org/presentationml/2006/ole">
            <mc:AlternateContent xmlns:mc="http://schemas.openxmlformats.org/markup-compatibility/2006">
              <mc:Choice xmlns:v="urn:schemas-microsoft-com:vml" Requires="v">
                <p:oleObj spid="_x0000_s21327" name="Equation" r:id="rId61" imgW="1104840" imgH="228600" progId="Equation.DSMT4">
                  <p:embed/>
                </p:oleObj>
              </mc:Choice>
              <mc:Fallback>
                <p:oleObj name="Equation" r:id="rId61" imgW="1104840" imgH="228600" progId="Equation.DSMT4">
                  <p:embed/>
                  <p:pic>
                    <p:nvPicPr>
                      <p:cNvPr id="0" name=""/>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4687888" y="2924175"/>
                        <a:ext cx="254158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7" name="Object 33"/>
          <p:cNvGraphicFramePr>
            <a:graphicFrameLocks noChangeAspect="1"/>
          </p:cNvGraphicFramePr>
          <p:nvPr/>
        </p:nvGraphicFramePr>
        <p:xfrm>
          <a:off x="633413" y="3573463"/>
          <a:ext cx="2425700" cy="466725"/>
        </p:xfrm>
        <a:graphic>
          <a:graphicData uri="http://schemas.openxmlformats.org/presentationml/2006/ole">
            <mc:AlternateContent xmlns:mc="http://schemas.openxmlformats.org/markup-compatibility/2006">
              <mc:Choice xmlns:v="urn:schemas-microsoft-com:vml" Requires="v">
                <p:oleObj spid="_x0000_s21328" name="Equation" r:id="rId63" imgW="1054080" imgH="203040" progId="Equation.DSMT4">
                  <p:embed/>
                </p:oleObj>
              </mc:Choice>
              <mc:Fallback>
                <p:oleObj name="Equation" r:id="rId63" imgW="1054080" imgH="203040" progId="Equation.DSMT4">
                  <p:embed/>
                  <p:pic>
                    <p:nvPicPr>
                      <p:cNvPr id="0" name=""/>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33413" y="3573463"/>
                        <a:ext cx="24257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8" name="Object 34"/>
          <p:cNvGraphicFramePr>
            <a:graphicFrameLocks noChangeAspect="1"/>
          </p:cNvGraphicFramePr>
          <p:nvPr/>
        </p:nvGraphicFramePr>
        <p:xfrm>
          <a:off x="625475" y="4070350"/>
          <a:ext cx="3009900" cy="582613"/>
        </p:xfrm>
        <a:graphic>
          <a:graphicData uri="http://schemas.openxmlformats.org/presentationml/2006/ole">
            <mc:AlternateContent xmlns:mc="http://schemas.openxmlformats.org/markup-compatibility/2006">
              <mc:Choice xmlns:v="urn:schemas-microsoft-com:vml" Requires="v">
                <p:oleObj spid="_x0000_s21329" name="Equation" r:id="rId65" imgW="1307880" imgH="253800" progId="Equation.DSMT4">
                  <p:embed/>
                </p:oleObj>
              </mc:Choice>
              <mc:Fallback>
                <p:oleObj name="Equation" r:id="rId65" imgW="1307880" imgH="253800" progId="Equation.DSMT4">
                  <p:embed/>
                  <p:pic>
                    <p:nvPicPr>
                      <p:cNvPr id="0" name=""/>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625475" y="4070350"/>
                        <a:ext cx="3009900"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9" name="Object 35"/>
          <p:cNvGraphicFramePr>
            <a:graphicFrameLocks noChangeAspect="1"/>
          </p:cNvGraphicFramePr>
          <p:nvPr/>
        </p:nvGraphicFramePr>
        <p:xfrm>
          <a:off x="611188" y="4581525"/>
          <a:ext cx="1373187" cy="903288"/>
        </p:xfrm>
        <a:graphic>
          <a:graphicData uri="http://schemas.openxmlformats.org/presentationml/2006/ole">
            <mc:AlternateContent xmlns:mc="http://schemas.openxmlformats.org/markup-compatibility/2006">
              <mc:Choice xmlns:v="urn:schemas-microsoft-com:vml" Requires="v">
                <p:oleObj spid="_x0000_s21330" name="Equation" r:id="rId67" imgW="596880" imgH="393480" progId="Equation.DSMT4">
                  <p:embed/>
                </p:oleObj>
              </mc:Choice>
              <mc:Fallback>
                <p:oleObj name="Equation" r:id="rId67" imgW="596880" imgH="393480" progId="Equation.DSMT4">
                  <p:embed/>
                  <p:pic>
                    <p:nvPicPr>
                      <p:cNvPr id="0" name=""/>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611188" y="4581525"/>
                        <a:ext cx="1373187"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0" name="Object 36"/>
          <p:cNvGraphicFramePr>
            <a:graphicFrameLocks noChangeAspect="1"/>
          </p:cNvGraphicFramePr>
          <p:nvPr/>
        </p:nvGraphicFramePr>
        <p:xfrm>
          <a:off x="588963" y="5397500"/>
          <a:ext cx="1606550" cy="552450"/>
        </p:xfrm>
        <a:graphic>
          <a:graphicData uri="http://schemas.openxmlformats.org/presentationml/2006/ole">
            <mc:AlternateContent xmlns:mc="http://schemas.openxmlformats.org/markup-compatibility/2006">
              <mc:Choice xmlns:v="urn:schemas-microsoft-com:vml" Requires="v">
                <p:oleObj spid="_x0000_s21331" name="Equation" r:id="rId69" imgW="698400" imgH="241200" progId="Equation.DSMT4">
                  <p:embed/>
                </p:oleObj>
              </mc:Choice>
              <mc:Fallback>
                <p:oleObj name="Equation" r:id="rId69" imgW="698400" imgH="241200" progId="Equation.DSMT4">
                  <p:embed/>
                  <p:pic>
                    <p:nvPicPr>
                      <p:cNvPr id="0" name=""/>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588963" y="5397500"/>
                        <a:ext cx="16065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0933476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21507"/>
                                        </p:tgtEl>
                                        <p:attrNameLst>
                                          <p:attrName>style.visibility</p:attrName>
                                        </p:attrNameLst>
                                      </p:cBhvr>
                                      <p:to>
                                        <p:strVal val="visible"/>
                                      </p:to>
                                    </p:set>
                                    <p:animEffect transition="in" filter="dissolve">
                                      <p:cBhvr>
                                        <p:cTn id="16" dur="500"/>
                                        <p:tgtEl>
                                          <p:spTgt spid="215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nodeType="withEffect">
                                  <p:stCondLst>
                                    <p:cond delay="0"/>
                                  </p:stCondLst>
                                  <p:childTnLst>
                                    <p:set>
                                      <p:cBhvr>
                                        <p:cTn id="28" dur="1" fill="hold">
                                          <p:stCondLst>
                                            <p:cond delay="0"/>
                                          </p:stCondLst>
                                        </p:cTn>
                                        <p:tgtEl>
                                          <p:spTgt spid="21508"/>
                                        </p:tgtEl>
                                        <p:attrNameLst>
                                          <p:attrName>style.visibility</p:attrName>
                                        </p:attrNameLst>
                                      </p:cBhvr>
                                      <p:to>
                                        <p:strVal val="visible"/>
                                      </p:to>
                                    </p:set>
                                    <p:animEffect transition="in" filter="dissolve">
                                      <p:cBhvr>
                                        <p:cTn id="29" dur="500"/>
                                        <p:tgtEl>
                                          <p:spTgt spid="21508"/>
                                        </p:tgtEl>
                                      </p:cBhvr>
                                    </p:animEffect>
                                  </p:childTnLst>
                                </p:cTn>
                              </p:par>
                              <p:par>
                                <p:cTn id="30" presetID="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1510"/>
                                        </p:tgtEl>
                                        <p:attrNameLst>
                                          <p:attrName>style.visibility</p:attrName>
                                        </p:attrNameLst>
                                      </p:cBhvr>
                                      <p:to>
                                        <p:strVal val="visible"/>
                                      </p:to>
                                    </p:set>
                                    <p:animEffect transition="in" filter="dissolve">
                                      <p:cBhvr>
                                        <p:cTn id="37" dur="500"/>
                                        <p:tgtEl>
                                          <p:spTgt spid="21510"/>
                                        </p:tgtEl>
                                      </p:cBhvr>
                                    </p:animEffect>
                                  </p:childTnLst>
                                </p:cTn>
                              </p:par>
                              <p:par>
                                <p:cTn id="38" presetID="9"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cTn>
                              </p:par>
                              <p:par>
                                <p:cTn id="41" presetID="9"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21511"/>
                                        </p:tgtEl>
                                        <p:attrNameLst>
                                          <p:attrName>style.visibility</p:attrName>
                                        </p:attrNameLst>
                                      </p:cBhvr>
                                      <p:to>
                                        <p:strVal val="visible"/>
                                      </p:to>
                                    </p:set>
                                    <p:animEffect transition="in" filter="dissolve">
                                      <p:cBhvr>
                                        <p:cTn id="48" dur="500"/>
                                        <p:tgtEl>
                                          <p:spTgt spid="21511"/>
                                        </p:tgtEl>
                                      </p:cBhvr>
                                    </p:animEffect>
                                  </p:childTnLst>
                                </p:cTn>
                              </p:par>
                              <p:par>
                                <p:cTn id="49" presetID="9"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dissolve">
                                      <p:cBhvr>
                                        <p:cTn id="51" dur="500"/>
                                        <p:tgtEl>
                                          <p:spTgt spid="2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21512"/>
                                        </p:tgtEl>
                                        <p:attrNameLst>
                                          <p:attrName>style.visibility</p:attrName>
                                        </p:attrNameLst>
                                      </p:cBhvr>
                                      <p:to>
                                        <p:strVal val="visible"/>
                                      </p:to>
                                    </p:set>
                                    <p:animEffect transition="in" filter="dissolve">
                                      <p:cBhvr>
                                        <p:cTn id="56" dur="500"/>
                                        <p:tgtEl>
                                          <p:spTgt spid="21512"/>
                                        </p:tgtEl>
                                      </p:cBhvr>
                                    </p:animEffect>
                                  </p:childTnLst>
                                </p:cTn>
                              </p:par>
                              <p:par>
                                <p:cTn id="57" presetID="9"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dissolve">
                                      <p:cBhvr>
                                        <p:cTn id="59" dur="500"/>
                                        <p:tgtEl>
                                          <p:spTgt spid="2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21513"/>
                                        </p:tgtEl>
                                        <p:attrNameLst>
                                          <p:attrName>style.visibility</p:attrName>
                                        </p:attrNameLst>
                                      </p:cBhvr>
                                      <p:to>
                                        <p:strVal val="visible"/>
                                      </p:to>
                                    </p:set>
                                    <p:animEffect transition="in" filter="dissolve">
                                      <p:cBhvr>
                                        <p:cTn id="64" dur="500"/>
                                        <p:tgtEl>
                                          <p:spTgt spid="2151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21514"/>
                                        </p:tgtEl>
                                        <p:attrNameLst>
                                          <p:attrName>style.visibility</p:attrName>
                                        </p:attrNameLst>
                                      </p:cBhvr>
                                      <p:to>
                                        <p:strVal val="visible"/>
                                      </p:to>
                                    </p:set>
                                    <p:animEffect transition="in" filter="dissolve">
                                      <p:cBhvr>
                                        <p:cTn id="69" dur="500"/>
                                        <p:tgtEl>
                                          <p:spTgt spid="2151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21515"/>
                                        </p:tgtEl>
                                        <p:attrNameLst>
                                          <p:attrName>style.visibility</p:attrName>
                                        </p:attrNameLst>
                                      </p:cBhvr>
                                      <p:to>
                                        <p:strVal val="visible"/>
                                      </p:to>
                                    </p:set>
                                    <p:animEffect transition="in" filter="dissolve">
                                      <p:cBhvr>
                                        <p:cTn id="74" dur="500"/>
                                        <p:tgtEl>
                                          <p:spTgt spid="2151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nodeType="clickEffect">
                                  <p:stCondLst>
                                    <p:cond delay="0"/>
                                  </p:stCondLst>
                                  <p:childTnLst>
                                    <p:set>
                                      <p:cBhvr>
                                        <p:cTn id="78" dur="1" fill="hold">
                                          <p:stCondLst>
                                            <p:cond delay="0"/>
                                          </p:stCondLst>
                                        </p:cTn>
                                        <p:tgtEl>
                                          <p:spTgt spid="21516"/>
                                        </p:tgtEl>
                                        <p:attrNameLst>
                                          <p:attrName>style.visibility</p:attrName>
                                        </p:attrNameLst>
                                      </p:cBhvr>
                                      <p:to>
                                        <p:strVal val="visible"/>
                                      </p:to>
                                    </p:set>
                                    <p:animEffect transition="in" filter="dissolve">
                                      <p:cBhvr>
                                        <p:cTn id="79" dur="500"/>
                                        <p:tgtEl>
                                          <p:spTgt spid="2151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nodeType="clickEffect">
                                  <p:stCondLst>
                                    <p:cond delay="0"/>
                                  </p:stCondLst>
                                  <p:childTnLst>
                                    <p:set>
                                      <p:cBhvr>
                                        <p:cTn id="83" dur="1" fill="hold">
                                          <p:stCondLst>
                                            <p:cond delay="0"/>
                                          </p:stCondLst>
                                        </p:cTn>
                                        <p:tgtEl>
                                          <p:spTgt spid="21517"/>
                                        </p:tgtEl>
                                        <p:attrNameLst>
                                          <p:attrName>style.visibility</p:attrName>
                                        </p:attrNameLst>
                                      </p:cBhvr>
                                      <p:to>
                                        <p:strVal val="visible"/>
                                      </p:to>
                                    </p:set>
                                    <p:animEffect transition="in" filter="dissolve">
                                      <p:cBhvr>
                                        <p:cTn id="84" dur="500"/>
                                        <p:tgtEl>
                                          <p:spTgt spid="2151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nodeType="clickEffect">
                                  <p:stCondLst>
                                    <p:cond delay="0"/>
                                  </p:stCondLst>
                                  <p:childTnLst>
                                    <p:set>
                                      <p:cBhvr>
                                        <p:cTn id="88" dur="1" fill="hold">
                                          <p:stCondLst>
                                            <p:cond delay="0"/>
                                          </p:stCondLst>
                                        </p:cTn>
                                        <p:tgtEl>
                                          <p:spTgt spid="21518"/>
                                        </p:tgtEl>
                                        <p:attrNameLst>
                                          <p:attrName>style.visibility</p:attrName>
                                        </p:attrNameLst>
                                      </p:cBhvr>
                                      <p:to>
                                        <p:strVal val="visible"/>
                                      </p:to>
                                    </p:set>
                                    <p:animEffect transition="in" filter="dissolve">
                                      <p:cBhvr>
                                        <p:cTn id="89" dur="500"/>
                                        <p:tgtEl>
                                          <p:spTgt spid="21518"/>
                                        </p:tgtEl>
                                      </p:cBhvr>
                                    </p:animEffect>
                                  </p:childTnLst>
                                </p:cTn>
                              </p:par>
                              <p:par>
                                <p:cTn id="90" presetID="8" presetClass="emph" presetSubtype="0" fill="hold" nodeType="withEffect">
                                  <p:stCondLst>
                                    <p:cond delay="0"/>
                                  </p:stCondLst>
                                  <p:childTnLst>
                                    <p:animRot by="21600000">
                                      <p:cBhvr>
                                        <p:cTn id="91" dur="2000" fill="hold"/>
                                        <p:tgtEl>
                                          <p:spTgt spid="21516"/>
                                        </p:tgtEl>
                                        <p:attrNameLst>
                                          <p:attrName>r</p:attrName>
                                        </p:attrNameLst>
                                      </p:cBhvr>
                                    </p:animRo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ntr" presetSubtype="0" fill="hold" nodeType="clickEffect">
                                  <p:stCondLst>
                                    <p:cond delay="0"/>
                                  </p:stCondLst>
                                  <p:childTnLst>
                                    <p:set>
                                      <p:cBhvr>
                                        <p:cTn id="95" dur="1" fill="hold">
                                          <p:stCondLst>
                                            <p:cond delay="0"/>
                                          </p:stCondLst>
                                        </p:cTn>
                                        <p:tgtEl>
                                          <p:spTgt spid="21519"/>
                                        </p:tgtEl>
                                        <p:attrNameLst>
                                          <p:attrName>style.visibility</p:attrName>
                                        </p:attrNameLst>
                                      </p:cBhvr>
                                      <p:to>
                                        <p:strVal val="visible"/>
                                      </p:to>
                                    </p:set>
                                    <p:animEffect transition="in" filter="dissolve">
                                      <p:cBhvr>
                                        <p:cTn id="96" dur="500"/>
                                        <p:tgtEl>
                                          <p:spTgt spid="21519"/>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ntr" presetSubtype="0" fill="hold" nodeType="clickEffect">
                                  <p:stCondLst>
                                    <p:cond delay="0"/>
                                  </p:stCondLst>
                                  <p:childTnLst>
                                    <p:set>
                                      <p:cBhvr>
                                        <p:cTn id="100" dur="1" fill="hold">
                                          <p:stCondLst>
                                            <p:cond delay="0"/>
                                          </p:stCondLst>
                                        </p:cTn>
                                        <p:tgtEl>
                                          <p:spTgt spid="21520"/>
                                        </p:tgtEl>
                                        <p:attrNameLst>
                                          <p:attrName>style.visibility</p:attrName>
                                        </p:attrNameLst>
                                      </p:cBhvr>
                                      <p:to>
                                        <p:strVal val="visible"/>
                                      </p:to>
                                    </p:set>
                                    <p:animEffect transition="in" filter="dissolve">
                                      <p:cBhvr>
                                        <p:cTn id="101" dur="500"/>
                                        <p:tgtEl>
                                          <p:spTgt spid="21520"/>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ntr" presetSubtype="0" fill="hold" nodeType="clickEffect">
                                  <p:stCondLst>
                                    <p:cond delay="0"/>
                                  </p:stCondLst>
                                  <p:childTnLst>
                                    <p:set>
                                      <p:cBhvr>
                                        <p:cTn id="105" dur="1" fill="hold">
                                          <p:stCondLst>
                                            <p:cond delay="0"/>
                                          </p:stCondLst>
                                        </p:cTn>
                                        <p:tgtEl>
                                          <p:spTgt spid="21521"/>
                                        </p:tgtEl>
                                        <p:attrNameLst>
                                          <p:attrName>style.visibility</p:attrName>
                                        </p:attrNameLst>
                                      </p:cBhvr>
                                      <p:to>
                                        <p:strVal val="visible"/>
                                      </p:to>
                                    </p:set>
                                    <p:animEffect transition="in" filter="dissolve">
                                      <p:cBhvr>
                                        <p:cTn id="106" dur="500"/>
                                        <p:tgtEl>
                                          <p:spTgt spid="21521"/>
                                        </p:tgtEl>
                                      </p:cBhvr>
                                    </p:animEffect>
                                  </p:childTnLst>
                                </p:cTn>
                              </p:par>
                              <p:par>
                                <p:cTn id="107" presetID="9" presetClass="entr" presetSubtype="0" fill="hold" nodeType="withEffect">
                                  <p:stCondLst>
                                    <p:cond delay="0"/>
                                  </p:stCondLst>
                                  <p:childTnLst>
                                    <p:set>
                                      <p:cBhvr>
                                        <p:cTn id="108" dur="1" fill="hold">
                                          <p:stCondLst>
                                            <p:cond delay="0"/>
                                          </p:stCondLst>
                                        </p:cTn>
                                        <p:tgtEl>
                                          <p:spTgt spid="21522"/>
                                        </p:tgtEl>
                                        <p:attrNameLst>
                                          <p:attrName>style.visibility</p:attrName>
                                        </p:attrNameLst>
                                      </p:cBhvr>
                                      <p:to>
                                        <p:strVal val="visible"/>
                                      </p:to>
                                    </p:set>
                                    <p:animEffect transition="in" filter="dissolve">
                                      <p:cBhvr>
                                        <p:cTn id="109" dur="500"/>
                                        <p:tgtEl>
                                          <p:spTgt spid="21522"/>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5" presetClass="path" presetSubtype="0" accel="50000" decel="50000" fill="hold" nodeType="clickEffect">
                                  <p:stCondLst>
                                    <p:cond delay="0"/>
                                  </p:stCondLst>
                                  <p:childTnLst>
                                    <p:animMotion origin="layout" path="M -1.66667E-6 -7.40741E-7 L -0.44323 0.07384 " pathEditMode="relative" rAng="0" ptsTypes="AA">
                                      <p:cBhvr>
                                        <p:cTn id="113" dur="2000" fill="hold"/>
                                        <p:tgtEl>
                                          <p:spTgt spid="21521"/>
                                        </p:tgtEl>
                                        <p:attrNameLst>
                                          <p:attrName>ppt_x</p:attrName>
                                          <p:attrName>ppt_y</p:attrName>
                                        </p:attrNameLst>
                                      </p:cBhvr>
                                      <p:rCtr x="-22170" y="3681"/>
                                    </p:animMotion>
                                  </p:childTnLst>
                                </p:cTn>
                              </p:par>
                              <p:par>
                                <p:cTn id="114" presetID="64" presetClass="path" presetSubtype="0" accel="50000" decel="50000" fill="hold" nodeType="withEffect">
                                  <p:stCondLst>
                                    <p:cond delay="0"/>
                                  </p:stCondLst>
                                  <p:childTnLst>
                                    <p:animMotion origin="layout" path="M 3.88889E-6 -7.40741E-7 L 0.10399 0.1662 " pathEditMode="relative" rAng="0" ptsTypes="AA">
                                      <p:cBhvr>
                                        <p:cTn id="115" dur="2000" fill="hold"/>
                                        <p:tgtEl>
                                          <p:spTgt spid="21522"/>
                                        </p:tgtEl>
                                        <p:attrNameLst>
                                          <p:attrName>ppt_x</p:attrName>
                                          <p:attrName>ppt_y</p:attrName>
                                        </p:attrNameLst>
                                      </p:cBhvr>
                                      <p:rCtr x="5191" y="8310"/>
                                    </p:animMotion>
                                  </p:childTnLst>
                                </p:cTn>
                              </p:par>
                              <p:par>
                                <p:cTn id="116" presetID="9" presetClass="exit" presetSubtype="0" fill="hold" nodeType="withEffect">
                                  <p:stCondLst>
                                    <p:cond delay="0"/>
                                  </p:stCondLst>
                                  <p:childTnLst>
                                    <p:animEffect transition="out" filter="dissolve">
                                      <p:cBhvr>
                                        <p:cTn id="117" dur="500"/>
                                        <p:tgtEl>
                                          <p:spTgt spid="21520"/>
                                        </p:tgtEl>
                                      </p:cBhvr>
                                    </p:animEffect>
                                    <p:set>
                                      <p:cBhvr>
                                        <p:cTn id="118" dur="1" fill="hold">
                                          <p:stCondLst>
                                            <p:cond delay="499"/>
                                          </p:stCondLst>
                                        </p:cTn>
                                        <p:tgtEl>
                                          <p:spTgt spid="21520"/>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500"/>
                                        <p:tgtEl>
                                          <p:spTgt spid="21519"/>
                                        </p:tgtEl>
                                      </p:cBhvr>
                                    </p:animEffect>
                                    <p:set>
                                      <p:cBhvr>
                                        <p:cTn id="121" dur="1" fill="hold">
                                          <p:stCondLst>
                                            <p:cond delay="499"/>
                                          </p:stCondLst>
                                        </p:cTn>
                                        <p:tgtEl>
                                          <p:spTgt spid="21519"/>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21518"/>
                                        </p:tgtEl>
                                      </p:cBhvr>
                                    </p:animEffect>
                                    <p:set>
                                      <p:cBhvr>
                                        <p:cTn id="124" dur="1" fill="hold">
                                          <p:stCondLst>
                                            <p:cond delay="499"/>
                                          </p:stCondLst>
                                        </p:cTn>
                                        <p:tgtEl>
                                          <p:spTgt spid="21518"/>
                                        </p:tgtEl>
                                        <p:attrNameLst>
                                          <p:attrName>style.visibility</p:attrName>
                                        </p:attrNameLst>
                                      </p:cBhvr>
                                      <p:to>
                                        <p:strVal val="hidden"/>
                                      </p:to>
                                    </p:set>
                                  </p:childTnLst>
                                </p:cTn>
                              </p:par>
                              <p:par>
                                <p:cTn id="125" presetID="9" presetClass="exit" presetSubtype="0" fill="hold" nodeType="withEffect">
                                  <p:stCondLst>
                                    <p:cond delay="0"/>
                                  </p:stCondLst>
                                  <p:childTnLst>
                                    <p:animEffect transition="out" filter="dissolve">
                                      <p:cBhvr>
                                        <p:cTn id="126" dur="500"/>
                                        <p:tgtEl>
                                          <p:spTgt spid="21512"/>
                                        </p:tgtEl>
                                      </p:cBhvr>
                                    </p:animEffect>
                                    <p:set>
                                      <p:cBhvr>
                                        <p:cTn id="127" dur="1" fill="hold">
                                          <p:stCondLst>
                                            <p:cond delay="499"/>
                                          </p:stCondLst>
                                        </p:cTn>
                                        <p:tgtEl>
                                          <p:spTgt spid="21512"/>
                                        </p:tgtEl>
                                        <p:attrNameLst>
                                          <p:attrName>style.visibility</p:attrName>
                                        </p:attrNameLst>
                                      </p:cBhvr>
                                      <p:to>
                                        <p:strVal val="hidden"/>
                                      </p:to>
                                    </p:set>
                                  </p:childTnLst>
                                </p:cTn>
                              </p:par>
                              <p:par>
                                <p:cTn id="128" presetID="9" presetClass="exit" presetSubtype="0" fill="hold" nodeType="withEffect">
                                  <p:stCondLst>
                                    <p:cond delay="0"/>
                                  </p:stCondLst>
                                  <p:childTnLst>
                                    <p:animEffect transition="out" filter="dissolve">
                                      <p:cBhvr>
                                        <p:cTn id="129" dur="500"/>
                                        <p:tgtEl>
                                          <p:spTgt spid="21511"/>
                                        </p:tgtEl>
                                      </p:cBhvr>
                                    </p:animEffect>
                                    <p:set>
                                      <p:cBhvr>
                                        <p:cTn id="130" dur="1" fill="hold">
                                          <p:stCondLst>
                                            <p:cond delay="499"/>
                                          </p:stCondLst>
                                        </p:cTn>
                                        <p:tgtEl>
                                          <p:spTgt spid="21511"/>
                                        </p:tgtEl>
                                        <p:attrNameLst>
                                          <p:attrName>style.visibility</p:attrName>
                                        </p:attrNameLst>
                                      </p:cBhvr>
                                      <p:to>
                                        <p:strVal val="hidden"/>
                                      </p:to>
                                    </p:set>
                                  </p:childTnLst>
                                </p:cTn>
                              </p:par>
                              <p:par>
                                <p:cTn id="131" presetID="64" presetClass="path" presetSubtype="0" accel="50000" decel="50000" fill="hold" nodeType="withEffect">
                                  <p:stCondLst>
                                    <p:cond delay="0"/>
                                  </p:stCondLst>
                                  <p:childTnLst>
                                    <p:animMotion origin="layout" path="M -3.61111E-6 -1.48148E-6 L -3.61111E-6 -0.15486 " pathEditMode="relative" rAng="0" ptsTypes="AA">
                                      <p:cBhvr>
                                        <p:cTn id="132" dur="2000" fill="hold"/>
                                        <p:tgtEl>
                                          <p:spTgt spid="21517"/>
                                        </p:tgtEl>
                                        <p:attrNameLst>
                                          <p:attrName>ppt_x</p:attrName>
                                          <p:attrName>ppt_y</p:attrName>
                                        </p:attrNameLst>
                                      </p:cBhvr>
                                      <p:rCtr x="0" y="-7755"/>
                                    </p:animMotion>
                                  </p:childTnLst>
                                </p:cTn>
                              </p:par>
                              <p:par>
                                <p:cTn id="133" presetID="9" presetClass="exit" presetSubtype="0" fill="hold" nodeType="withEffect">
                                  <p:stCondLst>
                                    <p:cond delay="0"/>
                                  </p:stCondLst>
                                  <p:childTnLst>
                                    <p:animEffect transition="out" filter="dissolve">
                                      <p:cBhvr>
                                        <p:cTn id="134" dur="500"/>
                                        <p:tgtEl>
                                          <p:spTgt spid="2">
                                            <p:txEl>
                                              <p:pRg st="0" end="0"/>
                                            </p:txEl>
                                          </p:spTgt>
                                        </p:tgtEl>
                                      </p:cBhvr>
                                    </p:animEffect>
                                    <p:set>
                                      <p:cBhvr>
                                        <p:cTn id="135"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9" presetClass="entr" presetSubtype="0" fill="hold" nodeType="clickEffect">
                                  <p:stCondLst>
                                    <p:cond delay="0"/>
                                  </p:stCondLst>
                                  <p:childTnLst>
                                    <p:set>
                                      <p:cBhvr>
                                        <p:cTn id="139" dur="1" fill="hold">
                                          <p:stCondLst>
                                            <p:cond delay="0"/>
                                          </p:stCondLst>
                                        </p:cTn>
                                        <p:tgtEl>
                                          <p:spTgt spid="21523"/>
                                        </p:tgtEl>
                                        <p:attrNameLst>
                                          <p:attrName>style.visibility</p:attrName>
                                        </p:attrNameLst>
                                      </p:cBhvr>
                                      <p:to>
                                        <p:strVal val="visible"/>
                                      </p:to>
                                    </p:set>
                                    <p:animEffect transition="in" filter="dissolve">
                                      <p:cBhvr>
                                        <p:cTn id="140" dur="500"/>
                                        <p:tgtEl>
                                          <p:spTgt spid="21523"/>
                                        </p:tgtEl>
                                      </p:cBhvr>
                                    </p:animEffect>
                                  </p:childTnLst>
                                </p:cTn>
                              </p:par>
                              <p:par>
                                <p:cTn id="141" presetID="8" presetClass="emph" presetSubtype="0" fill="hold" nodeType="withEffect">
                                  <p:stCondLst>
                                    <p:cond delay="0"/>
                                  </p:stCondLst>
                                  <p:childTnLst>
                                    <p:animRot by="21600000">
                                      <p:cBhvr>
                                        <p:cTn id="142" dur="2000" fill="hold"/>
                                        <p:tgtEl>
                                          <p:spTgt spid="21515"/>
                                        </p:tgtEl>
                                        <p:attrNameLst>
                                          <p:attrName>r</p:attrName>
                                        </p:attrNameLst>
                                      </p:cBhvr>
                                    </p:animRot>
                                  </p:childTnLst>
                                </p:cTn>
                              </p:par>
                              <p:par>
                                <p:cTn id="143" presetID="8" presetClass="emph" presetSubtype="0" fill="hold" nodeType="withEffect">
                                  <p:stCondLst>
                                    <p:cond delay="0"/>
                                  </p:stCondLst>
                                  <p:childTnLst>
                                    <p:animRot by="21600000">
                                      <p:cBhvr>
                                        <p:cTn id="144" dur="2000" fill="hold"/>
                                        <p:tgtEl>
                                          <p:spTgt spid="21522"/>
                                        </p:tgtEl>
                                        <p:attrNameLst>
                                          <p:attrName>r</p:attrName>
                                        </p:attrNameLst>
                                      </p:cBhvr>
                                    </p:animRo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9" presetClass="entr" presetSubtype="0" fill="hold" nodeType="clickEffect">
                                  <p:stCondLst>
                                    <p:cond delay="0"/>
                                  </p:stCondLst>
                                  <p:childTnLst>
                                    <p:set>
                                      <p:cBhvr>
                                        <p:cTn id="148" dur="1" fill="hold">
                                          <p:stCondLst>
                                            <p:cond delay="0"/>
                                          </p:stCondLst>
                                        </p:cTn>
                                        <p:tgtEl>
                                          <p:spTgt spid="21524"/>
                                        </p:tgtEl>
                                        <p:attrNameLst>
                                          <p:attrName>style.visibility</p:attrName>
                                        </p:attrNameLst>
                                      </p:cBhvr>
                                      <p:to>
                                        <p:strVal val="visible"/>
                                      </p:to>
                                    </p:set>
                                    <p:animEffect transition="in" filter="dissolve">
                                      <p:cBhvr>
                                        <p:cTn id="149" dur="500"/>
                                        <p:tgtEl>
                                          <p:spTgt spid="2152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9" presetClass="entr" presetSubtype="0" fill="hold" nodeType="clickEffect">
                                  <p:stCondLst>
                                    <p:cond delay="0"/>
                                  </p:stCondLst>
                                  <p:childTnLst>
                                    <p:set>
                                      <p:cBhvr>
                                        <p:cTn id="153" dur="1" fill="hold">
                                          <p:stCondLst>
                                            <p:cond delay="0"/>
                                          </p:stCondLst>
                                        </p:cTn>
                                        <p:tgtEl>
                                          <p:spTgt spid="21525"/>
                                        </p:tgtEl>
                                        <p:attrNameLst>
                                          <p:attrName>style.visibility</p:attrName>
                                        </p:attrNameLst>
                                      </p:cBhvr>
                                      <p:to>
                                        <p:strVal val="visible"/>
                                      </p:to>
                                    </p:set>
                                    <p:animEffect transition="in" filter="dissolve">
                                      <p:cBhvr>
                                        <p:cTn id="154" dur="500"/>
                                        <p:tgtEl>
                                          <p:spTgt spid="21525"/>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5" presetClass="path" presetSubtype="0" accel="50000" decel="50000" fill="hold" nodeType="clickEffect">
                                  <p:stCondLst>
                                    <p:cond delay="0"/>
                                  </p:stCondLst>
                                  <p:childTnLst>
                                    <p:animMotion origin="layout" path="M 2.22222E-6 -3.33333E-6 L -0.32049 -0.05185 " pathEditMode="relative" rAng="0" ptsTypes="AA">
                                      <p:cBhvr>
                                        <p:cTn id="158" dur="2000" fill="hold"/>
                                        <p:tgtEl>
                                          <p:spTgt spid="21525"/>
                                        </p:tgtEl>
                                        <p:attrNameLst>
                                          <p:attrName>ppt_x</p:attrName>
                                          <p:attrName>ppt_y</p:attrName>
                                        </p:attrNameLst>
                                      </p:cBhvr>
                                      <p:rCtr x="-16024" y="-2593"/>
                                    </p:animMotion>
                                  </p:childTnLst>
                                </p:cTn>
                              </p:par>
                              <p:par>
                                <p:cTn id="159" presetID="9" presetClass="exit" presetSubtype="0" fill="hold" nodeType="withEffect">
                                  <p:stCondLst>
                                    <p:cond delay="0"/>
                                  </p:stCondLst>
                                  <p:childTnLst>
                                    <p:animEffect transition="out" filter="dissolve">
                                      <p:cBhvr>
                                        <p:cTn id="160" dur="500"/>
                                        <p:tgtEl>
                                          <p:spTgt spid="21523"/>
                                        </p:tgtEl>
                                      </p:cBhvr>
                                    </p:animEffect>
                                    <p:set>
                                      <p:cBhvr>
                                        <p:cTn id="161" dur="1" fill="hold">
                                          <p:stCondLst>
                                            <p:cond delay="499"/>
                                          </p:stCondLst>
                                        </p:cTn>
                                        <p:tgtEl>
                                          <p:spTgt spid="21523"/>
                                        </p:tgtEl>
                                        <p:attrNameLst>
                                          <p:attrName>style.visibility</p:attrName>
                                        </p:attrNameLst>
                                      </p:cBhvr>
                                      <p:to>
                                        <p:strVal val="hidden"/>
                                      </p:to>
                                    </p:set>
                                  </p:childTnLst>
                                </p:cTn>
                              </p:par>
                              <p:par>
                                <p:cTn id="162" presetID="9" presetClass="exit" presetSubtype="0" fill="hold" nodeType="withEffect">
                                  <p:stCondLst>
                                    <p:cond delay="0"/>
                                  </p:stCondLst>
                                  <p:childTnLst>
                                    <p:animEffect transition="out" filter="dissolve">
                                      <p:cBhvr>
                                        <p:cTn id="163" dur="500"/>
                                        <p:tgtEl>
                                          <p:spTgt spid="21524"/>
                                        </p:tgtEl>
                                      </p:cBhvr>
                                    </p:animEffect>
                                    <p:set>
                                      <p:cBhvr>
                                        <p:cTn id="164" dur="1" fill="hold">
                                          <p:stCondLst>
                                            <p:cond delay="499"/>
                                          </p:stCondLst>
                                        </p:cTn>
                                        <p:tgtEl>
                                          <p:spTgt spid="21524"/>
                                        </p:tgtEl>
                                        <p:attrNameLst>
                                          <p:attrName>style.visibility</p:attrName>
                                        </p:attrNameLst>
                                      </p:cBhvr>
                                      <p:to>
                                        <p:strVal val="hidden"/>
                                      </p:to>
                                    </p:set>
                                  </p:childTnLst>
                                </p:cTn>
                              </p:par>
                              <p:par>
                                <p:cTn id="165" presetID="9" presetClass="exit" presetSubtype="0" fill="hold" nodeType="withEffect">
                                  <p:stCondLst>
                                    <p:cond delay="0"/>
                                  </p:stCondLst>
                                  <p:childTnLst>
                                    <p:animEffect transition="out" filter="dissolve">
                                      <p:cBhvr>
                                        <p:cTn id="166" dur="500"/>
                                        <p:tgtEl>
                                          <p:spTgt spid="21517"/>
                                        </p:tgtEl>
                                      </p:cBhvr>
                                    </p:animEffect>
                                    <p:set>
                                      <p:cBhvr>
                                        <p:cTn id="167" dur="1" fill="hold">
                                          <p:stCondLst>
                                            <p:cond delay="499"/>
                                          </p:stCondLst>
                                        </p:cTn>
                                        <p:tgtEl>
                                          <p:spTgt spid="21517"/>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9" presetClass="entr" presetSubtype="0" fill="hold" nodeType="clickEffect">
                                  <p:stCondLst>
                                    <p:cond delay="0"/>
                                  </p:stCondLst>
                                  <p:childTnLst>
                                    <p:set>
                                      <p:cBhvr>
                                        <p:cTn id="171" dur="1" fill="hold">
                                          <p:stCondLst>
                                            <p:cond delay="0"/>
                                          </p:stCondLst>
                                        </p:cTn>
                                        <p:tgtEl>
                                          <p:spTgt spid="21526"/>
                                        </p:tgtEl>
                                        <p:attrNameLst>
                                          <p:attrName>style.visibility</p:attrName>
                                        </p:attrNameLst>
                                      </p:cBhvr>
                                      <p:to>
                                        <p:strVal val="visible"/>
                                      </p:to>
                                    </p:set>
                                    <p:animEffect transition="in" filter="dissolve">
                                      <p:cBhvr>
                                        <p:cTn id="172" dur="500"/>
                                        <p:tgtEl>
                                          <p:spTgt spid="21526"/>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9" presetClass="entr" presetSubtype="0" fill="hold" nodeType="clickEffect">
                                  <p:stCondLst>
                                    <p:cond delay="0"/>
                                  </p:stCondLst>
                                  <p:childTnLst>
                                    <p:set>
                                      <p:cBhvr>
                                        <p:cTn id="176" dur="1" fill="hold">
                                          <p:stCondLst>
                                            <p:cond delay="0"/>
                                          </p:stCondLst>
                                        </p:cTn>
                                        <p:tgtEl>
                                          <p:spTgt spid="21527"/>
                                        </p:tgtEl>
                                        <p:attrNameLst>
                                          <p:attrName>style.visibility</p:attrName>
                                        </p:attrNameLst>
                                      </p:cBhvr>
                                      <p:to>
                                        <p:strVal val="visible"/>
                                      </p:to>
                                    </p:set>
                                    <p:animEffect transition="in" filter="dissolve">
                                      <p:cBhvr>
                                        <p:cTn id="177" dur="500"/>
                                        <p:tgtEl>
                                          <p:spTgt spid="21527"/>
                                        </p:tgtEl>
                                      </p:cBhvr>
                                    </p:animEffect>
                                  </p:childTnLst>
                                </p:cTn>
                              </p:par>
                              <p:par>
                                <p:cTn id="178" presetID="8" presetClass="emph" presetSubtype="0" fill="hold" nodeType="withEffect">
                                  <p:stCondLst>
                                    <p:cond delay="0"/>
                                  </p:stCondLst>
                                  <p:childTnLst>
                                    <p:animRot by="21600000">
                                      <p:cBhvr>
                                        <p:cTn id="179" dur="2000" fill="hold"/>
                                        <p:tgtEl>
                                          <p:spTgt spid="21514"/>
                                        </p:tgtEl>
                                        <p:attrNameLst>
                                          <p:attrName>r</p:attrName>
                                        </p:attrNameLst>
                                      </p:cBhvr>
                                    </p:animRo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9" presetClass="entr" presetSubtype="0" fill="hold" nodeType="clickEffect">
                                  <p:stCondLst>
                                    <p:cond delay="0"/>
                                  </p:stCondLst>
                                  <p:childTnLst>
                                    <p:set>
                                      <p:cBhvr>
                                        <p:cTn id="183" dur="1" fill="hold">
                                          <p:stCondLst>
                                            <p:cond delay="0"/>
                                          </p:stCondLst>
                                        </p:cTn>
                                        <p:tgtEl>
                                          <p:spTgt spid="21528"/>
                                        </p:tgtEl>
                                        <p:attrNameLst>
                                          <p:attrName>style.visibility</p:attrName>
                                        </p:attrNameLst>
                                      </p:cBhvr>
                                      <p:to>
                                        <p:strVal val="visible"/>
                                      </p:to>
                                    </p:set>
                                    <p:animEffect transition="in" filter="dissolve">
                                      <p:cBhvr>
                                        <p:cTn id="184" dur="500"/>
                                        <p:tgtEl>
                                          <p:spTgt spid="21528"/>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42" presetClass="path" presetSubtype="0" accel="50000" decel="50000" fill="hold" nodeType="clickEffect">
                                  <p:stCondLst>
                                    <p:cond delay="0"/>
                                  </p:stCondLst>
                                  <p:childTnLst>
                                    <p:animMotion origin="layout" path="M 2.22222E-6 2.96296E-6 L -0.01233 0.25347 " pathEditMode="relative" rAng="0" ptsTypes="AA">
                                      <p:cBhvr>
                                        <p:cTn id="188" dur="2000" fill="hold"/>
                                        <p:tgtEl>
                                          <p:spTgt spid="21528"/>
                                        </p:tgtEl>
                                        <p:attrNameLst>
                                          <p:attrName>ppt_x</p:attrName>
                                          <p:attrName>ppt_y</p:attrName>
                                        </p:attrNameLst>
                                      </p:cBhvr>
                                      <p:rCtr x="-625" y="12662"/>
                                    </p:animMotion>
                                  </p:childTnLst>
                                </p:cTn>
                              </p:par>
                              <p:par>
                                <p:cTn id="189" presetID="9" presetClass="exit" presetSubtype="0" fill="hold" nodeType="withEffect">
                                  <p:stCondLst>
                                    <p:cond delay="0"/>
                                  </p:stCondLst>
                                  <p:childTnLst>
                                    <p:animEffect transition="out" filter="dissolve">
                                      <p:cBhvr>
                                        <p:cTn id="190" dur="500"/>
                                        <p:tgtEl>
                                          <p:spTgt spid="21527"/>
                                        </p:tgtEl>
                                      </p:cBhvr>
                                    </p:animEffect>
                                    <p:set>
                                      <p:cBhvr>
                                        <p:cTn id="191" dur="1" fill="hold">
                                          <p:stCondLst>
                                            <p:cond delay="499"/>
                                          </p:stCondLst>
                                        </p:cTn>
                                        <p:tgtEl>
                                          <p:spTgt spid="21527"/>
                                        </p:tgtEl>
                                        <p:attrNameLst>
                                          <p:attrName>style.visibility</p:attrName>
                                        </p:attrNameLst>
                                      </p:cBhvr>
                                      <p:to>
                                        <p:strVal val="hidden"/>
                                      </p:to>
                                    </p:set>
                                  </p:childTnLst>
                                </p:cTn>
                              </p:par>
                              <p:par>
                                <p:cTn id="192" presetID="9" presetClass="exit" presetSubtype="0" fill="hold" nodeType="withEffect">
                                  <p:stCondLst>
                                    <p:cond delay="0"/>
                                  </p:stCondLst>
                                  <p:childTnLst>
                                    <p:animEffect transition="out" filter="dissolve">
                                      <p:cBhvr>
                                        <p:cTn id="193" dur="500"/>
                                        <p:tgtEl>
                                          <p:spTgt spid="12"/>
                                        </p:tgtEl>
                                      </p:cBhvr>
                                    </p:animEffect>
                                    <p:set>
                                      <p:cBhvr>
                                        <p:cTn id="194" dur="1" fill="hold">
                                          <p:stCondLst>
                                            <p:cond delay="499"/>
                                          </p:stCondLst>
                                        </p:cTn>
                                        <p:tgtEl>
                                          <p:spTgt spid="12"/>
                                        </p:tgtEl>
                                        <p:attrNameLst>
                                          <p:attrName>style.visibility</p:attrName>
                                        </p:attrNameLst>
                                      </p:cBhvr>
                                      <p:to>
                                        <p:strVal val="hidden"/>
                                      </p:to>
                                    </p:set>
                                  </p:childTnLst>
                                </p:cTn>
                              </p:par>
                              <p:par>
                                <p:cTn id="195" presetID="9" presetClass="exit" presetSubtype="0" fill="hold" nodeType="withEffect">
                                  <p:stCondLst>
                                    <p:cond delay="0"/>
                                  </p:stCondLst>
                                  <p:childTnLst>
                                    <p:animEffect transition="out" filter="dissolve">
                                      <p:cBhvr>
                                        <p:cTn id="196" dur="500"/>
                                        <p:tgtEl>
                                          <p:spTgt spid="21508"/>
                                        </p:tgtEl>
                                      </p:cBhvr>
                                    </p:animEffect>
                                    <p:set>
                                      <p:cBhvr>
                                        <p:cTn id="197" dur="1" fill="hold">
                                          <p:stCondLst>
                                            <p:cond delay="499"/>
                                          </p:stCondLst>
                                        </p:cTn>
                                        <p:tgtEl>
                                          <p:spTgt spid="21508"/>
                                        </p:tgtEl>
                                        <p:attrNameLst>
                                          <p:attrName>style.visibility</p:attrName>
                                        </p:attrNameLst>
                                      </p:cBhvr>
                                      <p:to>
                                        <p:strVal val="hidden"/>
                                      </p:to>
                                    </p:set>
                                  </p:childTnLst>
                                </p:cTn>
                              </p:par>
                              <p:par>
                                <p:cTn id="198" presetID="9" presetClass="exit" presetSubtype="0" fill="hold" nodeType="withEffect">
                                  <p:stCondLst>
                                    <p:cond delay="0"/>
                                  </p:stCondLst>
                                  <p:childTnLst>
                                    <p:animEffect transition="out" filter="dissolve">
                                      <p:cBhvr>
                                        <p:cTn id="199" dur="500"/>
                                        <p:tgtEl>
                                          <p:spTgt spid="14"/>
                                        </p:tgtEl>
                                      </p:cBhvr>
                                    </p:animEffect>
                                    <p:set>
                                      <p:cBhvr>
                                        <p:cTn id="200" dur="1" fill="hold">
                                          <p:stCondLst>
                                            <p:cond delay="499"/>
                                          </p:stCondLst>
                                        </p:cTn>
                                        <p:tgtEl>
                                          <p:spTgt spid="14"/>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9" presetClass="entr" presetSubtype="0" fill="hold" nodeType="clickEffect">
                                  <p:stCondLst>
                                    <p:cond delay="0"/>
                                  </p:stCondLst>
                                  <p:childTnLst>
                                    <p:set>
                                      <p:cBhvr>
                                        <p:cTn id="204" dur="1" fill="hold">
                                          <p:stCondLst>
                                            <p:cond delay="0"/>
                                          </p:stCondLst>
                                        </p:cTn>
                                        <p:tgtEl>
                                          <p:spTgt spid="21529"/>
                                        </p:tgtEl>
                                        <p:attrNameLst>
                                          <p:attrName>style.visibility</p:attrName>
                                        </p:attrNameLst>
                                      </p:cBhvr>
                                      <p:to>
                                        <p:strVal val="visible"/>
                                      </p:to>
                                    </p:set>
                                    <p:animEffect transition="in" filter="dissolve">
                                      <p:cBhvr>
                                        <p:cTn id="205" dur="500"/>
                                        <p:tgtEl>
                                          <p:spTgt spid="21529"/>
                                        </p:tgtEl>
                                      </p:cBhvr>
                                    </p:animEffect>
                                  </p:childTnLst>
                                </p:cTn>
                              </p:par>
                              <p:par>
                                <p:cTn id="206" presetID="8" presetClass="emph" presetSubtype="0" fill="hold" nodeType="withEffect">
                                  <p:stCondLst>
                                    <p:cond delay="0"/>
                                  </p:stCondLst>
                                  <p:childTnLst>
                                    <p:animRot by="21600000">
                                      <p:cBhvr>
                                        <p:cTn id="207" dur="2000" fill="hold"/>
                                        <p:tgtEl>
                                          <p:spTgt spid="21516"/>
                                        </p:tgtEl>
                                        <p:attrNameLst>
                                          <p:attrName>r</p:attrName>
                                        </p:attrNameLst>
                                      </p:cBhvr>
                                    </p:animRo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9" presetClass="entr" presetSubtype="0" fill="hold" nodeType="clickEffect">
                                  <p:stCondLst>
                                    <p:cond delay="0"/>
                                  </p:stCondLst>
                                  <p:childTnLst>
                                    <p:set>
                                      <p:cBhvr>
                                        <p:cTn id="211" dur="1" fill="hold">
                                          <p:stCondLst>
                                            <p:cond delay="0"/>
                                          </p:stCondLst>
                                        </p:cTn>
                                        <p:tgtEl>
                                          <p:spTgt spid="21530"/>
                                        </p:tgtEl>
                                        <p:attrNameLst>
                                          <p:attrName>style.visibility</p:attrName>
                                        </p:attrNameLst>
                                      </p:cBhvr>
                                      <p:to>
                                        <p:strVal val="visible"/>
                                      </p:to>
                                    </p:set>
                                    <p:animEffect transition="in" filter="dissolve">
                                      <p:cBhvr>
                                        <p:cTn id="212" dur="500"/>
                                        <p:tgtEl>
                                          <p:spTgt spid="21530"/>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9" presetClass="entr" presetSubtype="0" fill="hold" nodeType="clickEffect">
                                  <p:stCondLst>
                                    <p:cond delay="0"/>
                                  </p:stCondLst>
                                  <p:childTnLst>
                                    <p:set>
                                      <p:cBhvr>
                                        <p:cTn id="216" dur="1" fill="hold">
                                          <p:stCondLst>
                                            <p:cond delay="0"/>
                                          </p:stCondLst>
                                        </p:cTn>
                                        <p:tgtEl>
                                          <p:spTgt spid="21531"/>
                                        </p:tgtEl>
                                        <p:attrNameLst>
                                          <p:attrName>style.visibility</p:attrName>
                                        </p:attrNameLst>
                                      </p:cBhvr>
                                      <p:to>
                                        <p:strVal val="visible"/>
                                      </p:to>
                                    </p:set>
                                    <p:animEffect transition="in" filter="dissolve">
                                      <p:cBhvr>
                                        <p:cTn id="217" dur="500"/>
                                        <p:tgtEl>
                                          <p:spTgt spid="21531"/>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9" presetClass="exit" presetSubtype="0" fill="hold" nodeType="clickEffect">
                                  <p:stCondLst>
                                    <p:cond delay="0"/>
                                  </p:stCondLst>
                                  <p:childTnLst>
                                    <p:animEffect transition="out" filter="dissolve">
                                      <p:cBhvr>
                                        <p:cTn id="221" dur="500"/>
                                        <p:tgtEl>
                                          <p:spTgt spid="21530"/>
                                        </p:tgtEl>
                                      </p:cBhvr>
                                    </p:animEffect>
                                    <p:set>
                                      <p:cBhvr>
                                        <p:cTn id="222" dur="1" fill="hold">
                                          <p:stCondLst>
                                            <p:cond delay="499"/>
                                          </p:stCondLst>
                                        </p:cTn>
                                        <p:tgtEl>
                                          <p:spTgt spid="21530"/>
                                        </p:tgtEl>
                                        <p:attrNameLst>
                                          <p:attrName>style.visibility</p:attrName>
                                        </p:attrNameLst>
                                      </p:cBhvr>
                                      <p:to>
                                        <p:strVal val="hidden"/>
                                      </p:to>
                                    </p:set>
                                  </p:childTnLst>
                                </p:cTn>
                              </p:par>
                              <p:par>
                                <p:cTn id="223" presetID="9" presetClass="exit" presetSubtype="0" fill="hold" nodeType="withEffect">
                                  <p:stCondLst>
                                    <p:cond delay="0"/>
                                  </p:stCondLst>
                                  <p:childTnLst>
                                    <p:animEffect transition="out" filter="dissolve">
                                      <p:cBhvr>
                                        <p:cTn id="224" dur="500"/>
                                        <p:tgtEl>
                                          <p:spTgt spid="21529"/>
                                        </p:tgtEl>
                                      </p:cBhvr>
                                    </p:animEffect>
                                    <p:set>
                                      <p:cBhvr>
                                        <p:cTn id="225" dur="1" fill="hold">
                                          <p:stCondLst>
                                            <p:cond delay="499"/>
                                          </p:stCondLst>
                                        </p:cTn>
                                        <p:tgtEl>
                                          <p:spTgt spid="21529"/>
                                        </p:tgtEl>
                                        <p:attrNameLst>
                                          <p:attrName>style.visibility</p:attrName>
                                        </p:attrNameLst>
                                      </p:cBhvr>
                                      <p:to>
                                        <p:strVal val="hidden"/>
                                      </p:to>
                                    </p:set>
                                  </p:childTnLst>
                                </p:cTn>
                              </p:par>
                              <p:par>
                                <p:cTn id="226" presetID="9" presetClass="exit" presetSubtype="0" fill="hold" nodeType="withEffect">
                                  <p:stCondLst>
                                    <p:cond delay="0"/>
                                  </p:stCondLst>
                                  <p:childTnLst>
                                    <p:animEffect transition="out" filter="dissolve">
                                      <p:cBhvr>
                                        <p:cTn id="227" dur="500"/>
                                        <p:tgtEl>
                                          <p:spTgt spid="21526"/>
                                        </p:tgtEl>
                                      </p:cBhvr>
                                    </p:animEffect>
                                    <p:set>
                                      <p:cBhvr>
                                        <p:cTn id="228" dur="1" fill="hold">
                                          <p:stCondLst>
                                            <p:cond delay="499"/>
                                          </p:stCondLst>
                                        </p:cTn>
                                        <p:tgtEl>
                                          <p:spTgt spid="21526"/>
                                        </p:tgtEl>
                                        <p:attrNameLst>
                                          <p:attrName>style.visibility</p:attrName>
                                        </p:attrNameLst>
                                      </p:cBhvr>
                                      <p:to>
                                        <p:strVal val="hidden"/>
                                      </p:to>
                                    </p:set>
                                  </p:childTnLst>
                                </p:cTn>
                              </p:par>
                              <p:par>
                                <p:cTn id="229" presetID="9" presetClass="exit" presetSubtype="0" fill="hold" nodeType="withEffect">
                                  <p:stCondLst>
                                    <p:cond delay="0"/>
                                  </p:stCondLst>
                                  <p:childTnLst>
                                    <p:animEffect transition="out" filter="dissolve">
                                      <p:cBhvr>
                                        <p:cTn id="230" dur="500"/>
                                        <p:tgtEl>
                                          <p:spTgt spid="21516"/>
                                        </p:tgtEl>
                                      </p:cBhvr>
                                    </p:animEffect>
                                    <p:set>
                                      <p:cBhvr>
                                        <p:cTn id="231" dur="1" fill="hold">
                                          <p:stCondLst>
                                            <p:cond delay="499"/>
                                          </p:stCondLst>
                                        </p:cTn>
                                        <p:tgtEl>
                                          <p:spTgt spid="21516"/>
                                        </p:tgtEl>
                                        <p:attrNameLst>
                                          <p:attrName>style.visibility</p:attrName>
                                        </p:attrNameLst>
                                      </p:cBhvr>
                                      <p:to>
                                        <p:strVal val="hidden"/>
                                      </p:to>
                                    </p:set>
                                  </p:childTnLst>
                                </p:cTn>
                              </p:par>
                              <p:par>
                                <p:cTn id="232" presetID="9" presetClass="exit" presetSubtype="0" fill="hold" nodeType="withEffect">
                                  <p:stCondLst>
                                    <p:cond delay="0"/>
                                  </p:stCondLst>
                                  <p:childTnLst>
                                    <p:animEffect transition="out" filter="dissolve">
                                      <p:cBhvr>
                                        <p:cTn id="233" dur="500"/>
                                        <p:tgtEl>
                                          <p:spTgt spid="21515"/>
                                        </p:tgtEl>
                                      </p:cBhvr>
                                    </p:animEffect>
                                    <p:set>
                                      <p:cBhvr>
                                        <p:cTn id="234" dur="1" fill="hold">
                                          <p:stCondLst>
                                            <p:cond delay="499"/>
                                          </p:stCondLst>
                                        </p:cTn>
                                        <p:tgtEl>
                                          <p:spTgt spid="21515"/>
                                        </p:tgtEl>
                                        <p:attrNameLst>
                                          <p:attrName>style.visibility</p:attrName>
                                        </p:attrNameLst>
                                      </p:cBhvr>
                                      <p:to>
                                        <p:strVal val="hidden"/>
                                      </p:to>
                                    </p:set>
                                  </p:childTnLst>
                                </p:cTn>
                              </p:par>
                              <p:par>
                                <p:cTn id="235" presetID="9" presetClass="exit" presetSubtype="0" fill="hold" nodeType="withEffect">
                                  <p:stCondLst>
                                    <p:cond delay="0"/>
                                  </p:stCondLst>
                                  <p:childTnLst>
                                    <p:animEffect transition="out" filter="dissolve">
                                      <p:cBhvr>
                                        <p:cTn id="236" dur="500"/>
                                        <p:tgtEl>
                                          <p:spTgt spid="21514"/>
                                        </p:tgtEl>
                                      </p:cBhvr>
                                    </p:animEffect>
                                    <p:set>
                                      <p:cBhvr>
                                        <p:cTn id="237" dur="1" fill="hold">
                                          <p:stCondLst>
                                            <p:cond delay="499"/>
                                          </p:stCondLst>
                                        </p:cTn>
                                        <p:tgtEl>
                                          <p:spTgt spid="21514"/>
                                        </p:tgtEl>
                                        <p:attrNameLst>
                                          <p:attrName>style.visibility</p:attrName>
                                        </p:attrNameLst>
                                      </p:cBhvr>
                                      <p:to>
                                        <p:strVal val="hidden"/>
                                      </p:to>
                                    </p:set>
                                  </p:childTnLst>
                                </p:cTn>
                              </p:par>
                              <p:par>
                                <p:cTn id="238" presetID="9" presetClass="exit" presetSubtype="0" fill="hold" nodeType="withEffect">
                                  <p:stCondLst>
                                    <p:cond delay="0"/>
                                  </p:stCondLst>
                                  <p:childTnLst>
                                    <p:animEffect transition="out" filter="dissolve">
                                      <p:cBhvr>
                                        <p:cTn id="239" dur="500"/>
                                        <p:tgtEl>
                                          <p:spTgt spid="21513"/>
                                        </p:tgtEl>
                                      </p:cBhvr>
                                    </p:animEffect>
                                    <p:set>
                                      <p:cBhvr>
                                        <p:cTn id="240" dur="1" fill="hold">
                                          <p:stCondLst>
                                            <p:cond delay="499"/>
                                          </p:stCondLst>
                                        </p:cTn>
                                        <p:tgtEl>
                                          <p:spTgt spid="21513"/>
                                        </p:tgtEl>
                                        <p:attrNameLst>
                                          <p:attrName>style.visibility</p:attrName>
                                        </p:attrNameLst>
                                      </p:cBhvr>
                                      <p:to>
                                        <p:strVal val="hidden"/>
                                      </p:to>
                                    </p:set>
                                  </p:childTnLst>
                                </p:cTn>
                              </p:par>
                              <p:par>
                                <p:cTn id="241" presetID="9" presetClass="exit" presetSubtype="0" fill="hold" nodeType="withEffect">
                                  <p:stCondLst>
                                    <p:cond delay="0"/>
                                  </p:stCondLst>
                                  <p:childTnLst>
                                    <p:animEffect transition="out" filter="dissolve">
                                      <p:cBhvr>
                                        <p:cTn id="242" dur="500"/>
                                        <p:tgtEl>
                                          <p:spTgt spid="21528"/>
                                        </p:tgtEl>
                                      </p:cBhvr>
                                    </p:animEffect>
                                    <p:set>
                                      <p:cBhvr>
                                        <p:cTn id="243" dur="1" fill="hold">
                                          <p:stCondLst>
                                            <p:cond delay="499"/>
                                          </p:stCondLst>
                                        </p:cTn>
                                        <p:tgtEl>
                                          <p:spTgt spid="21528"/>
                                        </p:tgtEl>
                                        <p:attrNameLst>
                                          <p:attrName>style.visibility</p:attrName>
                                        </p:attrNameLst>
                                      </p:cBhvr>
                                      <p:to>
                                        <p:strVal val="hidden"/>
                                      </p:to>
                                    </p:se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9" presetClass="entr" presetSubtype="0" fill="hold" nodeType="clickEffect">
                                  <p:stCondLst>
                                    <p:cond delay="0"/>
                                  </p:stCondLst>
                                  <p:childTnLst>
                                    <p:set>
                                      <p:cBhvr>
                                        <p:cTn id="247" dur="1" fill="hold">
                                          <p:stCondLst>
                                            <p:cond delay="0"/>
                                          </p:stCondLst>
                                        </p:cTn>
                                        <p:tgtEl>
                                          <p:spTgt spid="21532"/>
                                        </p:tgtEl>
                                        <p:attrNameLst>
                                          <p:attrName>style.visibility</p:attrName>
                                        </p:attrNameLst>
                                      </p:cBhvr>
                                      <p:to>
                                        <p:strVal val="visible"/>
                                      </p:to>
                                    </p:set>
                                    <p:animEffect transition="in" filter="dissolve">
                                      <p:cBhvr>
                                        <p:cTn id="248" dur="500"/>
                                        <p:tgtEl>
                                          <p:spTgt spid="21532"/>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9" presetClass="entr" presetSubtype="0" fill="hold" nodeType="clickEffect">
                                  <p:stCondLst>
                                    <p:cond delay="0"/>
                                  </p:stCondLst>
                                  <p:childTnLst>
                                    <p:set>
                                      <p:cBhvr>
                                        <p:cTn id="252" dur="1" fill="hold">
                                          <p:stCondLst>
                                            <p:cond delay="0"/>
                                          </p:stCondLst>
                                        </p:cTn>
                                        <p:tgtEl>
                                          <p:spTgt spid="21533"/>
                                        </p:tgtEl>
                                        <p:attrNameLst>
                                          <p:attrName>style.visibility</p:attrName>
                                        </p:attrNameLst>
                                      </p:cBhvr>
                                      <p:to>
                                        <p:strVal val="visible"/>
                                      </p:to>
                                    </p:set>
                                    <p:animEffect transition="in" filter="dissolve">
                                      <p:cBhvr>
                                        <p:cTn id="253" dur="500"/>
                                        <p:tgtEl>
                                          <p:spTgt spid="21533"/>
                                        </p:tgtEl>
                                      </p:cBhvr>
                                    </p:animEffect>
                                  </p:childTnLst>
                                </p:cTn>
                              </p:par>
                            </p:childTnLst>
                          </p:cTn>
                        </p:par>
                      </p:childTnLst>
                    </p:cTn>
                  </p:par>
                  <p:par>
                    <p:cTn id="254" fill="hold" nodeType="clickPar">
                      <p:stCondLst>
                        <p:cond delay="indefinite"/>
                      </p:stCondLst>
                      <p:childTnLst>
                        <p:par>
                          <p:cTn id="255" fill="hold" nodeType="withGroup">
                            <p:stCondLst>
                              <p:cond delay="0"/>
                            </p:stCondLst>
                            <p:childTnLst>
                              <p:par>
                                <p:cTn id="256" presetID="9" presetClass="exit" presetSubtype="0" fill="hold" nodeType="clickEffect">
                                  <p:stCondLst>
                                    <p:cond delay="0"/>
                                  </p:stCondLst>
                                  <p:childTnLst>
                                    <p:animEffect transition="out" filter="dissolve">
                                      <p:cBhvr>
                                        <p:cTn id="257" dur="500"/>
                                        <p:tgtEl>
                                          <p:spTgt spid="21525"/>
                                        </p:tgtEl>
                                      </p:cBhvr>
                                    </p:animEffect>
                                    <p:set>
                                      <p:cBhvr>
                                        <p:cTn id="258" dur="1" fill="hold">
                                          <p:stCondLst>
                                            <p:cond delay="499"/>
                                          </p:stCondLst>
                                        </p:cTn>
                                        <p:tgtEl>
                                          <p:spTgt spid="21525"/>
                                        </p:tgtEl>
                                        <p:attrNameLst>
                                          <p:attrName>style.visibility</p:attrName>
                                        </p:attrNameLst>
                                      </p:cBhvr>
                                      <p:to>
                                        <p:strVal val="hidden"/>
                                      </p:to>
                                    </p:set>
                                  </p:childTnLst>
                                </p:cTn>
                              </p:par>
                              <p:par>
                                <p:cTn id="259" presetID="9" presetClass="exit" presetSubtype="0" fill="hold" nodeType="withEffect">
                                  <p:stCondLst>
                                    <p:cond delay="0"/>
                                  </p:stCondLst>
                                  <p:childTnLst>
                                    <p:animEffect transition="out" filter="dissolve">
                                      <p:cBhvr>
                                        <p:cTn id="260" dur="500"/>
                                        <p:tgtEl>
                                          <p:spTgt spid="21531"/>
                                        </p:tgtEl>
                                      </p:cBhvr>
                                    </p:animEffect>
                                    <p:set>
                                      <p:cBhvr>
                                        <p:cTn id="261" dur="1" fill="hold">
                                          <p:stCondLst>
                                            <p:cond delay="499"/>
                                          </p:stCondLst>
                                        </p:cTn>
                                        <p:tgtEl>
                                          <p:spTgt spid="21531"/>
                                        </p:tgtEl>
                                        <p:attrNameLst>
                                          <p:attrName>style.visibility</p:attrName>
                                        </p:attrNameLst>
                                      </p:cBhvr>
                                      <p:to>
                                        <p:strVal val="hidden"/>
                                      </p:to>
                                    </p:set>
                                  </p:childTnLst>
                                </p:cTn>
                              </p:par>
                              <p:par>
                                <p:cTn id="262" presetID="9" presetClass="entr" presetSubtype="0" fill="hold" nodeType="withEffect">
                                  <p:stCondLst>
                                    <p:cond delay="0"/>
                                  </p:stCondLst>
                                  <p:childTnLst>
                                    <p:set>
                                      <p:cBhvr>
                                        <p:cTn id="263" dur="1" fill="hold">
                                          <p:stCondLst>
                                            <p:cond delay="0"/>
                                          </p:stCondLst>
                                        </p:cTn>
                                        <p:tgtEl>
                                          <p:spTgt spid="21534"/>
                                        </p:tgtEl>
                                        <p:attrNameLst>
                                          <p:attrName>style.visibility</p:attrName>
                                        </p:attrNameLst>
                                      </p:cBhvr>
                                      <p:to>
                                        <p:strVal val="visible"/>
                                      </p:to>
                                    </p:set>
                                    <p:animEffect transition="in" filter="dissolve">
                                      <p:cBhvr>
                                        <p:cTn id="264" dur="500"/>
                                        <p:tgtEl>
                                          <p:spTgt spid="21534"/>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9" presetClass="entr" presetSubtype="0" fill="hold" nodeType="clickEffect">
                                  <p:stCondLst>
                                    <p:cond delay="0"/>
                                  </p:stCondLst>
                                  <p:childTnLst>
                                    <p:set>
                                      <p:cBhvr>
                                        <p:cTn id="268" dur="1" fill="hold">
                                          <p:stCondLst>
                                            <p:cond delay="0"/>
                                          </p:stCondLst>
                                        </p:cTn>
                                        <p:tgtEl>
                                          <p:spTgt spid="21535"/>
                                        </p:tgtEl>
                                        <p:attrNameLst>
                                          <p:attrName>style.visibility</p:attrName>
                                        </p:attrNameLst>
                                      </p:cBhvr>
                                      <p:to>
                                        <p:strVal val="visible"/>
                                      </p:to>
                                    </p:set>
                                    <p:animEffect transition="in" filter="dissolve">
                                      <p:cBhvr>
                                        <p:cTn id="269" dur="500"/>
                                        <p:tgtEl>
                                          <p:spTgt spid="21535"/>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9" presetClass="entr" presetSubtype="0" fill="hold" nodeType="clickEffect">
                                  <p:stCondLst>
                                    <p:cond delay="0"/>
                                  </p:stCondLst>
                                  <p:childTnLst>
                                    <p:set>
                                      <p:cBhvr>
                                        <p:cTn id="273" dur="1" fill="hold">
                                          <p:stCondLst>
                                            <p:cond delay="0"/>
                                          </p:stCondLst>
                                        </p:cTn>
                                        <p:tgtEl>
                                          <p:spTgt spid="21536"/>
                                        </p:tgtEl>
                                        <p:attrNameLst>
                                          <p:attrName>style.visibility</p:attrName>
                                        </p:attrNameLst>
                                      </p:cBhvr>
                                      <p:to>
                                        <p:strVal val="visible"/>
                                      </p:to>
                                    </p:set>
                                    <p:animEffect transition="in" filter="dissolve">
                                      <p:cBhvr>
                                        <p:cTn id="274" dur="500"/>
                                        <p:tgtEl>
                                          <p:spTgt spid="21536"/>
                                        </p:tgtEl>
                                      </p:cBhvr>
                                    </p:animEffec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9" presetClass="entr" presetSubtype="0" fill="hold" nodeType="clickEffect">
                                  <p:stCondLst>
                                    <p:cond delay="0"/>
                                  </p:stCondLst>
                                  <p:childTnLst>
                                    <p:set>
                                      <p:cBhvr>
                                        <p:cTn id="278" dur="1" fill="hold">
                                          <p:stCondLst>
                                            <p:cond delay="0"/>
                                          </p:stCondLst>
                                        </p:cTn>
                                        <p:tgtEl>
                                          <p:spTgt spid="21537"/>
                                        </p:tgtEl>
                                        <p:attrNameLst>
                                          <p:attrName>style.visibility</p:attrName>
                                        </p:attrNameLst>
                                      </p:cBhvr>
                                      <p:to>
                                        <p:strVal val="visible"/>
                                      </p:to>
                                    </p:set>
                                    <p:animEffect transition="in" filter="dissolve">
                                      <p:cBhvr>
                                        <p:cTn id="279" dur="500"/>
                                        <p:tgtEl>
                                          <p:spTgt spid="21537"/>
                                        </p:tgtEl>
                                      </p:cBhvr>
                                    </p:animEffect>
                                  </p:childTnLst>
                                </p:cTn>
                              </p:par>
                            </p:childTnLst>
                          </p:cTn>
                        </p:par>
                      </p:childTnLst>
                    </p:cTn>
                  </p:par>
                  <p:par>
                    <p:cTn id="280" fill="hold" nodeType="clickPar">
                      <p:stCondLst>
                        <p:cond delay="indefinite"/>
                      </p:stCondLst>
                      <p:childTnLst>
                        <p:par>
                          <p:cTn id="281" fill="hold" nodeType="withGroup">
                            <p:stCondLst>
                              <p:cond delay="0"/>
                            </p:stCondLst>
                            <p:childTnLst>
                              <p:par>
                                <p:cTn id="282" presetID="9" presetClass="entr" presetSubtype="0" fill="hold" nodeType="clickEffect">
                                  <p:stCondLst>
                                    <p:cond delay="0"/>
                                  </p:stCondLst>
                                  <p:childTnLst>
                                    <p:set>
                                      <p:cBhvr>
                                        <p:cTn id="283" dur="1" fill="hold">
                                          <p:stCondLst>
                                            <p:cond delay="0"/>
                                          </p:stCondLst>
                                        </p:cTn>
                                        <p:tgtEl>
                                          <p:spTgt spid="21538"/>
                                        </p:tgtEl>
                                        <p:attrNameLst>
                                          <p:attrName>style.visibility</p:attrName>
                                        </p:attrNameLst>
                                      </p:cBhvr>
                                      <p:to>
                                        <p:strVal val="visible"/>
                                      </p:to>
                                    </p:set>
                                    <p:animEffect transition="in" filter="dissolve">
                                      <p:cBhvr>
                                        <p:cTn id="284" dur="500"/>
                                        <p:tgtEl>
                                          <p:spTgt spid="21538"/>
                                        </p:tgtEl>
                                      </p:cBhvr>
                                    </p:animEffect>
                                  </p:childTnLst>
                                </p:cTn>
                              </p:par>
                              <p:par>
                                <p:cTn id="285" presetID="9" presetClass="exit" presetSubtype="0" fill="hold" nodeType="withEffect">
                                  <p:stCondLst>
                                    <p:cond delay="0"/>
                                  </p:stCondLst>
                                  <p:childTnLst>
                                    <p:animEffect transition="out" filter="dissolve">
                                      <p:cBhvr>
                                        <p:cTn id="286" dur="500"/>
                                        <p:tgtEl>
                                          <p:spTgt spid="9"/>
                                        </p:tgtEl>
                                      </p:cBhvr>
                                    </p:animEffect>
                                    <p:set>
                                      <p:cBhvr>
                                        <p:cTn id="287" dur="1" fill="hold">
                                          <p:stCondLst>
                                            <p:cond delay="499"/>
                                          </p:stCondLst>
                                        </p:cTn>
                                        <p:tgtEl>
                                          <p:spTgt spid="9"/>
                                        </p:tgtEl>
                                        <p:attrNameLst>
                                          <p:attrName>style.visibility</p:attrName>
                                        </p:attrNameLst>
                                      </p:cBhvr>
                                      <p:to>
                                        <p:strVal val="hidden"/>
                                      </p:to>
                                    </p:set>
                                  </p:childTnLst>
                                </p:cTn>
                              </p:par>
                              <p:par>
                                <p:cTn id="288" presetID="9" presetClass="exit" presetSubtype="0" fill="hold" nodeType="withEffect">
                                  <p:stCondLst>
                                    <p:cond delay="0"/>
                                  </p:stCondLst>
                                  <p:childTnLst>
                                    <p:animEffect transition="out" filter="dissolve">
                                      <p:cBhvr>
                                        <p:cTn id="289" dur="500"/>
                                        <p:tgtEl>
                                          <p:spTgt spid="4"/>
                                        </p:tgtEl>
                                      </p:cBhvr>
                                    </p:animEffect>
                                    <p:set>
                                      <p:cBhvr>
                                        <p:cTn id="290" dur="1" fill="hold">
                                          <p:stCondLst>
                                            <p:cond delay="499"/>
                                          </p:stCondLst>
                                        </p:cTn>
                                        <p:tgtEl>
                                          <p:spTgt spid="4"/>
                                        </p:tgtEl>
                                        <p:attrNameLst>
                                          <p:attrName>style.visibility</p:attrName>
                                        </p:attrNameLst>
                                      </p:cBhvr>
                                      <p:to>
                                        <p:strVal val="hidden"/>
                                      </p:to>
                                    </p:set>
                                  </p:childTnLst>
                                </p:cTn>
                              </p:par>
                              <p:par>
                                <p:cTn id="291" presetID="9" presetClass="exit" presetSubtype="0" fill="hold" nodeType="withEffect">
                                  <p:stCondLst>
                                    <p:cond delay="0"/>
                                  </p:stCondLst>
                                  <p:childTnLst>
                                    <p:animEffect transition="out" filter="dissolve">
                                      <p:cBhvr>
                                        <p:cTn id="292" dur="500"/>
                                        <p:tgtEl>
                                          <p:spTgt spid="23"/>
                                        </p:tgtEl>
                                      </p:cBhvr>
                                    </p:animEffect>
                                    <p:set>
                                      <p:cBhvr>
                                        <p:cTn id="293" dur="1" fill="hold">
                                          <p:stCondLst>
                                            <p:cond delay="499"/>
                                          </p:stCondLst>
                                        </p:cTn>
                                        <p:tgtEl>
                                          <p:spTgt spid="23"/>
                                        </p:tgtEl>
                                        <p:attrNameLst>
                                          <p:attrName>style.visibility</p:attrName>
                                        </p:attrNameLst>
                                      </p:cBhvr>
                                      <p:to>
                                        <p:strVal val="hidden"/>
                                      </p:to>
                                    </p:set>
                                  </p:childTnLst>
                                </p:cTn>
                              </p:par>
                              <p:par>
                                <p:cTn id="294" presetID="9" presetClass="exit" presetSubtype="0" fill="hold" nodeType="withEffect">
                                  <p:stCondLst>
                                    <p:cond delay="0"/>
                                  </p:stCondLst>
                                  <p:childTnLst>
                                    <p:animEffect transition="out" filter="dissolve">
                                      <p:cBhvr>
                                        <p:cTn id="295" dur="500"/>
                                        <p:tgtEl>
                                          <p:spTgt spid="21510"/>
                                        </p:tgtEl>
                                      </p:cBhvr>
                                    </p:animEffect>
                                    <p:set>
                                      <p:cBhvr>
                                        <p:cTn id="296" dur="1" fill="hold">
                                          <p:stCondLst>
                                            <p:cond delay="499"/>
                                          </p:stCondLst>
                                        </p:cTn>
                                        <p:tgtEl>
                                          <p:spTgt spid="21510"/>
                                        </p:tgtEl>
                                        <p:attrNameLst>
                                          <p:attrName>style.visibility</p:attrName>
                                        </p:attrNameLst>
                                      </p:cBhvr>
                                      <p:to>
                                        <p:strVal val="hidden"/>
                                      </p:to>
                                    </p:set>
                                  </p:childTnLst>
                                </p:cTn>
                              </p:par>
                              <p:par>
                                <p:cTn id="297" presetID="9" presetClass="exit" presetSubtype="0" fill="hold" nodeType="withEffect">
                                  <p:stCondLst>
                                    <p:cond delay="0"/>
                                  </p:stCondLst>
                                  <p:childTnLst>
                                    <p:animEffect transition="out" filter="dissolve">
                                      <p:cBhvr>
                                        <p:cTn id="298" dur="500"/>
                                        <p:tgtEl>
                                          <p:spTgt spid="21"/>
                                        </p:tgtEl>
                                      </p:cBhvr>
                                    </p:animEffect>
                                    <p:set>
                                      <p:cBhvr>
                                        <p:cTn id="299" dur="1" fill="hold">
                                          <p:stCondLst>
                                            <p:cond delay="499"/>
                                          </p:stCondLst>
                                        </p:cTn>
                                        <p:tgtEl>
                                          <p:spTgt spid="21"/>
                                        </p:tgtEl>
                                        <p:attrNameLst>
                                          <p:attrName>style.visibility</p:attrName>
                                        </p:attrNameLst>
                                      </p:cBhvr>
                                      <p:to>
                                        <p:strVal val="hidden"/>
                                      </p:to>
                                    </p:set>
                                  </p:childTnLst>
                                </p:cTn>
                              </p:par>
                              <p:par>
                                <p:cTn id="300" presetID="9" presetClass="exit" presetSubtype="0" fill="hold" nodeType="withEffect">
                                  <p:stCondLst>
                                    <p:cond delay="0"/>
                                  </p:stCondLst>
                                  <p:childTnLst>
                                    <p:animEffect transition="out" filter="dissolve">
                                      <p:cBhvr>
                                        <p:cTn id="301" dur="500"/>
                                        <p:tgtEl>
                                          <p:spTgt spid="28"/>
                                        </p:tgtEl>
                                      </p:cBhvr>
                                    </p:animEffect>
                                    <p:set>
                                      <p:cBhvr>
                                        <p:cTn id="302" dur="1" fill="hold">
                                          <p:stCondLst>
                                            <p:cond delay="499"/>
                                          </p:stCondLst>
                                        </p:cTn>
                                        <p:tgtEl>
                                          <p:spTgt spid="28"/>
                                        </p:tgtEl>
                                        <p:attrNameLst>
                                          <p:attrName>style.visibility</p:attrName>
                                        </p:attrNameLst>
                                      </p:cBhvr>
                                      <p:to>
                                        <p:strVal val="hidden"/>
                                      </p:to>
                                    </p:set>
                                  </p:childTnLst>
                                </p:cTn>
                              </p:par>
                              <p:par>
                                <p:cTn id="303" presetID="9" presetClass="exit" presetSubtype="0" fill="hold" nodeType="withEffect">
                                  <p:stCondLst>
                                    <p:cond delay="0"/>
                                  </p:stCondLst>
                                  <p:childTnLst>
                                    <p:animEffect transition="out" filter="dissolve">
                                      <p:cBhvr>
                                        <p:cTn id="304" dur="500"/>
                                        <p:tgtEl>
                                          <p:spTgt spid="25"/>
                                        </p:tgtEl>
                                      </p:cBhvr>
                                    </p:animEffect>
                                    <p:set>
                                      <p:cBhvr>
                                        <p:cTn id="305" dur="1" fill="hold">
                                          <p:stCondLst>
                                            <p:cond delay="499"/>
                                          </p:stCondLst>
                                        </p:cTn>
                                        <p:tgtEl>
                                          <p:spTgt spid="25"/>
                                        </p:tgtEl>
                                        <p:attrNameLst>
                                          <p:attrName>style.visibility</p:attrName>
                                        </p:attrNameLst>
                                      </p:cBhvr>
                                      <p:to>
                                        <p:strVal val="hidden"/>
                                      </p:to>
                                    </p:set>
                                  </p:childTnLst>
                                </p:cTn>
                              </p:par>
                              <p:par>
                                <p:cTn id="306" presetID="9" presetClass="exit" presetSubtype="0" fill="hold" nodeType="withEffect">
                                  <p:stCondLst>
                                    <p:cond delay="0"/>
                                  </p:stCondLst>
                                  <p:childTnLst>
                                    <p:animEffect transition="out" filter="dissolve">
                                      <p:cBhvr>
                                        <p:cTn id="307" dur="500"/>
                                        <p:tgtEl>
                                          <p:spTgt spid="6"/>
                                        </p:tgtEl>
                                      </p:cBhvr>
                                    </p:animEffect>
                                    <p:set>
                                      <p:cBhvr>
                                        <p:cTn id="308" dur="1" fill="hold">
                                          <p:stCondLst>
                                            <p:cond delay="499"/>
                                          </p:stCondLst>
                                        </p:cTn>
                                        <p:tgtEl>
                                          <p:spTgt spid="6"/>
                                        </p:tgtEl>
                                        <p:attrNameLst>
                                          <p:attrName>style.visibility</p:attrName>
                                        </p:attrNameLst>
                                      </p:cBhvr>
                                      <p:to>
                                        <p:strVal val="hidden"/>
                                      </p:to>
                                    </p:set>
                                  </p:childTnLst>
                                </p:cTn>
                              </p:par>
                              <p:par>
                                <p:cTn id="309" presetID="9" presetClass="exit" presetSubtype="0" fill="hold" nodeType="withEffect">
                                  <p:stCondLst>
                                    <p:cond delay="0"/>
                                  </p:stCondLst>
                                  <p:childTnLst>
                                    <p:animEffect transition="out" filter="dissolve">
                                      <p:cBhvr>
                                        <p:cTn id="310" dur="500"/>
                                        <p:tgtEl>
                                          <p:spTgt spid="7"/>
                                        </p:tgtEl>
                                      </p:cBhvr>
                                    </p:animEffect>
                                    <p:set>
                                      <p:cBhvr>
                                        <p:cTn id="311" dur="1" fill="hold">
                                          <p:stCondLst>
                                            <p:cond delay="499"/>
                                          </p:stCondLst>
                                        </p:cTn>
                                        <p:tgtEl>
                                          <p:spTgt spid="7"/>
                                        </p:tgtEl>
                                        <p:attrNameLst>
                                          <p:attrName>style.visibility</p:attrName>
                                        </p:attrNameLst>
                                      </p:cBhvr>
                                      <p:to>
                                        <p:strVal val="hidden"/>
                                      </p:to>
                                    </p:set>
                                  </p:childTnLst>
                                </p:cTn>
                              </p:par>
                              <p:par>
                                <p:cTn id="312" presetID="9" presetClass="exit" presetSubtype="0" fill="hold" nodeType="withEffect">
                                  <p:stCondLst>
                                    <p:cond delay="0"/>
                                  </p:stCondLst>
                                  <p:childTnLst>
                                    <p:animEffect transition="out" filter="dissolve">
                                      <p:cBhvr>
                                        <p:cTn id="313" dur="500"/>
                                        <p:tgtEl>
                                          <p:spTgt spid="21507"/>
                                        </p:tgtEl>
                                      </p:cBhvr>
                                    </p:animEffect>
                                    <p:set>
                                      <p:cBhvr>
                                        <p:cTn id="314" dur="1" fill="hold">
                                          <p:stCondLst>
                                            <p:cond delay="499"/>
                                          </p:stCondLst>
                                        </p:cTn>
                                        <p:tgtEl>
                                          <p:spTgt spid="21507"/>
                                        </p:tgtEl>
                                        <p:attrNameLst>
                                          <p:attrName>style.visibility</p:attrName>
                                        </p:attrNameLst>
                                      </p:cBhvr>
                                      <p:to>
                                        <p:strVal val="hidden"/>
                                      </p:to>
                                    </p:set>
                                  </p:childTnLst>
                                </p:cTn>
                              </p:par>
                              <p:par>
                                <p:cTn id="315" presetID="9" presetClass="exit" presetSubtype="0" fill="hold" nodeType="withEffect">
                                  <p:stCondLst>
                                    <p:cond delay="0"/>
                                  </p:stCondLst>
                                  <p:childTnLst>
                                    <p:animEffect transition="out" filter="dissolve">
                                      <p:cBhvr>
                                        <p:cTn id="316" dur="500"/>
                                        <p:tgtEl>
                                          <p:spTgt spid="21521"/>
                                        </p:tgtEl>
                                      </p:cBhvr>
                                    </p:animEffect>
                                    <p:set>
                                      <p:cBhvr>
                                        <p:cTn id="317" dur="1" fill="hold">
                                          <p:stCondLst>
                                            <p:cond delay="499"/>
                                          </p:stCondLst>
                                        </p:cTn>
                                        <p:tgtEl>
                                          <p:spTgt spid="21521"/>
                                        </p:tgtEl>
                                        <p:attrNameLst>
                                          <p:attrName>style.visibility</p:attrName>
                                        </p:attrNameLst>
                                      </p:cBhvr>
                                      <p:to>
                                        <p:strVal val="hidden"/>
                                      </p:to>
                                    </p:set>
                                  </p:childTnLst>
                                </p:cTn>
                              </p:par>
                              <p:par>
                                <p:cTn id="318" presetID="9" presetClass="exit" presetSubtype="0" fill="hold" nodeType="withEffect">
                                  <p:stCondLst>
                                    <p:cond delay="0"/>
                                  </p:stCondLst>
                                  <p:childTnLst>
                                    <p:animEffect transition="out" filter="dissolve">
                                      <p:cBhvr>
                                        <p:cTn id="319" dur="500"/>
                                        <p:tgtEl>
                                          <p:spTgt spid="21522"/>
                                        </p:tgtEl>
                                      </p:cBhvr>
                                    </p:animEffect>
                                    <p:set>
                                      <p:cBhvr>
                                        <p:cTn id="320" dur="1" fill="hold">
                                          <p:stCondLst>
                                            <p:cond delay="499"/>
                                          </p:stCondLst>
                                        </p:cTn>
                                        <p:tgtEl>
                                          <p:spTgt spid="21522"/>
                                        </p:tgtEl>
                                        <p:attrNameLst>
                                          <p:attrName>style.visibility</p:attrName>
                                        </p:attrNameLst>
                                      </p:cBhvr>
                                      <p:to>
                                        <p:strVal val="hidden"/>
                                      </p:to>
                                    </p:set>
                                  </p:childTnLst>
                                </p:cTn>
                              </p:par>
                            </p:childTnLst>
                          </p:cTn>
                        </p:par>
                      </p:childTnLst>
                    </p:cTn>
                  </p:par>
                  <p:par>
                    <p:cTn id="321" fill="hold" nodeType="clickPar">
                      <p:stCondLst>
                        <p:cond delay="indefinite"/>
                      </p:stCondLst>
                      <p:childTnLst>
                        <p:par>
                          <p:cTn id="322" fill="hold" nodeType="withGroup">
                            <p:stCondLst>
                              <p:cond delay="0"/>
                            </p:stCondLst>
                            <p:childTnLst>
                              <p:par>
                                <p:cTn id="323" presetID="9" presetClass="entr" presetSubtype="0" fill="hold" nodeType="clickEffect">
                                  <p:stCondLst>
                                    <p:cond delay="0"/>
                                  </p:stCondLst>
                                  <p:childTnLst>
                                    <p:set>
                                      <p:cBhvr>
                                        <p:cTn id="324" dur="1" fill="hold">
                                          <p:stCondLst>
                                            <p:cond delay="0"/>
                                          </p:stCondLst>
                                        </p:cTn>
                                        <p:tgtEl>
                                          <p:spTgt spid="21539"/>
                                        </p:tgtEl>
                                        <p:attrNameLst>
                                          <p:attrName>style.visibility</p:attrName>
                                        </p:attrNameLst>
                                      </p:cBhvr>
                                      <p:to>
                                        <p:strVal val="visible"/>
                                      </p:to>
                                    </p:set>
                                    <p:animEffect transition="in" filter="dissolve">
                                      <p:cBhvr>
                                        <p:cTn id="325" dur="500"/>
                                        <p:tgtEl>
                                          <p:spTgt spid="21539"/>
                                        </p:tgtEl>
                                      </p:cBhvr>
                                    </p:animEffect>
                                  </p:childTnLst>
                                </p:cTn>
                              </p:par>
                            </p:childTnLst>
                          </p:cTn>
                        </p:par>
                      </p:childTnLst>
                    </p:cTn>
                  </p:par>
                  <p:par>
                    <p:cTn id="326" fill="hold" nodeType="clickPar">
                      <p:stCondLst>
                        <p:cond delay="indefinite"/>
                      </p:stCondLst>
                      <p:childTnLst>
                        <p:par>
                          <p:cTn id="327" fill="hold" nodeType="withGroup">
                            <p:stCondLst>
                              <p:cond delay="0"/>
                            </p:stCondLst>
                            <p:childTnLst>
                              <p:par>
                                <p:cTn id="328" presetID="9" presetClass="entr" presetSubtype="0" fill="hold" nodeType="clickEffect">
                                  <p:stCondLst>
                                    <p:cond delay="0"/>
                                  </p:stCondLst>
                                  <p:childTnLst>
                                    <p:set>
                                      <p:cBhvr>
                                        <p:cTn id="329" dur="1" fill="hold">
                                          <p:stCondLst>
                                            <p:cond delay="0"/>
                                          </p:stCondLst>
                                        </p:cTn>
                                        <p:tgtEl>
                                          <p:spTgt spid="21540"/>
                                        </p:tgtEl>
                                        <p:attrNameLst>
                                          <p:attrName>style.visibility</p:attrName>
                                        </p:attrNameLst>
                                      </p:cBhvr>
                                      <p:to>
                                        <p:strVal val="visible"/>
                                      </p:to>
                                    </p:set>
                                    <p:animEffect transition="in" filter="dissolve">
                                      <p:cBhvr>
                                        <p:cTn id="330" dur="500"/>
                                        <p:tgtEl>
                                          <p:spTgt spid="21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1998 – Q3(a) – Higher Level</a:t>
            </a:r>
            <a:endParaRPr lang="en-GB" altLang="en-US" sz="3600" b="1"/>
          </a:p>
        </p:txBody>
      </p:sp>
      <p:graphicFrame>
        <p:nvGraphicFramePr>
          <p:cNvPr id="3" name="Object 2"/>
          <p:cNvGraphicFramePr>
            <a:graphicFrameLocks noChangeAspect="1"/>
          </p:cNvGraphicFramePr>
          <p:nvPr/>
        </p:nvGraphicFramePr>
        <p:xfrm>
          <a:off x="539750" y="2205038"/>
          <a:ext cx="6908800" cy="2663825"/>
        </p:xfrm>
        <a:graphic>
          <a:graphicData uri="http://schemas.openxmlformats.org/presentationml/2006/ole">
            <mc:AlternateContent xmlns:mc="http://schemas.openxmlformats.org/markup-compatibility/2006">
              <mc:Choice xmlns:v="urn:schemas-microsoft-com:vml" Requires="v">
                <p:oleObj spid="_x0000_s21530" name="Equation" r:id="rId3" imgW="2997000" imgH="1155600" progId="Equation.DSMT4">
                  <p:embed/>
                </p:oleObj>
              </mc:Choice>
              <mc:Fallback>
                <p:oleObj name="Equation" r:id="rId3" imgW="2997000" imgH="1155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05038"/>
                        <a:ext cx="6908800" cy="266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5186077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13"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Solution</a:t>
            </a:r>
            <a:endParaRPr lang="en-GB" altLang="en-US" sz="3600" b="1"/>
          </a:p>
        </p:txBody>
      </p:sp>
      <p:cxnSp>
        <p:nvCxnSpPr>
          <p:cNvPr id="4" name="Straight Connector 3"/>
          <p:cNvCxnSpPr/>
          <p:nvPr/>
        </p:nvCxnSpPr>
        <p:spPr>
          <a:xfrm>
            <a:off x="755650" y="5516563"/>
            <a:ext cx="64801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580063" y="3284538"/>
            <a:ext cx="287337" cy="22320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7" name="Straight Arrow Connector 6"/>
          <p:cNvCxnSpPr/>
          <p:nvPr/>
        </p:nvCxnSpPr>
        <p:spPr>
          <a:xfrm rot="5400000" flipH="1" flipV="1">
            <a:off x="647700" y="4113213"/>
            <a:ext cx="1943100" cy="863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Object 2"/>
          <p:cNvGraphicFramePr>
            <a:graphicFrameLocks noChangeAspect="1"/>
          </p:cNvGraphicFramePr>
          <p:nvPr/>
        </p:nvGraphicFramePr>
        <p:xfrm>
          <a:off x="947738" y="4206875"/>
          <a:ext cx="671512" cy="517525"/>
        </p:xfrm>
        <a:graphic>
          <a:graphicData uri="http://schemas.openxmlformats.org/presentationml/2006/ole">
            <mc:AlternateContent xmlns:mc="http://schemas.openxmlformats.org/markup-compatibility/2006">
              <mc:Choice xmlns:v="urn:schemas-microsoft-com:vml" Requires="v">
                <p:oleObj spid="_x0000_s23082" name="Equation" r:id="rId3" imgW="330120" imgH="253800" progId="Equation.DSMT4">
                  <p:embed/>
                </p:oleObj>
              </mc:Choice>
              <mc:Fallback>
                <p:oleObj name="Equation" r:id="rId3" imgW="33012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738" y="4206875"/>
                        <a:ext cx="6715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3059113" y="5589588"/>
          <a:ext cx="593725" cy="336550"/>
        </p:xfrm>
        <a:graphic>
          <a:graphicData uri="http://schemas.openxmlformats.org/presentationml/2006/ole">
            <mc:AlternateContent xmlns:mc="http://schemas.openxmlformats.org/markup-compatibility/2006">
              <mc:Choice xmlns:v="urn:schemas-microsoft-com:vml" Requires="v">
                <p:oleObj spid="_x0000_s23083" name="Equation" r:id="rId5" imgW="291960" imgH="164880" progId="Equation.DSMT4">
                  <p:embed/>
                </p:oleObj>
              </mc:Choice>
              <mc:Fallback>
                <p:oleObj name="Equation" r:id="rId5" imgW="29196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5589588"/>
                        <a:ext cx="593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5867400" y="4221163"/>
          <a:ext cx="566738" cy="336550"/>
        </p:xfrm>
        <a:graphic>
          <a:graphicData uri="http://schemas.openxmlformats.org/presentationml/2006/ole">
            <mc:AlternateContent xmlns:mc="http://schemas.openxmlformats.org/markup-compatibility/2006">
              <mc:Choice xmlns:v="urn:schemas-microsoft-com:vml" Requires="v">
                <p:oleObj spid="_x0000_s23084" name="Equation" r:id="rId7" imgW="279360" imgH="164880" progId="Equation.DSMT4">
                  <p:embed/>
                </p:oleObj>
              </mc:Choice>
              <mc:Fallback>
                <p:oleObj name="Equation" r:id="rId7" imgW="279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221163"/>
                        <a:ext cx="5667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 name="Straight Arrow Connector 11"/>
          <p:cNvCxnSpPr/>
          <p:nvPr/>
        </p:nvCxnSpPr>
        <p:spPr>
          <a:xfrm rot="10800000">
            <a:off x="1187450" y="5732463"/>
            <a:ext cx="1871663"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35375" y="5732463"/>
            <a:ext cx="1944688"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5688013" y="3752850"/>
            <a:ext cx="93503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5687219" y="5049044"/>
            <a:ext cx="9366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206500" y="2217738"/>
            <a:ext cx="4343400" cy="3281362"/>
          </a:xfrm>
          <a:custGeom>
            <a:avLst/>
            <a:gdLst>
              <a:gd name="connsiteX0" fmla="*/ 0 w 4343400"/>
              <a:gd name="connsiteY0" fmla="*/ 3280833 h 3280833"/>
              <a:gd name="connsiteX1" fmla="*/ 2336800 w 4343400"/>
              <a:gd name="connsiteY1" fmla="*/ 372533 h 3280833"/>
              <a:gd name="connsiteX2" fmla="*/ 4343400 w 4343400"/>
              <a:gd name="connsiteY2" fmla="*/ 1045633 h 3280833"/>
            </a:gdLst>
            <a:ahLst/>
            <a:cxnLst>
              <a:cxn ang="0">
                <a:pos x="connsiteX0" y="connsiteY0"/>
              </a:cxn>
              <a:cxn ang="0">
                <a:pos x="connsiteX1" y="connsiteY1"/>
              </a:cxn>
              <a:cxn ang="0">
                <a:pos x="connsiteX2" y="connsiteY2"/>
              </a:cxn>
            </a:cxnLst>
            <a:rect l="l" t="t" r="r" b="b"/>
            <a:pathLst>
              <a:path w="4343400" h="3280833">
                <a:moveTo>
                  <a:pt x="0" y="3280833"/>
                </a:moveTo>
                <a:cubicBezTo>
                  <a:pt x="806450" y="2012949"/>
                  <a:pt x="1612900" y="745066"/>
                  <a:pt x="2336800" y="372533"/>
                </a:cubicBezTo>
                <a:cubicBezTo>
                  <a:pt x="3060700" y="0"/>
                  <a:pt x="3702050" y="522816"/>
                  <a:pt x="4343400" y="1045633"/>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aphicFrame>
        <p:nvGraphicFramePr>
          <p:cNvPr id="23557" name="Object 5"/>
          <p:cNvGraphicFramePr>
            <a:graphicFrameLocks noChangeAspect="1"/>
          </p:cNvGraphicFramePr>
          <p:nvPr/>
        </p:nvGraphicFramePr>
        <p:xfrm>
          <a:off x="1331913" y="5157788"/>
          <a:ext cx="258762" cy="361950"/>
        </p:xfrm>
        <a:graphic>
          <a:graphicData uri="http://schemas.openxmlformats.org/presentationml/2006/ole">
            <mc:AlternateContent xmlns:mc="http://schemas.openxmlformats.org/markup-compatibility/2006">
              <mc:Choice xmlns:v="urn:schemas-microsoft-com:vml" Requires="v">
                <p:oleObj spid="_x0000_s23085" name="Equation" r:id="rId9" imgW="126720" imgH="177480" progId="Equation.DSMT4">
                  <p:embed/>
                </p:oleObj>
              </mc:Choice>
              <mc:Fallback>
                <p:oleObj name="Equation" r:id="rId9" imgW="1267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913" y="5157788"/>
                        <a:ext cx="25876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2" name="Straight Arrow Connector 21"/>
          <p:cNvCxnSpPr/>
          <p:nvPr/>
        </p:nvCxnSpPr>
        <p:spPr>
          <a:xfrm>
            <a:off x="1187450" y="5516563"/>
            <a:ext cx="863600" cy="1587"/>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558" name="Object 6"/>
          <p:cNvGraphicFramePr>
            <a:graphicFrameLocks noChangeAspect="1"/>
          </p:cNvGraphicFramePr>
          <p:nvPr/>
        </p:nvGraphicFramePr>
        <p:xfrm>
          <a:off x="5292725" y="836613"/>
          <a:ext cx="1911350" cy="517525"/>
        </p:xfrm>
        <a:graphic>
          <a:graphicData uri="http://schemas.openxmlformats.org/presentationml/2006/ole">
            <mc:AlternateContent xmlns:mc="http://schemas.openxmlformats.org/markup-compatibility/2006">
              <mc:Choice xmlns:v="urn:schemas-microsoft-com:vml" Requires="v">
                <p:oleObj spid="_x0000_s23086" name="Equation" r:id="rId11" imgW="939600" imgH="253800" progId="Equation.DSMT4">
                  <p:embed/>
                </p:oleObj>
              </mc:Choice>
              <mc:Fallback>
                <p:oleObj name="Equation" r:id="rId11" imgW="93960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725" y="836613"/>
                        <a:ext cx="19113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5" name="Straight Arrow Connector 24"/>
          <p:cNvCxnSpPr/>
          <p:nvPr/>
        </p:nvCxnSpPr>
        <p:spPr>
          <a:xfrm rot="5400000" flipH="1" flipV="1">
            <a:off x="1077913" y="4545013"/>
            <a:ext cx="1944687" cy="1587"/>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559" name="Object 7"/>
          <p:cNvGraphicFramePr>
            <a:graphicFrameLocks noChangeAspect="1"/>
          </p:cNvGraphicFramePr>
          <p:nvPr/>
        </p:nvGraphicFramePr>
        <p:xfrm>
          <a:off x="5280025" y="1412875"/>
          <a:ext cx="1884363" cy="542925"/>
        </p:xfrm>
        <a:graphic>
          <a:graphicData uri="http://schemas.openxmlformats.org/presentationml/2006/ole">
            <mc:AlternateContent xmlns:mc="http://schemas.openxmlformats.org/markup-compatibility/2006">
              <mc:Choice xmlns:v="urn:schemas-microsoft-com:vml" Requires="v">
                <p:oleObj spid="_x0000_s23087" name="Equation" r:id="rId13" imgW="927000" imgH="266400" progId="Equation.DSMT4">
                  <p:embed/>
                </p:oleObj>
              </mc:Choice>
              <mc:Fallback>
                <p:oleObj name="Equation" r:id="rId13" imgW="927000" imgH="2664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0025" y="1412875"/>
                        <a:ext cx="1884363"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9" name="Straight Connector 28"/>
          <p:cNvCxnSpPr/>
          <p:nvPr/>
        </p:nvCxnSpPr>
        <p:spPr>
          <a:xfrm rot="5400000" flipH="1" flipV="1">
            <a:off x="647700" y="4113213"/>
            <a:ext cx="1943100" cy="863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 name="Object 7"/>
          <p:cNvGraphicFramePr>
            <a:graphicFrameLocks noChangeAspect="1"/>
          </p:cNvGraphicFramePr>
          <p:nvPr/>
        </p:nvGraphicFramePr>
        <p:xfrm>
          <a:off x="539750" y="765175"/>
          <a:ext cx="1884363" cy="515938"/>
        </p:xfrm>
        <a:graphic>
          <a:graphicData uri="http://schemas.openxmlformats.org/presentationml/2006/ole">
            <mc:AlternateContent xmlns:mc="http://schemas.openxmlformats.org/markup-compatibility/2006">
              <mc:Choice xmlns:v="urn:schemas-microsoft-com:vml" Requires="v">
                <p:oleObj spid="_x0000_s23088" name="Equation" r:id="rId15" imgW="927000" imgH="253800" progId="Equation.DSMT4">
                  <p:embed/>
                </p:oleObj>
              </mc:Choice>
              <mc:Fallback>
                <p:oleObj name="Equation" r:id="rId15" imgW="927000" imgH="253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750" y="765175"/>
                        <a:ext cx="1884363"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7"/>
          <p:cNvGraphicFramePr>
            <a:graphicFrameLocks noChangeAspect="1"/>
          </p:cNvGraphicFramePr>
          <p:nvPr/>
        </p:nvGraphicFramePr>
        <p:xfrm>
          <a:off x="539750" y="1244600"/>
          <a:ext cx="2400300" cy="541338"/>
        </p:xfrm>
        <a:graphic>
          <a:graphicData uri="http://schemas.openxmlformats.org/presentationml/2006/ole">
            <mc:AlternateContent xmlns:mc="http://schemas.openxmlformats.org/markup-compatibility/2006">
              <mc:Choice xmlns:v="urn:schemas-microsoft-com:vml" Requires="v">
                <p:oleObj spid="_x0000_s23089" name="Equation" r:id="rId17" imgW="1180800" imgH="266400" progId="Equation.DSMT4">
                  <p:embed/>
                </p:oleObj>
              </mc:Choice>
              <mc:Fallback>
                <p:oleObj name="Equation" r:id="rId17" imgW="1180800" imgH="266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750" y="1244600"/>
                        <a:ext cx="2400300"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539750" y="1747838"/>
          <a:ext cx="1985963" cy="515937"/>
        </p:xfrm>
        <a:graphic>
          <a:graphicData uri="http://schemas.openxmlformats.org/presentationml/2006/ole">
            <mc:AlternateContent xmlns:mc="http://schemas.openxmlformats.org/markup-compatibility/2006">
              <mc:Choice xmlns:v="urn:schemas-microsoft-com:vml" Requires="v">
                <p:oleObj spid="_x0000_s23090" name="Equation" r:id="rId19" imgW="977760" imgH="253800" progId="Equation.DSMT4">
                  <p:embed/>
                </p:oleObj>
              </mc:Choice>
              <mc:Fallback>
                <p:oleObj name="Equation" r:id="rId19" imgW="97776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750" y="1747838"/>
                        <a:ext cx="198596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539750" y="2124075"/>
          <a:ext cx="2836863" cy="800100"/>
        </p:xfrm>
        <a:graphic>
          <a:graphicData uri="http://schemas.openxmlformats.org/presentationml/2006/ole">
            <mc:AlternateContent xmlns:mc="http://schemas.openxmlformats.org/markup-compatibility/2006">
              <mc:Choice xmlns:v="urn:schemas-microsoft-com:vml" Requires="v">
                <p:oleObj spid="_x0000_s23091" name="Equation" r:id="rId21" imgW="1396800" imgH="393480" progId="Equation.DSMT4">
                  <p:embed/>
                </p:oleObj>
              </mc:Choice>
              <mc:Fallback>
                <p:oleObj name="Equation" r:id="rId21" imgW="1396800" imgH="393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9750" y="2124075"/>
                        <a:ext cx="2836863"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7"/>
          <p:cNvGraphicFramePr>
            <a:graphicFrameLocks noChangeAspect="1"/>
          </p:cNvGraphicFramePr>
          <p:nvPr/>
        </p:nvGraphicFramePr>
        <p:xfrm>
          <a:off x="539750" y="2093913"/>
          <a:ext cx="2400300" cy="542925"/>
        </p:xfrm>
        <a:graphic>
          <a:graphicData uri="http://schemas.openxmlformats.org/presentationml/2006/ole">
            <mc:AlternateContent xmlns:mc="http://schemas.openxmlformats.org/markup-compatibility/2006">
              <mc:Choice xmlns:v="urn:schemas-microsoft-com:vml" Requires="v">
                <p:oleObj spid="_x0000_s23092" name="Equation" r:id="rId23" imgW="1180800" imgH="266400" progId="Equation.DSMT4">
                  <p:embed/>
                </p:oleObj>
              </mc:Choice>
              <mc:Fallback>
                <p:oleObj name="Equation" r:id="rId23" imgW="1180800" imgH="2664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9750" y="2093913"/>
                        <a:ext cx="240030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7"/>
          <p:cNvGraphicFramePr>
            <a:graphicFrameLocks noChangeAspect="1"/>
          </p:cNvGraphicFramePr>
          <p:nvPr/>
        </p:nvGraphicFramePr>
        <p:xfrm>
          <a:off x="601663" y="2768600"/>
          <a:ext cx="1882775" cy="515938"/>
        </p:xfrm>
        <a:graphic>
          <a:graphicData uri="http://schemas.openxmlformats.org/presentationml/2006/ole">
            <mc:AlternateContent xmlns:mc="http://schemas.openxmlformats.org/markup-compatibility/2006">
              <mc:Choice xmlns:v="urn:schemas-microsoft-com:vml" Requires="v">
                <p:oleObj spid="_x0000_s23093" name="Equation" r:id="rId25" imgW="927000" imgH="253800" progId="Equation.DSMT4">
                  <p:embed/>
                </p:oleObj>
              </mc:Choice>
              <mc:Fallback>
                <p:oleObj name="Equation" r:id="rId25" imgW="927000" imgH="253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1663" y="2768600"/>
                        <a:ext cx="18827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7"/>
          <p:cNvGraphicFramePr>
            <a:graphicFrameLocks noChangeAspect="1"/>
          </p:cNvGraphicFramePr>
          <p:nvPr/>
        </p:nvGraphicFramePr>
        <p:xfrm>
          <a:off x="611188" y="3213100"/>
          <a:ext cx="1779587" cy="901700"/>
        </p:xfrm>
        <a:graphic>
          <a:graphicData uri="http://schemas.openxmlformats.org/presentationml/2006/ole">
            <mc:AlternateContent xmlns:mc="http://schemas.openxmlformats.org/markup-compatibility/2006">
              <mc:Choice xmlns:v="urn:schemas-microsoft-com:vml" Requires="v">
                <p:oleObj spid="_x0000_s23094" name="Equation" r:id="rId27" imgW="876240" imgH="444240" progId="Equation.DSMT4">
                  <p:embed/>
                </p:oleObj>
              </mc:Choice>
              <mc:Fallback>
                <p:oleObj name="Equation" r:id="rId27" imgW="876240" imgH="4442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1188" y="3213100"/>
                        <a:ext cx="1779587"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7"/>
          <p:cNvGraphicFramePr>
            <a:graphicFrameLocks noChangeAspect="1"/>
          </p:cNvGraphicFramePr>
          <p:nvPr/>
        </p:nvGraphicFramePr>
        <p:xfrm>
          <a:off x="611188" y="4076700"/>
          <a:ext cx="825500" cy="541338"/>
        </p:xfrm>
        <a:graphic>
          <a:graphicData uri="http://schemas.openxmlformats.org/presentationml/2006/ole">
            <mc:AlternateContent xmlns:mc="http://schemas.openxmlformats.org/markup-compatibility/2006">
              <mc:Choice xmlns:v="urn:schemas-microsoft-com:vml" Requires="v">
                <p:oleObj spid="_x0000_s23095" name="Equation" r:id="rId29" imgW="406080" imgH="266400" progId="Equation.DSMT4">
                  <p:embed/>
                </p:oleObj>
              </mc:Choice>
              <mc:Fallback>
                <p:oleObj name="Equation" r:id="rId29" imgW="406080" imgH="2664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11188" y="4076700"/>
                        <a:ext cx="825500"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7"/>
          <p:cNvGraphicFramePr>
            <a:graphicFrameLocks noChangeAspect="1"/>
          </p:cNvGraphicFramePr>
          <p:nvPr/>
        </p:nvGraphicFramePr>
        <p:xfrm>
          <a:off x="611188" y="4724400"/>
          <a:ext cx="5700712" cy="1236663"/>
        </p:xfrm>
        <a:graphic>
          <a:graphicData uri="http://schemas.openxmlformats.org/presentationml/2006/ole">
            <mc:AlternateContent xmlns:mc="http://schemas.openxmlformats.org/markup-compatibility/2006">
              <mc:Choice xmlns:v="urn:schemas-microsoft-com:vml" Requires="v">
                <p:oleObj spid="_x0000_s23096" name="Equation" r:id="rId31" imgW="2806560" imgH="609480" progId="Equation.DSMT4">
                  <p:embed/>
                </p:oleObj>
              </mc:Choice>
              <mc:Fallback>
                <p:oleObj name="Equation" r:id="rId31" imgW="2806560" imgH="6094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1188" y="4724400"/>
                        <a:ext cx="5700712"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7"/>
          <p:cNvGraphicFramePr>
            <a:graphicFrameLocks noChangeAspect="1"/>
          </p:cNvGraphicFramePr>
          <p:nvPr/>
        </p:nvGraphicFramePr>
        <p:xfrm>
          <a:off x="4789488" y="2060575"/>
          <a:ext cx="2374900" cy="414338"/>
        </p:xfrm>
        <a:graphic>
          <a:graphicData uri="http://schemas.openxmlformats.org/presentationml/2006/ole">
            <mc:AlternateContent xmlns:mc="http://schemas.openxmlformats.org/markup-compatibility/2006">
              <mc:Choice xmlns:v="urn:schemas-microsoft-com:vml" Requires="v">
                <p:oleObj spid="_x0000_s23097" name="Equation" r:id="rId33" imgW="1168200" imgH="203040" progId="Equation.DSMT4">
                  <p:embed/>
                </p:oleObj>
              </mc:Choice>
              <mc:Fallback>
                <p:oleObj name="Equation" r:id="rId33" imgW="1168200" imgH="2030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789488" y="2060575"/>
                        <a:ext cx="2374900"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7"/>
          <p:cNvGraphicFramePr>
            <a:graphicFrameLocks noChangeAspect="1"/>
          </p:cNvGraphicFramePr>
          <p:nvPr/>
        </p:nvGraphicFramePr>
        <p:xfrm>
          <a:off x="4170363" y="2498725"/>
          <a:ext cx="2994025" cy="569913"/>
        </p:xfrm>
        <a:graphic>
          <a:graphicData uri="http://schemas.openxmlformats.org/presentationml/2006/ole">
            <mc:AlternateContent xmlns:mc="http://schemas.openxmlformats.org/markup-compatibility/2006">
              <mc:Choice xmlns:v="urn:schemas-microsoft-com:vml" Requires="v">
                <p:oleObj spid="_x0000_s23098" name="Equation" r:id="rId35" imgW="1473120" imgH="279360" progId="Equation.DSMT4">
                  <p:embed/>
                </p:oleObj>
              </mc:Choice>
              <mc:Fallback>
                <p:oleObj name="Equation" r:id="rId35" imgW="1473120" imgH="27936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70363" y="2498725"/>
                        <a:ext cx="2994025"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7"/>
          <p:cNvGraphicFramePr>
            <a:graphicFrameLocks noChangeAspect="1"/>
          </p:cNvGraphicFramePr>
          <p:nvPr/>
        </p:nvGraphicFramePr>
        <p:xfrm>
          <a:off x="4376738" y="3081338"/>
          <a:ext cx="2787650" cy="414337"/>
        </p:xfrm>
        <a:graphic>
          <a:graphicData uri="http://schemas.openxmlformats.org/presentationml/2006/ole">
            <mc:AlternateContent xmlns:mc="http://schemas.openxmlformats.org/markup-compatibility/2006">
              <mc:Choice xmlns:v="urn:schemas-microsoft-com:vml" Requires="v">
                <p:oleObj spid="_x0000_s23099" name="Equation" r:id="rId37" imgW="1371600" imgH="203040" progId="Equation.DSMT4">
                  <p:embed/>
                </p:oleObj>
              </mc:Choice>
              <mc:Fallback>
                <p:oleObj name="Equation" r:id="rId37" imgW="137160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376738" y="3081338"/>
                        <a:ext cx="2787650"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7"/>
          <p:cNvGraphicFramePr>
            <a:graphicFrameLocks noChangeAspect="1"/>
          </p:cNvGraphicFramePr>
          <p:nvPr/>
        </p:nvGraphicFramePr>
        <p:xfrm>
          <a:off x="4140200" y="3540125"/>
          <a:ext cx="3071813" cy="517525"/>
        </p:xfrm>
        <a:graphic>
          <a:graphicData uri="http://schemas.openxmlformats.org/presentationml/2006/ole">
            <mc:AlternateContent xmlns:mc="http://schemas.openxmlformats.org/markup-compatibility/2006">
              <mc:Choice xmlns:v="urn:schemas-microsoft-com:vml" Requires="v">
                <p:oleObj spid="_x0000_s23100" name="Equation" r:id="rId39" imgW="1511280" imgH="253800" progId="Equation.DSMT4">
                  <p:embed/>
                </p:oleObj>
              </mc:Choice>
              <mc:Fallback>
                <p:oleObj name="Equation" r:id="rId39" imgW="1511280" imgH="2538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40200" y="3540125"/>
                        <a:ext cx="307181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7"/>
          <p:cNvGraphicFramePr>
            <a:graphicFrameLocks noChangeAspect="1"/>
          </p:cNvGraphicFramePr>
          <p:nvPr/>
        </p:nvGraphicFramePr>
        <p:xfrm>
          <a:off x="4211638" y="4141788"/>
          <a:ext cx="1162050" cy="361950"/>
        </p:xfrm>
        <a:graphic>
          <a:graphicData uri="http://schemas.openxmlformats.org/presentationml/2006/ole">
            <mc:AlternateContent xmlns:mc="http://schemas.openxmlformats.org/markup-compatibility/2006">
              <mc:Choice xmlns:v="urn:schemas-microsoft-com:vml" Requires="v">
                <p:oleObj spid="_x0000_s23101" name="Equation" r:id="rId41" imgW="571320" imgH="177480" progId="Equation.DSMT4">
                  <p:embed/>
                </p:oleObj>
              </mc:Choice>
              <mc:Fallback>
                <p:oleObj name="Equation" r:id="rId41" imgW="571320" imgH="17748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211638" y="4141788"/>
                        <a:ext cx="11620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7"/>
          <p:cNvGraphicFramePr>
            <a:graphicFrameLocks noChangeAspect="1"/>
          </p:cNvGraphicFramePr>
          <p:nvPr/>
        </p:nvGraphicFramePr>
        <p:xfrm>
          <a:off x="5883275" y="4146550"/>
          <a:ext cx="1109663" cy="361950"/>
        </p:xfrm>
        <a:graphic>
          <a:graphicData uri="http://schemas.openxmlformats.org/presentationml/2006/ole">
            <mc:AlternateContent xmlns:mc="http://schemas.openxmlformats.org/markup-compatibility/2006">
              <mc:Choice xmlns:v="urn:schemas-microsoft-com:vml" Requires="v">
                <p:oleObj spid="_x0000_s23102" name="Equation" r:id="rId43" imgW="545760" imgH="177480" progId="Equation.DSMT4">
                  <p:embed/>
                </p:oleObj>
              </mc:Choice>
              <mc:Fallback>
                <p:oleObj name="Equation" r:id="rId43" imgW="545760" imgH="17748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883275" y="4146550"/>
                        <a:ext cx="1109663"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7"/>
          <p:cNvGraphicFramePr>
            <a:graphicFrameLocks noChangeAspect="1"/>
          </p:cNvGraphicFramePr>
          <p:nvPr/>
        </p:nvGraphicFramePr>
        <p:xfrm>
          <a:off x="4211638" y="4581525"/>
          <a:ext cx="1136650" cy="492125"/>
        </p:xfrm>
        <a:graphic>
          <a:graphicData uri="http://schemas.openxmlformats.org/presentationml/2006/ole">
            <mc:AlternateContent xmlns:mc="http://schemas.openxmlformats.org/markup-compatibility/2006">
              <mc:Choice xmlns:v="urn:schemas-microsoft-com:vml" Requires="v">
                <p:oleObj spid="_x0000_s23103" name="Equation" r:id="rId45" imgW="558720" imgH="241200" progId="Equation.DSMT4">
                  <p:embed/>
                </p:oleObj>
              </mc:Choice>
              <mc:Fallback>
                <p:oleObj name="Equation" r:id="rId45" imgW="558720" imgH="24120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211638" y="4581525"/>
                        <a:ext cx="11366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7"/>
          <p:cNvGraphicFramePr>
            <a:graphicFrameLocks noChangeAspect="1"/>
          </p:cNvGraphicFramePr>
          <p:nvPr/>
        </p:nvGraphicFramePr>
        <p:xfrm>
          <a:off x="5883275" y="4592638"/>
          <a:ext cx="1136650" cy="492125"/>
        </p:xfrm>
        <a:graphic>
          <a:graphicData uri="http://schemas.openxmlformats.org/presentationml/2006/ole">
            <mc:AlternateContent xmlns:mc="http://schemas.openxmlformats.org/markup-compatibility/2006">
              <mc:Choice xmlns:v="urn:schemas-microsoft-com:vml" Requires="v">
                <p:oleObj spid="_x0000_s23104" name="Equation" r:id="rId47" imgW="558720" imgH="241200" progId="Equation.DSMT4">
                  <p:embed/>
                </p:oleObj>
              </mc:Choice>
              <mc:Fallback>
                <p:oleObj name="Equation" r:id="rId47" imgW="558720" imgH="241200"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883275" y="4592638"/>
                        <a:ext cx="11366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360949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dissolve">
                                      <p:cBhvr>
                                        <p:cTn id="19" dur="500"/>
                                        <p:tgtEl>
                                          <p:spTgt spid="2355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par>
                                <p:cTn id="25" presetID="9"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nodeType="withEffect">
                                  <p:stCondLst>
                                    <p:cond delay="0"/>
                                  </p:stCondLst>
                                  <p:childTnLst>
                                    <p:set>
                                      <p:cBhvr>
                                        <p:cTn id="29" dur="1" fill="hold">
                                          <p:stCondLst>
                                            <p:cond delay="0"/>
                                          </p:stCondLst>
                                        </p:cTn>
                                        <p:tgtEl>
                                          <p:spTgt spid="23555"/>
                                        </p:tgtEl>
                                        <p:attrNameLst>
                                          <p:attrName>style.visibility</p:attrName>
                                        </p:attrNameLst>
                                      </p:cBhvr>
                                      <p:to>
                                        <p:strVal val="visible"/>
                                      </p:to>
                                    </p:set>
                                    <p:animEffect transition="in" filter="dissolve">
                                      <p:cBhvr>
                                        <p:cTn id="30" dur="500"/>
                                        <p:tgtEl>
                                          <p:spTgt spid="23555"/>
                                        </p:tgtEl>
                                      </p:cBhvr>
                                    </p:animEffect>
                                  </p:childTnLst>
                                </p:cTn>
                              </p:par>
                              <p:par>
                                <p:cTn id="31" presetID="9"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par>
                                <p:cTn id="34" presetID="9"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par>
                                <p:cTn id="37" presetID="9" presetClass="entr" presetSubtype="0" fill="hold" nodeType="withEffect">
                                  <p:stCondLst>
                                    <p:cond delay="0"/>
                                  </p:stCondLst>
                                  <p:childTnLst>
                                    <p:set>
                                      <p:cBhvr>
                                        <p:cTn id="38" dur="1" fill="hold">
                                          <p:stCondLst>
                                            <p:cond delay="0"/>
                                          </p:stCondLst>
                                        </p:cTn>
                                        <p:tgtEl>
                                          <p:spTgt spid="23556"/>
                                        </p:tgtEl>
                                        <p:attrNameLst>
                                          <p:attrName>style.visibility</p:attrName>
                                        </p:attrNameLst>
                                      </p:cBhvr>
                                      <p:to>
                                        <p:strVal val="visible"/>
                                      </p:to>
                                    </p:set>
                                    <p:animEffect transition="in" filter="dissolve">
                                      <p:cBhvr>
                                        <p:cTn id="39" dur="500"/>
                                        <p:tgtEl>
                                          <p:spTgt spid="23556"/>
                                        </p:tgtEl>
                                      </p:cBhvr>
                                    </p:animEffect>
                                  </p:childTnLst>
                                </p:cTn>
                              </p:par>
                              <p:par>
                                <p:cTn id="40" presetID="9"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3558"/>
                                        </p:tgtEl>
                                        <p:attrNameLst>
                                          <p:attrName>style.visibility</p:attrName>
                                        </p:attrNameLst>
                                      </p:cBhvr>
                                      <p:to>
                                        <p:strVal val="visible"/>
                                      </p:to>
                                    </p:set>
                                    <p:animEffect transition="in" filter="dissolve">
                                      <p:cBhvr>
                                        <p:cTn id="47" dur="500"/>
                                        <p:tgtEl>
                                          <p:spTgt spid="23558"/>
                                        </p:tgtEl>
                                      </p:cBhvr>
                                    </p:animEffect>
                                  </p:childTnLst>
                                </p:cTn>
                              </p:par>
                              <p:par>
                                <p:cTn id="48" presetID="9"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500"/>
                                        <p:tgtEl>
                                          <p:spTgt spid="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23559"/>
                                        </p:tgtEl>
                                        <p:attrNameLst>
                                          <p:attrName>style.visibility</p:attrName>
                                        </p:attrNameLst>
                                      </p:cBhvr>
                                      <p:to>
                                        <p:strVal val="visible"/>
                                      </p:to>
                                    </p:set>
                                    <p:animEffect transition="in" filter="dissolve">
                                      <p:cBhvr>
                                        <p:cTn id="55" dur="500"/>
                                        <p:tgtEl>
                                          <p:spTgt spid="23559"/>
                                        </p:tgtEl>
                                      </p:cBhvr>
                                    </p:animEffect>
                                  </p:childTnLst>
                                </p:cTn>
                              </p:par>
                              <p:par>
                                <p:cTn id="56" presetID="9"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dissolve">
                                      <p:cBhvr>
                                        <p:cTn id="58" dur="500"/>
                                        <p:tgtEl>
                                          <p:spTgt spid="25"/>
                                        </p:tgtEl>
                                      </p:cBhvr>
                                    </p:animEffect>
                                  </p:childTnLst>
                                </p:cTn>
                              </p:par>
                              <p:par>
                                <p:cTn id="59" presetID="9" presetClass="exit" presetSubtype="0" fill="hold" nodeType="withEffect">
                                  <p:stCondLst>
                                    <p:cond delay="0"/>
                                  </p:stCondLst>
                                  <p:childTnLst>
                                    <p:animEffect transition="out" filter="dissolv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9"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dissolve">
                                      <p:cBhvr>
                                        <p:cTn id="67" dur="500"/>
                                        <p:tgtEl>
                                          <p:spTgt spid="2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dissolve">
                                      <p:cBhvr>
                                        <p:cTn id="72" dur="500"/>
                                        <p:tgtEl>
                                          <p:spTgt spid="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dissolve">
                                      <p:cBhvr>
                                        <p:cTn id="77" dur="500"/>
                                        <p:tgtEl>
                                          <p:spTgt spid="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dissolve">
                                      <p:cBhvr>
                                        <p:cTn id="82" dur="500"/>
                                        <p:tgtEl>
                                          <p:spTgt spid="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dissolve">
                                      <p:cBhvr>
                                        <p:cTn id="87" dur="500"/>
                                        <p:tgtEl>
                                          <p:spTgt spid="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xit" presetSubtype="0" fill="hold" nodeType="clickEffect">
                                  <p:stCondLst>
                                    <p:cond delay="0"/>
                                  </p:stCondLst>
                                  <p:childTnLst>
                                    <p:animEffect transition="out" filter="dissolve">
                                      <p:cBhvr>
                                        <p:cTn id="91" dur="500"/>
                                        <p:tgtEl>
                                          <p:spTgt spid="3"/>
                                        </p:tgtEl>
                                      </p:cBhvr>
                                    </p:animEffect>
                                    <p:set>
                                      <p:cBhvr>
                                        <p:cTn id="92" dur="1" fill="hold">
                                          <p:stCondLst>
                                            <p:cond delay="499"/>
                                          </p:stCondLst>
                                        </p:cTn>
                                        <p:tgtEl>
                                          <p:spTgt spid="3"/>
                                        </p:tgtEl>
                                        <p:attrNameLst>
                                          <p:attrName>style.visibility</p:attrName>
                                        </p:attrNameLst>
                                      </p:cBhvr>
                                      <p:to>
                                        <p:strVal val="hidden"/>
                                      </p:to>
                                    </p:set>
                                  </p:childTnLst>
                                </p:cTn>
                              </p:par>
                              <p:par>
                                <p:cTn id="93" presetID="9" presetClass="exit" presetSubtype="0" fill="hold" nodeType="withEffect">
                                  <p:stCondLst>
                                    <p:cond delay="0"/>
                                  </p:stCondLst>
                                  <p:childTnLst>
                                    <p:animEffect transition="out" filter="dissolve">
                                      <p:cBhvr>
                                        <p:cTn id="94" dur="500"/>
                                        <p:tgtEl>
                                          <p:spTgt spid="2"/>
                                        </p:tgtEl>
                                      </p:cBhvr>
                                    </p:animEffect>
                                    <p:set>
                                      <p:cBhvr>
                                        <p:cTn id="95" dur="1" fill="hold">
                                          <p:stCondLst>
                                            <p:cond delay="499"/>
                                          </p:stCondLst>
                                        </p:cTn>
                                        <p:tgtEl>
                                          <p:spTgt spid="2"/>
                                        </p:tgtEl>
                                        <p:attrNameLst>
                                          <p:attrName>style.visibility</p:attrName>
                                        </p:attrNameLst>
                                      </p:cBhvr>
                                      <p:to>
                                        <p:strVal val="hidden"/>
                                      </p:to>
                                    </p:set>
                                  </p:childTnLst>
                                </p:cTn>
                              </p:par>
                              <p:par>
                                <p:cTn id="96" presetID="64" presetClass="path" presetSubtype="0" accel="50000" decel="50000" fill="hold" nodeType="withEffect">
                                  <p:stCondLst>
                                    <p:cond delay="0"/>
                                  </p:stCondLst>
                                  <p:childTnLst>
                                    <p:animMotion origin="layout" path="M -4.72222E-6 -1.11111E-6 L -4.72222E-6 -0.11782 " pathEditMode="relative" rAng="0" ptsTypes="AA">
                                      <p:cBhvr>
                                        <p:cTn id="97" dur="2000" fill="hold"/>
                                        <p:tgtEl>
                                          <p:spTgt spid="6"/>
                                        </p:tgtEl>
                                        <p:attrNameLst>
                                          <p:attrName>ppt_x</p:attrName>
                                          <p:attrName>ppt_y</p:attrName>
                                        </p:attrNameLst>
                                      </p:cBhvr>
                                      <p:rCtr x="0" y="-5903"/>
                                    </p:animMotion>
                                  </p:childTnLst>
                                </p:cTn>
                              </p:par>
                              <p:par>
                                <p:cTn id="98" presetID="64" presetClass="path" presetSubtype="0" accel="50000" decel="50000" fill="hold" nodeType="withEffect">
                                  <p:stCondLst>
                                    <p:cond delay="0"/>
                                  </p:stCondLst>
                                  <p:childTnLst>
                                    <p:animMotion origin="layout" path="M -2.5E-6 4.44444E-6 L -2.5E-6 -0.1095 " pathEditMode="relative" rAng="0" ptsTypes="AA">
                                      <p:cBhvr>
                                        <p:cTn id="99" dur="2000" fill="hold"/>
                                        <p:tgtEl>
                                          <p:spTgt spid="9"/>
                                        </p:tgtEl>
                                        <p:attrNameLst>
                                          <p:attrName>ppt_x</p:attrName>
                                          <p:attrName>ppt_y</p:attrName>
                                        </p:attrNameLst>
                                      </p:cBhvr>
                                      <p:rCtr x="0" y="-5486"/>
                                    </p:animMotion>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ntr" presetSubtype="0" fill="hold" nodeType="click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dissolve">
                                      <p:cBhvr>
                                        <p:cTn id="104" dur="500"/>
                                        <p:tgtEl>
                                          <p:spTgt spid="10"/>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9" presetClass="entr" presetSubtype="0" fill="hold"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dissolve">
                                      <p:cBhvr>
                                        <p:cTn id="109" dur="500"/>
                                        <p:tgtEl>
                                          <p:spTgt spid="11"/>
                                        </p:tgtEl>
                                      </p:cBhvr>
                                    </p:animEffect>
                                  </p:childTnLst>
                                </p:cTn>
                              </p:par>
                              <p:par>
                                <p:cTn id="110" presetID="8" presetClass="emph" presetSubtype="0" fill="hold" nodeType="withEffect">
                                  <p:stCondLst>
                                    <p:cond delay="0"/>
                                  </p:stCondLst>
                                  <p:childTnLst>
                                    <p:animRot by="21600000">
                                      <p:cBhvr>
                                        <p:cTn id="111" dur="2000" fill="hold"/>
                                        <p:tgtEl>
                                          <p:spTgt spid="6"/>
                                        </p:tgtEl>
                                        <p:attrNameLst>
                                          <p:attrName>r</p:attrName>
                                        </p:attrNameLst>
                                      </p:cBhvr>
                                    </p:animRo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ntr" presetSubtype="0" fill="hold" nodeType="clickEffect">
                                  <p:stCondLst>
                                    <p:cond delay="0"/>
                                  </p:stCondLst>
                                  <p:childTnLst>
                                    <p:set>
                                      <p:cBhvr>
                                        <p:cTn id="115" dur="1" fill="hold">
                                          <p:stCondLst>
                                            <p:cond delay="0"/>
                                          </p:stCondLst>
                                        </p:cTn>
                                        <p:tgtEl>
                                          <p:spTgt spid="13"/>
                                        </p:tgtEl>
                                        <p:attrNameLst>
                                          <p:attrName>style.visibility</p:attrName>
                                        </p:attrNameLst>
                                      </p:cBhvr>
                                      <p:to>
                                        <p:strVal val="visible"/>
                                      </p:to>
                                    </p:set>
                                    <p:animEffect transition="in" filter="dissolve">
                                      <p:cBhvr>
                                        <p:cTn id="116" dur="500"/>
                                        <p:tgtEl>
                                          <p:spTgt spid="13"/>
                                        </p:tgtEl>
                                      </p:cBhvr>
                                    </p:animEffect>
                                  </p:childTnLst>
                                </p:cTn>
                              </p:par>
                              <p:par>
                                <p:cTn id="117" presetID="9" presetClass="exit" presetSubtype="0" fill="hold" nodeType="withEffect">
                                  <p:stCondLst>
                                    <p:cond delay="0"/>
                                  </p:stCondLst>
                                  <p:childTnLst>
                                    <p:animEffect transition="out" filter="dissolve">
                                      <p:cBhvr>
                                        <p:cTn id="118" dur="500"/>
                                        <p:tgtEl>
                                          <p:spTgt spid="25"/>
                                        </p:tgtEl>
                                      </p:cBhvr>
                                    </p:animEffect>
                                    <p:set>
                                      <p:cBhvr>
                                        <p:cTn id="119" dur="1" fill="hold">
                                          <p:stCondLst>
                                            <p:cond delay="499"/>
                                          </p:stCondLst>
                                        </p:cTn>
                                        <p:tgtEl>
                                          <p:spTgt spid="25"/>
                                        </p:tgtEl>
                                        <p:attrNameLst>
                                          <p:attrName>style.visibility</p:attrName>
                                        </p:attrNameLst>
                                      </p:cBhvr>
                                      <p:to>
                                        <p:strVal val="hidden"/>
                                      </p:to>
                                    </p:set>
                                  </p:childTnLst>
                                </p:cTn>
                              </p:par>
                              <p:par>
                                <p:cTn id="120" presetID="9" presetClass="exit" presetSubtype="0" fill="hold" nodeType="withEffect">
                                  <p:stCondLst>
                                    <p:cond delay="0"/>
                                  </p:stCondLst>
                                  <p:childTnLst>
                                    <p:animEffect transition="out" filter="dissolve">
                                      <p:cBhvr>
                                        <p:cTn id="121" dur="500"/>
                                        <p:tgtEl>
                                          <p:spTgt spid="29"/>
                                        </p:tgtEl>
                                      </p:cBhvr>
                                    </p:animEffect>
                                    <p:set>
                                      <p:cBhvr>
                                        <p:cTn id="122" dur="1" fill="hold">
                                          <p:stCondLst>
                                            <p:cond delay="499"/>
                                          </p:stCondLst>
                                        </p:cTn>
                                        <p:tgtEl>
                                          <p:spTgt spid="29"/>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par>
                                <p:cTn id="126" presetID="9" presetClass="exit" presetSubtype="0" fill="hold" nodeType="withEffect">
                                  <p:stCondLst>
                                    <p:cond delay="0"/>
                                  </p:stCondLst>
                                  <p:childTnLst>
                                    <p:animEffect transition="out" filter="dissolve">
                                      <p:cBhvr>
                                        <p:cTn id="127" dur="500"/>
                                        <p:tgtEl>
                                          <p:spTgt spid="23557"/>
                                        </p:tgtEl>
                                      </p:cBhvr>
                                    </p:animEffect>
                                    <p:set>
                                      <p:cBhvr>
                                        <p:cTn id="128" dur="1" fill="hold">
                                          <p:stCondLst>
                                            <p:cond delay="499"/>
                                          </p:stCondLst>
                                        </p:cTn>
                                        <p:tgtEl>
                                          <p:spTgt spid="23557"/>
                                        </p:tgtEl>
                                        <p:attrNameLst>
                                          <p:attrName>style.visibility</p:attrName>
                                        </p:attrNameLst>
                                      </p:cBhvr>
                                      <p:to>
                                        <p:strVal val="hidden"/>
                                      </p:to>
                                    </p:set>
                                  </p:childTnLst>
                                </p:cTn>
                              </p:par>
                              <p:par>
                                <p:cTn id="129" presetID="9" presetClass="exit" presetSubtype="0" fill="hold" nodeType="withEffect">
                                  <p:stCondLst>
                                    <p:cond delay="0"/>
                                  </p:stCondLst>
                                  <p:childTnLst>
                                    <p:animEffect transition="out" filter="dissolve">
                                      <p:cBhvr>
                                        <p:cTn id="130" dur="500"/>
                                        <p:tgtEl>
                                          <p:spTgt spid="19"/>
                                        </p:tgtEl>
                                      </p:cBhvr>
                                    </p:animEffect>
                                    <p:set>
                                      <p:cBhvr>
                                        <p:cTn id="131" dur="1" fill="hold">
                                          <p:stCondLst>
                                            <p:cond delay="499"/>
                                          </p:stCondLst>
                                        </p:cTn>
                                        <p:tgtEl>
                                          <p:spTgt spid="19"/>
                                        </p:tgtEl>
                                        <p:attrNameLst>
                                          <p:attrName>style.visibility</p:attrName>
                                        </p:attrNameLst>
                                      </p:cBhvr>
                                      <p:to>
                                        <p:strVal val="hidden"/>
                                      </p:to>
                                    </p:set>
                                  </p:childTnLst>
                                </p:cTn>
                              </p:par>
                              <p:par>
                                <p:cTn id="132" presetID="9" presetClass="exit" presetSubtype="0" fill="hold" nodeType="withEffect">
                                  <p:stCondLst>
                                    <p:cond delay="0"/>
                                  </p:stCondLst>
                                  <p:childTnLst>
                                    <p:animEffect transition="out" filter="dissolve">
                                      <p:cBhvr>
                                        <p:cTn id="133" dur="500"/>
                                        <p:tgtEl>
                                          <p:spTgt spid="12"/>
                                        </p:tgtEl>
                                      </p:cBhvr>
                                    </p:animEffect>
                                    <p:set>
                                      <p:cBhvr>
                                        <p:cTn id="134" dur="1" fill="hold">
                                          <p:stCondLst>
                                            <p:cond delay="499"/>
                                          </p:stCondLst>
                                        </p:cTn>
                                        <p:tgtEl>
                                          <p:spTgt spid="12"/>
                                        </p:tgtEl>
                                        <p:attrNameLst>
                                          <p:attrName>style.visibility</p:attrName>
                                        </p:attrNameLst>
                                      </p:cBhvr>
                                      <p:to>
                                        <p:strVal val="hidden"/>
                                      </p:to>
                                    </p:set>
                                  </p:childTnLst>
                                </p:cTn>
                              </p:par>
                              <p:par>
                                <p:cTn id="135" presetID="9" presetClass="exit" presetSubtype="0" fill="hold" nodeType="withEffect">
                                  <p:stCondLst>
                                    <p:cond delay="0"/>
                                  </p:stCondLst>
                                  <p:childTnLst>
                                    <p:animEffect transition="out" filter="dissolve">
                                      <p:cBhvr>
                                        <p:cTn id="136" dur="500"/>
                                        <p:tgtEl>
                                          <p:spTgt spid="23555"/>
                                        </p:tgtEl>
                                      </p:cBhvr>
                                    </p:animEffect>
                                    <p:set>
                                      <p:cBhvr>
                                        <p:cTn id="137" dur="1" fill="hold">
                                          <p:stCondLst>
                                            <p:cond delay="499"/>
                                          </p:stCondLst>
                                        </p:cTn>
                                        <p:tgtEl>
                                          <p:spTgt spid="23555"/>
                                        </p:tgtEl>
                                        <p:attrNameLst>
                                          <p:attrName>style.visibility</p:attrName>
                                        </p:attrNameLst>
                                      </p:cBhvr>
                                      <p:to>
                                        <p:strVal val="hidden"/>
                                      </p:to>
                                    </p:set>
                                  </p:childTnLst>
                                </p:cTn>
                              </p:par>
                              <p:par>
                                <p:cTn id="138" presetID="9" presetClass="exit" presetSubtype="0" fill="hold" nodeType="withEffect">
                                  <p:stCondLst>
                                    <p:cond delay="0"/>
                                  </p:stCondLst>
                                  <p:childTnLst>
                                    <p:animEffect transition="out" filter="dissolve">
                                      <p:cBhvr>
                                        <p:cTn id="139" dur="500"/>
                                        <p:tgtEl>
                                          <p:spTgt spid="14"/>
                                        </p:tgtEl>
                                      </p:cBhvr>
                                    </p:animEffect>
                                    <p:set>
                                      <p:cBhvr>
                                        <p:cTn id="140" dur="1" fill="hold">
                                          <p:stCondLst>
                                            <p:cond delay="499"/>
                                          </p:stCondLst>
                                        </p:cTn>
                                        <p:tgtEl>
                                          <p:spTgt spid="14"/>
                                        </p:tgtEl>
                                        <p:attrNameLst>
                                          <p:attrName>style.visibility</p:attrName>
                                        </p:attrNameLst>
                                      </p:cBhvr>
                                      <p:to>
                                        <p:strVal val="hidden"/>
                                      </p:to>
                                    </p:set>
                                  </p:childTnLst>
                                </p:cTn>
                              </p:par>
                              <p:par>
                                <p:cTn id="141" presetID="9" presetClass="exit" presetSubtype="0" fill="hold" grpId="1" nodeType="withEffect">
                                  <p:stCondLst>
                                    <p:cond delay="0"/>
                                  </p:stCondLst>
                                  <p:childTnLst>
                                    <p:animEffect transition="out" filter="dissolve">
                                      <p:cBhvr>
                                        <p:cTn id="142" dur="500"/>
                                        <p:tgtEl>
                                          <p:spTgt spid="5"/>
                                        </p:tgtEl>
                                      </p:cBhvr>
                                    </p:animEffect>
                                    <p:set>
                                      <p:cBhvr>
                                        <p:cTn id="143" dur="1" fill="hold">
                                          <p:stCondLst>
                                            <p:cond delay="499"/>
                                          </p:stCondLst>
                                        </p:cTn>
                                        <p:tgtEl>
                                          <p:spTgt spid="5"/>
                                        </p:tgtEl>
                                        <p:attrNameLst>
                                          <p:attrName>style.visibility</p:attrName>
                                        </p:attrNameLst>
                                      </p:cBhvr>
                                      <p:to>
                                        <p:strVal val="hidden"/>
                                      </p:to>
                                    </p:set>
                                  </p:childTnLst>
                                </p:cTn>
                              </p:par>
                              <p:par>
                                <p:cTn id="144" presetID="9" presetClass="exit" presetSubtype="0" fill="hold" nodeType="withEffect">
                                  <p:stCondLst>
                                    <p:cond delay="0"/>
                                  </p:stCondLst>
                                  <p:childTnLst>
                                    <p:animEffect transition="out" filter="dissolve">
                                      <p:cBhvr>
                                        <p:cTn id="145" dur="500"/>
                                        <p:tgtEl>
                                          <p:spTgt spid="18"/>
                                        </p:tgtEl>
                                      </p:cBhvr>
                                    </p:animEffect>
                                    <p:set>
                                      <p:cBhvr>
                                        <p:cTn id="146" dur="1" fill="hold">
                                          <p:stCondLst>
                                            <p:cond delay="499"/>
                                          </p:stCondLst>
                                        </p:cTn>
                                        <p:tgtEl>
                                          <p:spTgt spid="18"/>
                                        </p:tgtEl>
                                        <p:attrNameLst>
                                          <p:attrName>style.visibility</p:attrName>
                                        </p:attrNameLst>
                                      </p:cBhvr>
                                      <p:to>
                                        <p:strVal val="hidden"/>
                                      </p:to>
                                    </p:set>
                                  </p:childTnLst>
                                </p:cTn>
                              </p:par>
                              <p:par>
                                <p:cTn id="147" presetID="9" presetClass="exit" presetSubtype="0" fill="hold" nodeType="withEffect">
                                  <p:stCondLst>
                                    <p:cond delay="0"/>
                                  </p:stCondLst>
                                  <p:childTnLst>
                                    <p:animEffect transition="out" filter="dissolve">
                                      <p:cBhvr>
                                        <p:cTn id="148" dur="500"/>
                                        <p:tgtEl>
                                          <p:spTgt spid="23556"/>
                                        </p:tgtEl>
                                      </p:cBhvr>
                                    </p:animEffect>
                                    <p:set>
                                      <p:cBhvr>
                                        <p:cTn id="149" dur="1" fill="hold">
                                          <p:stCondLst>
                                            <p:cond delay="499"/>
                                          </p:stCondLst>
                                        </p:cTn>
                                        <p:tgtEl>
                                          <p:spTgt spid="23556"/>
                                        </p:tgtEl>
                                        <p:attrNameLst>
                                          <p:attrName>style.visibility</p:attrName>
                                        </p:attrNameLst>
                                      </p:cBhvr>
                                      <p:to>
                                        <p:strVal val="hidden"/>
                                      </p:to>
                                    </p:set>
                                  </p:childTnLst>
                                </p:cTn>
                              </p:par>
                              <p:par>
                                <p:cTn id="150" presetID="9" presetClass="exit" presetSubtype="0" fill="hold" nodeType="withEffect">
                                  <p:stCondLst>
                                    <p:cond delay="0"/>
                                  </p:stCondLst>
                                  <p:childTnLst>
                                    <p:animEffect transition="out" filter="dissolve">
                                      <p:cBhvr>
                                        <p:cTn id="151" dur="500"/>
                                        <p:tgtEl>
                                          <p:spTgt spid="16"/>
                                        </p:tgtEl>
                                      </p:cBhvr>
                                    </p:animEffect>
                                    <p:set>
                                      <p:cBhvr>
                                        <p:cTn id="152" dur="1" fill="hold">
                                          <p:stCondLst>
                                            <p:cond delay="499"/>
                                          </p:stCondLst>
                                        </p:cTn>
                                        <p:tgtEl>
                                          <p:spTgt spid="16"/>
                                        </p:tgtEl>
                                        <p:attrNameLst>
                                          <p:attrName>style.visibility</p:attrName>
                                        </p:attrNameLst>
                                      </p:cBhvr>
                                      <p:to>
                                        <p:strVal val="hidden"/>
                                      </p:to>
                                    </p:set>
                                  </p:childTnLst>
                                </p:cTn>
                              </p:par>
                              <p:par>
                                <p:cTn id="153" presetID="9" presetClass="exit" presetSubtype="0" fill="hold" nodeType="withEffect">
                                  <p:stCondLst>
                                    <p:cond delay="0"/>
                                  </p:stCondLst>
                                  <p:childTnLst>
                                    <p:animEffect transition="out" filter="dissolve">
                                      <p:cBhvr>
                                        <p:cTn id="154" dur="500"/>
                                        <p:tgtEl>
                                          <p:spTgt spid="4"/>
                                        </p:tgtEl>
                                      </p:cBhvr>
                                    </p:animEffect>
                                    <p:set>
                                      <p:cBhvr>
                                        <p:cTn id="155" dur="1" fill="hold">
                                          <p:stCondLst>
                                            <p:cond delay="499"/>
                                          </p:stCondLst>
                                        </p:cTn>
                                        <p:tgtEl>
                                          <p:spTgt spid="4"/>
                                        </p:tgtEl>
                                        <p:attrNameLst>
                                          <p:attrName>style.visibility</p:attrName>
                                        </p:attrNameLst>
                                      </p:cBhvr>
                                      <p:to>
                                        <p:strVal val="hidden"/>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9" presetClass="entr" presetSubtype="0" fill="hold" nodeType="click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dissolve">
                                      <p:cBhvr>
                                        <p:cTn id="160" dur="500"/>
                                        <p:tgtEl>
                                          <p:spTgt spid="15"/>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9" presetClass="entr" presetSubtype="0" fill="hold" nodeType="clickEffect">
                                  <p:stCondLst>
                                    <p:cond delay="0"/>
                                  </p:stCondLst>
                                  <p:childTnLst>
                                    <p:set>
                                      <p:cBhvr>
                                        <p:cTn id="164" dur="1" fill="hold">
                                          <p:stCondLst>
                                            <p:cond delay="0"/>
                                          </p:stCondLst>
                                        </p:cTn>
                                        <p:tgtEl>
                                          <p:spTgt spid="17"/>
                                        </p:tgtEl>
                                        <p:attrNameLst>
                                          <p:attrName>style.visibility</p:attrName>
                                        </p:attrNameLst>
                                      </p:cBhvr>
                                      <p:to>
                                        <p:strVal val="visible"/>
                                      </p:to>
                                    </p:set>
                                    <p:animEffect transition="in" filter="dissolve">
                                      <p:cBhvr>
                                        <p:cTn id="165" dur="500"/>
                                        <p:tgtEl>
                                          <p:spTgt spid="17"/>
                                        </p:tgtEl>
                                      </p:cBhvr>
                                    </p:animEffect>
                                  </p:childTnLst>
                                </p:cTn>
                              </p:par>
                              <p:par>
                                <p:cTn id="166" presetID="8" presetClass="emph" presetSubtype="0" fill="hold" nodeType="withEffect">
                                  <p:stCondLst>
                                    <p:cond delay="0"/>
                                  </p:stCondLst>
                                  <p:childTnLst>
                                    <p:animRot by="21600000">
                                      <p:cBhvr>
                                        <p:cTn id="167" dur="2000" fill="hold"/>
                                        <p:tgtEl>
                                          <p:spTgt spid="9"/>
                                        </p:tgtEl>
                                        <p:attrNameLst>
                                          <p:attrName>r</p:attrName>
                                        </p:attrNameLst>
                                      </p:cBhvr>
                                    </p:animRo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9" presetClass="entr" presetSubtype="0" fill="hold" nodeType="clickEffect">
                                  <p:stCondLst>
                                    <p:cond delay="0"/>
                                  </p:stCondLst>
                                  <p:childTnLst>
                                    <p:set>
                                      <p:cBhvr>
                                        <p:cTn id="171" dur="1" fill="hold">
                                          <p:stCondLst>
                                            <p:cond delay="0"/>
                                          </p:stCondLst>
                                        </p:cTn>
                                        <p:tgtEl>
                                          <p:spTgt spid="20"/>
                                        </p:tgtEl>
                                        <p:attrNameLst>
                                          <p:attrName>style.visibility</p:attrName>
                                        </p:attrNameLst>
                                      </p:cBhvr>
                                      <p:to>
                                        <p:strVal val="visible"/>
                                      </p:to>
                                    </p:set>
                                    <p:animEffect transition="in" filter="dissolve">
                                      <p:cBhvr>
                                        <p:cTn id="172" dur="500"/>
                                        <p:tgtEl>
                                          <p:spTgt spid="20"/>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9" presetClass="entr" presetSubtype="0" fill="hold" nodeType="clickEffect">
                                  <p:stCondLst>
                                    <p:cond delay="0"/>
                                  </p:stCondLst>
                                  <p:childTnLst>
                                    <p:set>
                                      <p:cBhvr>
                                        <p:cTn id="176" dur="1" fill="hold">
                                          <p:stCondLst>
                                            <p:cond delay="0"/>
                                          </p:stCondLst>
                                        </p:cTn>
                                        <p:tgtEl>
                                          <p:spTgt spid="21"/>
                                        </p:tgtEl>
                                        <p:attrNameLst>
                                          <p:attrName>style.visibility</p:attrName>
                                        </p:attrNameLst>
                                      </p:cBhvr>
                                      <p:to>
                                        <p:strVal val="visible"/>
                                      </p:to>
                                    </p:set>
                                    <p:animEffect transition="in" filter="dissolve">
                                      <p:cBhvr>
                                        <p:cTn id="177" dur="500"/>
                                        <p:tgtEl>
                                          <p:spTgt spid="21"/>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9" presetClass="entr" presetSubtype="0" fill="hold" nodeType="clickEffect">
                                  <p:stCondLst>
                                    <p:cond delay="0"/>
                                  </p:stCondLst>
                                  <p:childTnLst>
                                    <p:set>
                                      <p:cBhvr>
                                        <p:cTn id="181" dur="1" fill="hold">
                                          <p:stCondLst>
                                            <p:cond delay="0"/>
                                          </p:stCondLst>
                                        </p:cTn>
                                        <p:tgtEl>
                                          <p:spTgt spid="23"/>
                                        </p:tgtEl>
                                        <p:attrNameLst>
                                          <p:attrName>style.visibility</p:attrName>
                                        </p:attrNameLst>
                                      </p:cBhvr>
                                      <p:to>
                                        <p:strVal val="visible"/>
                                      </p:to>
                                    </p:set>
                                    <p:animEffect transition="in" filter="dissolve">
                                      <p:cBhvr>
                                        <p:cTn id="182" dur="500"/>
                                        <p:tgtEl>
                                          <p:spTgt spid="23"/>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9" presetClass="entr" presetSubtype="0" fill="hold" nodeType="clickEffect">
                                  <p:stCondLst>
                                    <p:cond delay="0"/>
                                  </p:stCondLst>
                                  <p:childTnLst>
                                    <p:set>
                                      <p:cBhvr>
                                        <p:cTn id="186" dur="1" fill="hold">
                                          <p:stCondLst>
                                            <p:cond delay="0"/>
                                          </p:stCondLst>
                                        </p:cTn>
                                        <p:tgtEl>
                                          <p:spTgt spid="24"/>
                                        </p:tgtEl>
                                        <p:attrNameLst>
                                          <p:attrName>style.visibility</p:attrName>
                                        </p:attrNameLst>
                                      </p:cBhvr>
                                      <p:to>
                                        <p:strVal val="visible"/>
                                      </p:to>
                                    </p:set>
                                    <p:animEffect transition="in" filter="dissolve">
                                      <p:cBhvr>
                                        <p:cTn id="187" dur="500"/>
                                        <p:tgtEl>
                                          <p:spTgt spid="24"/>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9" presetClass="entr" presetSubtype="0" fill="hold" nodeType="clickEffect">
                                  <p:stCondLst>
                                    <p:cond delay="0"/>
                                  </p:stCondLst>
                                  <p:childTnLst>
                                    <p:set>
                                      <p:cBhvr>
                                        <p:cTn id="191" dur="1" fill="hold">
                                          <p:stCondLst>
                                            <p:cond delay="0"/>
                                          </p:stCondLst>
                                        </p:cTn>
                                        <p:tgtEl>
                                          <p:spTgt spid="26"/>
                                        </p:tgtEl>
                                        <p:attrNameLst>
                                          <p:attrName>style.visibility</p:attrName>
                                        </p:attrNameLst>
                                      </p:cBhvr>
                                      <p:to>
                                        <p:strVal val="visible"/>
                                      </p:to>
                                    </p:set>
                                    <p:animEffect transition="in" filter="dissolve">
                                      <p:cBhvr>
                                        <p:cTn id="192" dur="500"/>
                                        <p:tgtEl>
                                          <p:spTgt spid="26"/>
                                        </p:tgtEl>
                                      </p:cBhvr>
                                    </p:animEffect>
                                  </p:childTnLst>
                                </p:cTn>
                              </p:par>
                              <p:par>
                                <p:cTn id="193" presetID="9" presetClass="entr" presetSubtype="0" fill="hold" nodeType="withEffect">
                                  <p:stCondLst>
                                    <p:cond delay="0"/>
                                  </p:stCondLst>
                                  <p:childTnLst>
                                    <p:set>
                                      <p:cBhvr>
                                        <p:cTn id="194" dur="1" fill="hold">
                                          <p:stCondLst>
                                            <p:cond delay="0"/>
                                          </p:stCondLst>
                                        </p:cTn>
                                        <p:tgtEl>
                                          <p:spTgt spid="27"/>
                                        </p:tgtEl>
                                        <p:attrNameLst>
                                          <p:attrName>style.visibility</p:attrName>
                                        </p:attrNameLst>
                                      </p:cBhvr>
                                      <p:to>
                                        <p:strVal val="visible"/>
                                      </p:to>
                                    </p:set>
                                    <p:animEffect transition="in" filter="dissolve">
                                      <p:cBhvr>
                                        <p:cTn id="195" dur="500"/>
                                        <p:tgtEl>
                                          <p:spTgt spid="27"/>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9" presetClass="entr" presetSubtype="0" fill="hold" nodeType="clickEffect">
                                  <p:stCondLst>
                                    <p:cond delay="0"/>
                                  </p:stCondLst>
                                  <p:childTnLst>
                                    <p:set>
                                      <p:cBhvr>
                                        <p:cTn id="199" dur="1" fill="hold">
                                          <p:stCondLst>
                                            <p:cond delay="0"/>
                                          </p:stCondLst>
                                        </p:cTn>
                                        <p:tgtEl>
                                          <p:spTgt spid="28"/>
                                        </p:tgtEl>
                                        <p:attrNameLst>
                                          <p:attrName>style.visibility</p:attrName>
                                        </p:attrNameLst>
                                      </p:cBhvr>
                                      <p:to>
                                        <p:strVal val="visible"/>
                                      </p:to>
                                    </p:set>
                                    <p:animEffect transition="in" filter="dissolve">
                                      <p:cBhvr>
                                        <p:cTn id="200" dur="500"/>
                                        <p:tgtEl>
                                          <p:spTgt spid="28"/>
                                        </p:tgtEl>
                                      </p:cBhvr>
                                    </p:animEffect>
                                  </p:childTnLst>
                                </p:cTn>
                              </p:par>
                              <p:par>
                                <p:cTn id="201" presetID="9" presetClass="exit" presetSubtype="0" fill="hold" nodeType="withEffect">
                                  <p:stCondLst>
                                    <p:cond delay="0"/>
                                  </p:stCondLst>
                                  <p:childTnLst>
                                    <p:animEffect transition="out" filter="dissolve">
                                      <p:cBhvr>
                                        <p:cTn id="202" dur="500"/>
                                        <p:tgtEl>
                                          <p:spTgt spid="17"/>
                                        </p:tgtEl>
                                      </p:cBhvr>
                                    </p:animEffect>
                                    <p:set>
                                      <p:cBhvr>
                                        <p:cTn id="203" dur="1" fill="hold">
                                          <p:stCondLst>
                                            <p:cond delay="499"/>
                                          </p:stCondLst>
                                        </p:cTn>
                                        <p:tgtEl>
                                          <p:spTgt spid="17"/>
                                        </p:tgtEl>
                                        <p:attrNameLst>
                                          <p:attrName>style.visibility</p:attrName>
                                        </p:attrNameLst>
                                      </p:cBhvr>
                                      <p:to>
                                        <p:strVal val="hidden"/>
                                      </p:to>
                                    </p:se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9" presetClass="entr" presetSubtype="0" fill="hold" nodeType="clickEffect">
                                  <p:stCondLst>
                                    <p:cond delay="0"/>
                                  </p:stCondLst>
                                  <p:childTnLst>
                                    <p:set>
                                      <p:cBhvr>
                                        <p:cTn id="207" dur="1" fill="hold">
                                          <p:stCondLst>
                                            <p:cond delay="0"/>
                                          </p:stCondLst>
                                        </p:cTn>
                                        <p:tgtEl>
                                          <p:spTgt spid="30"/>
                                        </p:tgtEl>
                                        <p:attrNameLst>
                                          <p:attrName>style.visibility</p:attrName>
                                        </p:attrNameLst>
                                      </p:cBhvr>
                                      <p:to>
                                        <p:strVal val="visible"/>
                                      </p:to>
                                    </p:set>
                                    <p:animEffect transition="in" filter="dissolve">
                                      <p:cBhvr>
                                        <p:cTn id="20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9"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Exercise – 2008 – Q3(a) – H.L.</a:t>
            </a:r>
            <a:endParaRPr lang="en-GB" altLang="en-US" sz="3600" b="1"/>
          </a:p>
        </p:txBody>
      </p:sp>
      <p:graphicFrame>
        <p:nvGraphicFramePr>
          <p:cNvPr id="3" name="Object 2"/>
          <p:cNvGraphicFramePr>
            <a:graphicFrameLocks noChangeAspect="1"/>
          </p:cNvGraphicFramePr>
          <p:nvPr/>
        </p:nvGraphicFramePr>
        <p:xfrm>
          <a:off x="611188" y="1844675"/>
          <a:ext cx="6985000" cy="3387725"/>
        </p:xfrm>
        <a:graphic>
          <a:graphicData uri="http://schemas.openxmlformats.org/presentationml/2006/ole">
            <mc:AlternateContent xmlns:mc="http://schemas.openxmlformats.org/markup-compatibility/2006">
              <mc:Choice xmlns:v="urn:schemas-microsoft-com:vml" Requires="v">
                <p:oleObj spid="_x0000_s23674" name="Equation" r:id="rId3" imgW="4241520" imgH="2057400" progId="Equation.DSMT4">
                  <p:embed/>
                </p:oleObj>
              </mc:Choice>
              <mc:Fallback>
                <p:oleObj name="Equation" r:id="rId3" imgW="4241520" imgH="2057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844675"/>
                        <a:ext cx="6985000" cy="338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Connector 4"/>
          <p:cNvCxnSpPr/>
          <p:nvPr/>
        </p:nvCxnSpPr>
        <p:spPr>
          <a:xfrm>
            <a:off x="4572000" y="3716338"/>
            <a:ext cx="2952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4428332" y="3212306"/>
            <a:ext cx="647700" cy="3603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4559300" y="2667000"/>
            <a:ext cx="2844800" cy="1054100"/>
          </a:xfrm>
          <a:custGeom>
            <a:avLst/>
            <a:gdLst>
              <a:gd name="connsiteX0" fmla="*/ 0 w 2844800"/>
              <a:gd name="connsiteY0" fmla="*/ 1054100 h 1054100"/>
              <a:gd name="connsiteX1" fmla="*/ 1397000 w 2844800"/>
              <a:gd name="connsiteY1" fmla="*/ 0 h 1054100"/>
              <a:gd name="connsiteX2" fmla="*/ 2844800 w 2844800"/>
              <a:gd name="connsiteY2" fmla="*/ 1054100 h 1054100"/>
            </a:gdLst>
            <a:ahLst/>
            <a:cxnLst>
              <a:cxn ang="0">
                <a:pos x="connsiteX0" y="connsiteY0"/>
              </a:cxn>
              <a:cxn ang="0">
                <a:pos x="connsiteX1" y="connsiteY1"/>
              </a:cxn>
              <a:cxn ang="0">
                <a:pos x="connsiteX2" y="connsiteY2"/>
              </a:cxn>
            </a:cxnLst>
            <a:rect l="l" t="t" r="r" b="b"/>
            <a:pathLst>
              <a:path w="2844800" h="1054100">
                <a:moveTo>
                  <a:pt x="0" y="1054100"/>
                </a:moveTo>
                <a:cubicBezTo>
                  <a:pt x="461433" y="527050"/>
                  <a:pt x="922867" y="0"/>
                  <a:pt x="1397000" y="0"/>
                </a:cubicBezTo>
                <a:cubicBezTo>
                  <a:pt x="1871133" y="0"/>
                  <a:pt x="2357966" y="527050"/>
                  <a:pt x="2844800" y="10541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3" name="Rectangle 12"/>
          <p:cNvSpPr/>
          <p:nvPr/>
        </p:nvSpPr>
        <p:spPr>
          <a:xfrm>
            <a:off x="5292725" y="2997200"/>
            <a:ext cx="71438" cy="7191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14" name="Object 3"/>
          <p:cNvGraphicFramePr>
            <a:graphicFrameLocks noChangeAspect="1"/>
          </p:cNvGraphicFramePr>
          <p:nvPr/>
        </p:nvGraphicFramePr>
        <p:xfrm>
          <a:off x="5364163" y="3198813"/>
          <a:ext cx="215900" cy="301625"/>
        </p:xfrm>
        <a:graphic>
          <a:graphicData uri="http://schemas.openxmlformats.org/presentationml/2006/ole">
            <mc:AlternateContent xmlns:mc="http://schemas.openxmlformats.org/markup-compatibility/2006">
              <mc:Choice xmlns:v="urn:schemas-microsoft-com:vml" Requires="v">
                <p:oleObj spid="_x0000_s23675" name="Equation" r:id="rId5" imgW="126720" imgH="177480" progId="Equation.DSMT4">
                  <p:embed/>
                </p:oleObj>
              </mc:Choice>
              <mc:Fallback>
                <p:oleObj name="Equation" r:id="rId5" imgW="1267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3198813"/>
                        <a:ext cx="2159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4859338" y="3735388"/>
          <a:ext cx="215900" cy="236537"/>
        </p:xfrm>
        <a:graphic>
          <a:graphicData uri="http://schemas.openxmlformats.org/presentationml/2006/ole">
            <mc:AlternateContent xmlns:mc="http://schemas.openxmlformats.org/markup-compatibility/2006">
              <mc:Choice xmlns:v="urn:schemas-microsoft-com:vml" Requires="v">
                <p:oleObj spid="_x0000_s23676" name="Equation" r:id="rId7" imgW="126720" imgH="139680" progId="Equation.DSMT4">
                  <p:embed/>
                </p:oleObj>
              </mc:Choice>
              <mc:Fallback>
                <p:oleObj name="Equation" r:id="rId7" imgW="12672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3735388"/>
                        <a:ext cx="215900"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4716463" y="3465513"/>
          <a:ext cx="360362" cy="250825"/>
        </p:xfrm>
        <a:graphic>
          <a:graphicData uri="http://schemas.openxmlformats.org/presentationml/2006/ole">
            <mc:AlternateContent xmlns:mc="http://schemas.openxmlformats.org/markup-compatibility/2006">
              <mc:Choice xmlns:v="urn:schemas-microsoft-com:vml" Requires="v">
                <p:oleObj spid="_x0000_s23677" name="Equation" r:id="rId9" imgW="253800" imgH="177480" progId="Equation.DSMT4">
                  <p:embed/>
                </p:oleObj>
              </mc:Choice>
              <mc:Fallback>
                <p:oleObj name="Equation" r:id="rId9" imgW="25380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3465513"/>
                        <a:ext cx="360362"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4500563" y="3213100"/>
          <a:ext cx="215900" cy="236538"/>
        </p:xfrm>
        <a:graphic>
          <a:graphicData uri="http://schemas.openxmlformats.org/presentationml/2006/ole">
            <mc:AlternateContent xmlns:mc="http://schemas.openxmlformats.org/markup-compatibility/2006">
              <mc:Choice xmlns:v="urn:schemas-microsoft-com:vml" Requires="v">
                <p:oleObj spid="_x0000_s23678" name="Equation" r:id="rId11" imgW="126720" imgH="139680" progId="Equation.DSMT4">
                  <p:embed/>
                </p:oleObj>
              </mc:Choice>
              <mc:Fallback>
                <p:oleObj name="Equation" r:id="rId11" imgW="12672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0563" y="3213100"/>
                        <a:ext cx="215900"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390364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4582"/>
                                        </p:tgtEl>
                                        <p:attrNameLst>
                                          <p:attrName>style.visibility</p:attrName>
                                        </p:attrNameLst>
                                      </p:cBhvr>
                                      <p:to>
                                        <p:strVal val="visible"/>
                                      </p:to>
                                    </p:set>
                                    <p:animEffect transition="in" filter="dissolve">
                                      <p:cBhvr>
                                        <p:cTn id="10" dur="500"/>
                                        <p:tgtEl>
                                          <p:spTgt spid="24582"/>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24581"/>
                                        </p:tgtEl>
                                        <p:attrNameLst>
                                          <p:attrName>style.visibility</p:attrName>
                                        </p:attrNameLst>
                                      </p:cBhvr>
                                      <p:to>
                                        <p:strVal val="visible"/>
                                      </p:to>
                                    </p:set>
                                    <p:animEffect transition="in" filter="dissolve">
                                      <p:cBhvr>
                                        <p:cTn id="19" dur="500"/>
                                        <p:tgtEl>
                                          <p:spTgt spid="24581"/>
                                        </p:tgtEl>
                                      </p:cBhvr>
                                    </p:animEffect>
                                  </p:childTnLst>
                                </p:cTn>
                              </p:par>
                              <p:par>
                                <p:cTn id="20" presetID="9" presetClass="entr" presetSubtype="0" fill="hold" nodeType="withEffect">
                                  <p:stCondLst>
                                    <p:cond delay="0"/>
                                  </p:stCondLst>
                                  <p:childTnLst>
                                    <p:set>
                                      <p:cBhvr>
                                        <p:cTn id="21" dur="1" fill="hold">
                                          <p:stCondLst>
                                            <p:cond delay="0"/>
                                          </p:stCondLst>
                                        </p:cTn>
                                        <p:tgtEl>
                                          <p:spTgt spid="24580"/>
                                        </p:tgtEl>
                                        <p:attrNameLst>
                                          <p:attrName>style.visibility</p:attrName>
                                        </p:attrNameLst>
                                      </p:cBhvr>
                                      <p:to>
                                        <p:strVal val="visible"/>
                                      </p:to>
                                    </p:set>
                                    <p:animEffect transition="in" filter="dissolve">
                                      <p:cBhvr>
                                        <p:cTn id="22" dur="500"/>
                                        <p:tgtEl>
                                          <p:spTgt spid="2458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621" name="Object 21"/>
          <p:cNvGraphicFramePr>
            <a:graphicFrameLocks noChangeAspect="1"/>
          </p:cNvGraphicFramePr>
          <p:nvPr/>
        </p:nvGraphicFramePr>
        <p:xfrm>
          <a:off x="2833688" y="3068638"/>
          <a:ext cx="3898900" cy="995362"/>
        </p:xfrm>
        <a:graphic>
          <a:graphicData uri="http://schemas.openxmlformats.org/presentationml/2006/ole">
            <mc:AlternateContent xmlns:mc="http://schemas.openxmlformats.org/markup-compatibility/2006">
              <mc:Choice xmlns:v="urn:schemas-microsoft-com:vml" Requires="v">
                <p:oleObj spid="_x0000_s25130" name="Equation" r:id="rId3" imgW="1892160" imgH="482400" progId="Equation.DSMT4">
                  <p:embed/>
                </p:oleObj>
              </mc:Choice>
              <mc:Fallback>
                <p:oleObj name="Equation" r:id="rId3" imgW="1892160" imgH="48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688" y="3068638"/>
                        <a:ext cx="3898900" cy="99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Solution</a:t>
            </a:r>
            <a:endParaRPr lang="en-GB" altLang="en-US" sz="3600" b="1"/>
          </a:p>
        </p:txBody>
      </p:sp>
      <p:cxnSp>
        <p:nvCxnSpPr>
          <p:cNvPr id="4" name="Straight Connector 3"/>
          <p:cNvCxnSpPr/>
          <p:nvPr/>
        </p:nvCxnSpPr>
        <p:spPr>
          <a:xfrm>
            <a:off x="684213" y="5805488"/>
            <a:ext cx="68405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504031" y="4401345"/>
            <a:ext cx="1584325" cy="122396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685800" y="2921000"/>
            <a:ext cx="6413500" cy="2870200"/>
          </a:xfrm>
          <a:custGeom>
            <a:avLst/>
            <a:gdLst>
              <a:gd name="connsiteX0" fmla="*/ 0 w 6413500"/>
              <a:gd name="connsiteY0" fmla="*/ 2870200 h 2870200"/>
              <a:gd name="connsiteX1" fmla="*/ 3340100 w 6413500"/>
              <a:gd name="connsiteY1" fmla="*/ 0 h 2870200"/>
              <a:gd name="connsiteX2" fmla="*/ 6413500 w 6413500"/>
              <a:gd name="connsiteY2" fmla="*/ 2870200 h 2870200"/>
            </a:gdLst>
            <a:ahLst/>
            <a:cxnLst>
              <a:cxn ang="0">
                <a:pos x="connsiteX0" y="connsiteY0"/>
              </a:cxn>
              <a:cxn ang="0">
                <a:pos x="connsiteX1" y="connsiteY1"/>
              </a:cxn>
              <a:cxn ang="0">
                <a:pos x="connsiteX2" y="connsiteY2"/>
              </a:cxn>
            </a:cxnLst>
            <a:rect l="l" t="t" r="r" b="b"/>
            <a:pathLst>
              <a:path w="6413500" h="2870200">
                <a:moveTo>
                  <a:pt x="0" y="2870200"/>
                </a:moveTo>
                <a:cubicBezTo>
                  <a:pt x="1135591" y="1435100"/>
                  <a:pt x="2271183" y="0"/>
                  <a:pt x="3340100" y="0"/>
                </a:cubicBezTo>
                <a:cubicBezTo>
                  <a:pt x="4409017" y="0"/>
                  <a:pt x="5411258" y="1435100"/>
                  <a:pt x="6413500" y="2870200"/>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8" name="Rectangle 7"/>
          <p:cNvSpPr/>
          <p:nvPr/>
        </p:nvSpPr>
        <p:spPr>
          <a:xfrm>
            <a:off x="2627313" y="3644900"/>
            <a:ext cx="144462" cy="21605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9" name="Object 2"/>
          <p:cNvGraphicFramePr>
            <a:graphicFrameLocks noChangeAspect="1"/>
          </p:cNvGraphicFramePr>
          <p:nvPr/>
        </p:nvGraphicFramePr>
        <p:xfrm>
          <a:off x="900113" y="4646613"/>
          <a:ext cx="333375" cy="366712"/>
        </p:xfrm>
        <a:graphic>
          <a:graphicData uri="http://schemas.openxmlformats.org/presentationml/2006/ole">
            <mc:AlternateContent xmlns:mc="http://schemas.openxmlformats.org/markup-compatibility/2006">
              <mc:Choice xmlns:v="urn:schemas-microsoft-com:vml" Requires="v">
                <p:oleObj spid="_x0000_s25131" name="Equation" r:id="rId5" imgW="126720" imgH="139680" progId="Equation.DSMT4">
                  <p:embed/>
                </p:oleObj>
              </mc:Choice>
              <mc:Fallback>
                <p:oleObj name="Equation" r:id="rId5" imgW="12672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4646613"/>
                        <a:ext cx="3333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827088" y="5373688"/>
          <a:ext cx="666750" cy="466725"/>
        </p:xfrm>
        <a:graphic>
          <a:graphicData uri="http://schemas.openxmlformats.org/presentationml/2006/ole">
            <mc:AlternateContent xmlns:mc="http://schemas.openxmlformats.org/markup-compatibility/2006">
              <mc:Choice xmlns:v="urn:schemas-microsoft-com:vml" Requires="v">
                <p:oleObj spid="_x0000_s25132" name="Equation" r:id="rId7" imgW="253800" imgH="177480" progId="Equation.DSMT4">
                  <p:embed/>
                </p:oleObj>
              </mc:Choice>
              <mc:Fallback>
                <p:oleObj name="Equation" r:id="rId7" imgW="25380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5373688"/>
                        <a:ext cx="66675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1501775" y="5870575"/>
          <a:ext cx="333375" cy="366713"/>
        </p:xfrm>
        <a:graphic>
          <a:graphicData uri="http://schemas.openxmlformats.org/presentationml/2006/ole">
            <mc:AlternateContent xmlns:mc="http://schemas.openxmlformats.org/markup-compatibility/2006">
              <mc:Choice xmlns:v="urn:schemas-microsoft-com:vml" Requires="v">
                <p:oleObj spid="_x0000_s25133" name="Equation" r:id="rId9" imgW="126720" imgH="139680" progId="Equation.DSMT4">
                  <p:embed/>
                </p:oleObj>
              </mc:Choice>
              <mc:Fallback>
                <p:oleObj name="Equation" r:id="rId9" imgW="126720" imgH="139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1775" y="5870575"/>
                        <a:ext cx="3333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2771775" y="4437063"/>
          <a:ext cx="333375" cy="466725"/>
        </p:xfrm>
        <a:graphic>
          <a:graphicData uri="http://schemas.openxmlformats.org/presentationml/2006/ole">
            <mc:AlternateContent xmlns:mc="http://schemas.openxmlformats.org/markup-compatibility/2006">
              <mc:Choice xmlns:v="urn:schemas-microsoft-com:vml" Requires="v">
                <p:oleObj spid="_x0000_s25134" name="Equation" r:id="rId11" imgW="126720" imgH="177480" progId="Equation.DSMT4">
                  <p:embed/>
                </p:oleObj>
              </mc:Choice>
              <mc:Fallback>
                <p:oleObj name="Equation" r:id="rId11" imgW="1267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1775" y="4437063"/>
                        <a:ext cx="3333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 name="Straight Arrow Connector 14"/>
          <p:cNvCxnSpPr/>
          <p:nvPr/>
        </p:nvCxnSpPr>
        <p:spPr>
          <a:xfrm>
            <a:off x="684213" y="5805488"/>
            <a:ext cx="1223962" cy="1587"/>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606" name="Object 6"/>
          <p:cNvGraphicFramePr>
            <a:graphicFrameLocks noChangeAspect="1"/>
          </p:cNvGraphicFramePr>
          <p:nvPr/>
        </p:nvGraphicFramePr>
        <p:xfrm>
          <a:off x="4217988" y="1176338"/>
          <a:ext cx="3233737" cy="1100137"/>
        </p:xfrm>
        <a:graphic>
          <a:graphicData uri="http://schemas.openxmlformats.org/presentationml/2006/ole">
            <mc:AlternateContent xmlns:mc="http://schemas.openxmlformats.org/markup-compatibility/2006">
              <mc:Choice xmlns:v="urn:schemas-microsoft-com:vml" Requires="v">
                <p:oleObj spid="_x0000_s25135" name="Equation" r:id="rId13" imgW="1231560" imgH="419040" progId="Equation.DSMT4">
                  <p:embed/>
                </p:oleObj>
              </mc:Choice>
              <mc:Fallback>
                <p:oleObj name="Equation" r:id="rId13" imgW="1231560" imgH="419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7988" y="1176338"/>
                        <a:ext cx="3233737"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7" name="Object 7"/>
          <p:cNvGraphicFramePr>
            <a:graphicFrameLocks noChangeAspect="1"/>
          </p:cNvGraphicFramePr>
          <p:nvPr/>
        </p:nvGraphicFramePr>
        <p:xfrm>
          <a:off x="4227513" y="2184400"/>
          <a:ext cx="3200400" cy="1100138"/>
        </p:xfrm>
        <a:graphic>
          <a:graphicData uri="http://schemas.openxmlformats.org/presentationml/2006/ole">
            <mc:AlternateContent xmlns:mc="http://schemas.openxmlformats.org/markup-compatibility/2006">
              <mc:Choice xmlns:v="urn:schemas-microsoft-com:vml" Requires="v">
                <p:oleObj spid="_x0000_s25136" name="Equation" r:id="rId15" imgW="1218960" imgH="419040" progId="Equation.DSMT4">
                  <p:embed/>
                </p:oleObj>
              </mc:Choice>
              <mc:Fallback>
                <p:oleObj name="Equation" r:id="rId15" imgW="1218960" imgH="419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27513" y="2184400"/>
                        <a:ext cx="320040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1" name="Straight Arrow Connector 20"/>
          <p:cNvCxnSpPr/>
          <p:nvPr/>
        </p:nvCxnSpPr>
        <p:spPr>
          <a:xfrm rot="5400000" flipH="1" flipV="1">
            <a:off x="1115219" y="5012532"/>
            <a:ext cx="1584325" cy="1587"/>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608" name="Object 8"/>
          <p:cNvGraphicFramePr>
            <a:graphicFrameLocks noChangeAspect="1"/>
          </p:cNvGraphicFramePr>
          <p:nvPr/>
        </p:nvGraphicFramePr>
        <p:xfrm>
          <a:off x="539750" y="620713"/>
          <a:ext cx="1125538" cy="863600"/>
        </p:xfrm>
        <a:graphic>
          <a:graphicData uri="http://schemas.openxmlformats.org/presentationml/2006/ole">
            <mc:AlternateContent xmlns:mc="http://schemas.openxmlformats.org/markup-compatibility/2006">
              <mc:Choice xmlns:v="urn:schemas-microsoft-com:vml" Requires="v">
                <p:oleObj spid="_x0000_s25137" name="Equation" r:id="rId17" imgW="545760" imgH="419040" progId="Equation.DSMT4">
                  <p:embed/>
                </p:oleObj>
              </mc:Choice>
              <mc:Fallback>
                <p:oleObj name="Equation" r:id="rId17" imgW="545760" imgH="419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750" y="620713"/>
                        <a:ext cx="1125538"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9" name="Object 9"/>
          <p:cNvGraphicFramePr>
            <a:graphicFrameLocks noChangeAspect="1"/>
          </p:cNvGraphicFramePr>
          <p:nvPr/>
        </p:nvGraphicFramePr>
        <p:xfrm>
          <a:off x="539750" y="1341438"/>
          <a:ext cx="1674813" cy="863600"/>
        </p:xfrm>
        <a:graphic>
          <a:graphicData uri="http://schemas.openxmlformats.org/presentationml/2006/ole">
            <mc:AlternateContent xmlns:mc="http://schemas.openxmlformats.org/markup-compatibility/2006">
              <mc:Choice xmlns:v="urn:schemas-microsoft-com:vml" Requires="v">
                <p:oleObj spid="_x0000_s25138" name="Equation" r:id="rId19" imgW="812520" imgH="419040" progId="Equation.DSMT4">
                  <p:embed/>
                </p:oleObj>
              </mc:Choice>
              <mc:Fallback>
                <p:oleObj name="Equation" r:id="rId19" imgW="812520" imgH="419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750" y="1341438"/>
                        <a:ext cx="1674813"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0" name="Object 10"/>
          <p:cNvGraphicFramePr>
            <a:graphicFrameLocks noChangeAspect="1"/>
          </p:cNvGraphicFramePr>
          <p:nvPr/>
        </p:nvGraphicFramePr>
        <p:xfrm>
          <a:off x="539750" y="2133600"/>
          <a:ext cx="1098550" cy="863600"/>
        </p:xfrm>
        <a:graphic>
          <a:graphicData uri="http://schemas.openxmlformats.org/presentationml/2006/ole">
            <mc:AlternateContent xmlns:mc="http://schemas.openxmlformats.org/markup-compatibility/2006">
              <mc:Choice xmlns:v="urn:schemas-microsoft-com:vml" Requires="v">
                <p:oleObj spid="_x0000_s25139" name="Equation" r:id="rId21" imgW="533160" imgH="419040" progId="Equation.DSMT4">
                  <p:embed/>
                </p:oleObj>
              </mc:Choice>
              <mc:Fallback>
                <p:oleObj name="Equation" r:id="rId21" imgW="533160" imgH="419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9750" y="2133600"/>
                        <a:ext cx="109855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1" name="Object 11"/>
          <p:cNvGraphicFramePr>
            <a:graphicFrameLocks noChangeAspect="1"/>
          </p:cNvGraphicFramePr>
          <p:nvPr/>
        </p:nvGraphicFramePr>
        <p:xfrm>
          <a:off x="541338" y="2852738"/>
          <a:ext cx="2014537" cy="863600"/>
        </p:xfrm>
        <a:graphic>
          <a:graphicData uri="http://schemas.openxmlformats.org/presentationml/2006/ole">
            <mc:AlternateContent xmlns:mc="http://schemas.openxmlformats.org/markup-compatibility/2006">
              <mc:Choice xmlns:v="urn:schemas-microsoft-com:vml" Requires="v">
                <p:oleObj spid="_x0000_s25140" name="Equation" r:id="rId23" imgW="977760" imgH="419040" progId="Equation.DSMT4">
                  <p:embed/>
                </p:oleObj>
              </mc:Choice>
              <mc:Fallback>
                <p:oleObj name="Equation" r:id="rId23" imgW="977760" imgH="419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1338" y="2852738"/>
                        <a:ext cx="201453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2" name="Object 12"/>
          <p:cNvGraphicFramePr>
            <a:graphicFrameLocks noChangeAspect="1"/>
          </p:cNvGraphicFramePr>
          <p:nvPr/>
        </p:nvGraphicFramePr>
        <p:xfrm>
          <a:off x="2916238" y="692150"/>
          <a:ext cx="2433637" cy="549275"/>
        </p:xfrm>
        <a:graphic>
          <a:graphicData uri="http://schemas.openxmlformats.org/presentationml/2006/ole">
            <mc:AlternateContent xmlns:mc="http://schemas.openxmlformats.org/markup-compatibility/2006">
              <mc:Choice xmlns:v="urn:schemas-microsoft-com:vml" Requires="v">
                <p:oleObj spid="_x0000_s25141" name="Equation" r:id="rId25" imgW="1180800" imgH="266400" progId="Equation.DSMT4">
                  <p:embed/>
                </p:oleObj>
              </mc:Choice>
              <mc:Fallback>
                <p:oleObj name="Equation" r:id="rId25" imgW="1180800" imgH="2664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16238" y="692150"/>
                        <a:ext cx="2433637"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3" name="Object 13"/>
          <p:cNvGraphicFramePr>
            <a:graphicFrameLocks noChangeAspect="1"/>
          </p:cNvGraphicFramePr>
          <p:nvPr/>
        </p:nvGraphicFramePr>
        <p:xfrm>
          <a:off x="2843213" y="1268413"/>
          <a:ext cx="1020762" cy="863600"/>
        </p:xfrm>
        <a:graphic>
          <a:graphicData uri="http://schemas.openxmlformats.org/presentationml/2006/ole">
            <mc:AlternateContent xmlns:mc="http://schemas.openxmlformats.org/markup-compatibility/2006">
              <mc:Choice xmlns:v="urn:schemas-microsoft-com:vml" Requires="v">
                <p:oleObj spid="_x0000_s25142" name="Equation" r:id="rId27" imgW="495000" imgH="419040" progId="Equation.DSMT4">
                  <p:embed/>
                </p:oleObj>
              </mc:Choice>
              <mc:Fallback>
                <p:oleObj name="Equation" r:id="rId27" imgW="495000" imgH="419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43213" y="1268413"/>
                        <a:ext cx="10207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4" name="Object 14"/>
          <p:cNvGraphicFramePr>
            <a:graphicFrameLocks noChangeAspect="1"/>
          </p:cNvGraphicFramePr>
          <p:nvPr/>
        </p:nvGraphicFramePr>
        <p:xfrm>
          <a:off x="2870200" y="2120900"/>
          <a:ext cx="1125538" cy="889000"/>
        </p:xfrm>
        <a:graphic>
          <a:graphicData uri="http://schemas.openxmlformats.org/presentationml/2006/ole">
            <mc:AlternateContent xmlns:mc="http://schemas.openxmlformats.org/markup-compatibility/2006">
              <mc:Choice xmlns:v="urn:schemas-microsoft-com:vml" Requires="v">
                <p:oleObj spid="_x0000_s25143" name="Equation" r:id="rId29" imgW="545760" imgH="431640" progId="Equation.DSMT4">
                  <p:embed/>
                </p:oleObj>
              </mc:Choice>
              <mc:Fallback>
                <p:oleObj name="Equation" r:id="rId29" imgW="545760" imgH="4316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70200" y="2120900"/>
                        <a:ext cx="1125538"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Left-Up Arrow 28"/>
          <p:cNvSpPr/>
          <p:nvPr/>
        </p:nvSpPr>
        <p:spPr>
          <a:xfrm rot="10800000">
            <a:off x="2195513" y="2420938"/>
            <a:ext cx="576262" cy="647700"/>
          </a:xfrm>
          <a:prstGeom prst="lef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25615" name="Object 15"/>
          <p:cNvGraphicFramePr>
            <a:graphicFrameLocks noChangeAspect="1"/>
          </p:cNvGraphicFramePr>
          <p:nvPr/>
        </p:nvGraphicFramePr>
        <p:xfrm>
          <a:off x="2771775" y="3068638"/>
          <a:ext cx="3898900" cy="1152525"/>
        </p:xfrm>
        <a:graphic>
          <a:graphicData uri="http://schemas.openxmlformats.org/presentationml/2006/ole">
            <mc:AlternateContent xmlns:mc="http://schemas.openxmlformats.org/markup-compatibility/2006">
              <mc:Choice xmlns:v="urn:schemas-microsoft-com:vml" Requires="v">
                <p:oleObj spid="_x0000_s25144" name="Equation" r:id="rId31" imgW="1892160" imgH="558720" progId="Equation.DSMT4">
                  <p:embed/>
                </p:oleObj>
              </mc:Choice>
              <mc:Fallback>
                <p:oleObj name="Equation" r:id="rId31" imgW="1892160" imgH="55872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771775" y="3068638"/>
                        <a:ext cx="38989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6" name="Object 16"/>
          <p:cNvGraphicFramePr>
            <a:graphicFrameLocks noChangeAspect="1"/>
          </p:cNvGraphicFramePr>
          <p:nvPr/>
        </p:nvGraphicFramePr>
        <p:xfrm>
          <a:off x="2824163" y="4364038"/>
          <a:ext cx="1517650" cy="865187"/>
        </p:xfrm>
        <a:graphic>
          <a:graphicData uri="http://schemas.openxmlformats.org/presentationml/2006/ole">
            <mc:AlternateContent xmlns:mc="http://schemas.openxmlformats.org/markup-compatibility/2006">
              <mc:Choice xmlns:v="urn:schemas-microsoft-com:vml" Requires="v">
                <p:oleObj spid="_x0000_s25145" name="Equation" r:id="rId33" imgW="736560" imgH="419040" progId="Equation.DSMT4">
                  <p:embed/>
                </p:oleObj>
              </mc:Choice>
              <mc:Fallback>
                <p:oleObj name="Equation" r:id="rId33" imgW="736560" imgH="4190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824163" y="4364038"/>
                        <a:ext cx="1517650"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7" name="Object 17"/>
          <p:cNvGraphicFramePr>
            <a:graphicFrameLocks noChangeAspect="1"/>
          </p:cNvGraphicFramePr>
          <p:nvPr/>
        </p:nvGraphicFramePr>
        <p:xfrm>
          <a:off x="2778125" y="5168900"/>
          <a:ext cx="1492250" cy="996950"/>
        </p:xfrm>
        <a:graphic>
          <a:graphicData uri="http://schemas.openxmlformats.org/presentationml/2006/ole">
            <mc:AlternateContent xmlns:mc="http://schemas.openxmlformats.org/markup-compatibility/2006">
              <mc:Choice xmlns:v="urn:schemas-microsoft-com:vml" Requires="v">
                <p:oleObj spid="_x0000_s25146" name="Equation" r:id="rId35" imgW="723600" imgH="482400" progId="Equation.DSMT4">
                  <p:embed/>
                </p:oleObj>
              </mc:Choice>
              <mc:Fallback>
                <p:oleObj name="Equation" r:id="rId35" imgW="723600" imgH="4824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778125" y="5168900"/>
                        <a:ext cx="1492250"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8" name="Object 18"/>
          <p:cNvGraphicFramePr>
            <a:graphicFrameLocks noChangeAspect="1"/>
          </p:cNvGraphicFramePr>
          <p:nvPr/>
        </p:nvGraphicFramePr>
        <p:xfrm>
          <a:off x="2911475" y="692150"/>
          <a:ext cx="4108450" cy="550863"/>
        </p:xfrm>
        <a:graphic>
          <a:graphicData uri="http://schemas.openxmlformats.org/presentationml/2006/ole">
            <mc:AlternateContent xmlns:mc="http://schemas.openxmlformats.org/markup-compatibility/2006">
              <mc:Choice xmlns:v="urn:schemas-microsoft-com:vml" Requires="v">
                <p:oleObj spid="_x0000_s25147" name="Equation" r:id="rId37" imgW="1993680" imgH="266400" progId="Equation.DSMT4">
                  <p:embed/>
                </p:oleObj>
              </mc:Choice>
              <mc:Fallback>
                <p:oleObj name="Equation" r:id="rId37" imgW="1993680" imgH="2664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911475" y="692150"/>
                        <a:ext cx="4108450"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9" name="Object 19"/>
          <p:cNvGraphicFramePr>
            <a:graphicFrameLocks noChangeAspect="1"/>
          </p:cNvGraphicFramePr>
          <p:nvPr/>
        </p:nvGraphicFramePr>
        <p:xfrm>
          <a:off x="2843213" y="1270000"/>
          <a:ext cx="1570037" cy="863600"/>
        </p:xfrm>
        <a:graphic>
          <a:graphicData uri="http://schemas.openxmlformats.org/presentationml/2006/ole">
            <mc:AlternateContent xmlns:mc="http://schemas.openxmlformats.org/markup-compatibility/2006">
              <mc:Choice xmlns:v="urn:schemas-microsoft-com:vml" Requires="v">
                <p:oleObj spid="_x0000_s25148" name="Equation" r:id="rId39" imgW="761760" imgH="419040" progId="Equation.DSMT4">
                  <p:embed/>
                </p:oleObj>
              </mc:Choice>
              <mc:Fallback>
                <p:oleObj name="Equation" r:id="rId39" imgW="761760" imgH="41904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843213" y="1270000"/>
                        <a:ext cx="157003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20" name="Object 20"/>
          <p:cNvGraphicFramePr>
            <a:graphicFrameLocks noChangeAspect="1"/>
          </p:cNvGraphicFramePr>
          <p:nvPr/>
        </p:nvGraphicFramePr>
        <p:xfrm>
          <a:off x="2843213" y="2205038"/>
          <a:ext cx="1150937" cy="889000"/>
        </p:xfrm>
        <a:graphic>
          <a:graphicData uri="http://schemas.openxmlformats.org/presentationml/2006/ole">
            <mc:AlternateContent xmlns:mc="http://schemas.openxmlformats.org/markup-compatibility/2006">
              <mc:Choice xmlns:v="urn:schemas-microsoft-com:vml" Requires="v">
                <p:oleObj spid="_x0000_s25149" name="Equation" r:id="rId41" imgW="558720" imgH="431640" progId="Equation.DSMT4">
                  <p:embed/>
                </p:oleObj>
              </mc:Choice>
              <mc:Fallback>
                <p:oleObj name="Equation" r:id="rId41" imgW="558720" imgH="43164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843213" y="2205038"/>
                        <a:ext cx="1150937"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22" name="Object 22"/>
          <p:cNvGraphicFramePr>
            <a:graphicFrameLocks noChangeAspect="1"/>
          </p:cNvGraphicFramePr>
          <p:nvPr/>
        </p:nvGraphicFramePr>
        <p:xfrm>
          <a:off x="2771775" y="4221163"/>
          <a:ext cx="1308100" cy="917575"/>
        </p:xfrm>
        <a:graphic>
          <a:graphicData uri="http://schemas.openxmlformats.org/presentationml/2006/ole">
            <mc:AlternateContent xmlns:mc="http://schemas.openxmlformats.org/markup-compatibility/2006">
              <mc:Choice xmlns:v="urn:schemas-microsoft-com:vml" Requires="v">
                <p:oleObj spid="_x0000_s25150" name="Equation" r:id="rId43" imgW="634680" imgH="444240" progId="Equation.DSMT4">
                  <p:embed/>
                </p:oleObj>
              </mc:Choice>
              <mc:Fallback>
                <p:oleObj name="Equation" r:id="rId43" imgW="634680" imgH="44424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771775" y="4221163"/>
                        <a:ext cx="13081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23" name="Object 23"/>
          <p:cNvGraphicFramePr>
            <a:graphicFrameLocks noChangeAspect="1"/>
          </p:cNvGraphicFramePr>
          <p:nvPr/>
        </p:nvGraphicFramePr>
        <p:xfrm>
          <a:off x="4214813" y="4292600"/>
          <a:ext cx="1725612" cy="1049338"/>
        </p:xfrm>
        <a:graphic>
          <a:graphicData uri="http://schemas.openxmlformats.org/presentationml/2006/ole">
            <mc:AlternateContent xmlns:mc="http://schemas.openxmlformats.org/markup-compatibility/2006">
              <mc:Choice xmlns:v="urn:schemas-microsoft-com:vml" Requires="v">
                <p:oleObj spid="_x0000_s25151" name="Equation" r:id="rId45" imgW="838080" imgH="507960" progId="Equation.DSMT4">
                  <p:embed/>
                </p:oleObj>
              </mc:Choice>
              <mc:Fallback>
                <p:oleObj name="Equation" r:id="rId45" imgW="838080" imgH="50796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214813" y="4292600"/>
                        <a:ext cx="1725612" cy="1049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24" name="Object 24"/>
          <p:cNvGraphicFramePr>
            <a:graphicFrameLocks noChangeAspect="1"/>
          </p:cNvGraphicFramePr>
          <p:nvPr/>
        </p:nvGraphicFramePr>
        <p:xfrm>
          <a:off x="5883275" y="4292600"/>
          <a:ext cx="1568450" cy="1101725"/>
        </p:xfrm>
        <a:graphic>
          <a:graphicData uri="http://schemas.openxmlformats.org/presentationml/2006/ole">
            <mc:AlternateContent xmlns:mc="http://schemas.openxmlformats.org/markup-compatibility/2006">
              <mc:Choice xmlns:v="urn:schemas-microsoft-com:vml" Requires="v">
                <p:oleObj spid="_x0000_s25152" name="Equation" r:id="rId47" imgW="761760" imgH="533160" progId="Equation.DSMT4">
                  <p:embed/>
                </p:oleObj>
              </mc:Choice>
              <mc:Fallback>
                <p:oleObj name="Equation" r:id="rId47" imgW="761760" imgH="533160"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883275" y="4292600"/>
                        <a:ext cx="1568450" cy="110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471161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9" presetClass="entr" presetSubtype="0" fill="hold" nodeType="withEffect">
                                  <p:stCondLst>
                                    <p:cond delay="0"/>
                                  </p:stCondLst>
                                  <p:childTnLst>
                                    <p:set>
                                      <p:cBhvr>
                                        <p:cTn id="21" dur="1" fill="hold">
                                          <p:stCondLst>
                                            <p:cond delay="0"/>
                                          </p:stCondLst>
                                        </p:cTn>
                                        <p:tgtEl>
                                          <p:spTgt spid="25605"/>
                                        </p:tgtEl>
                                        <p:attrNameLst>
                                          <p:attrName>style.visibility</p:attrName>
                                        </p:attrNameLst>
                                      </p:cBhvr>
                                      <p:to>
                                        <p:strVal val="visible"/>
                                      </p:to>
                                    </p:set>
                                    <p:animEffect transition="in" filter="dissolve">
                                      <p:cBhvr>
                                        <p:cTn id="22" dur="500"/>
                                        <p:tgtEl>
                                          <p:spTgt spid="25605"/>
                                        </p:tgtEl>
                                      </p:cBhvr>
                                    </p:animEffect>
                                  </p:childTnLst>
                                </p:cTn>
                              </p:par>
                              <p:par>
                                <p:cTn id="23" presetID="9" presetClass="entr" presetSubtype="0" fill="hold" nodeType="withEffect">
                                  <p:stCondLst>
                                    <p:cond delay="0"/>
                                  </p:stCondLst>
                                  <p:childTnLst>
                                    <p:set>
                                      <p:cBhvr>
                                        <p:cTn id="24" dur="1" fill="hold">
                                          <p:stCondLst>
                                            <p:cond delay="0"/>
                                          </p:stCondLst>
                                        </p:cTn>
                                        <p:tgtEl>
                                          <p:spTgt spid="25604"/>
                                        </p:tgtEl>
                                        <p:attrNameLst>
                                          <p:attrName>style.visibility</p:attrName>
                                        </p:attrNameLst>
                                      </p:cBhvr>
                                      <p:to>
                                        <p:strVal val="visible"/>
                                      </p:to>
                                    </p:set>
                                    <p:animEffect transition="in" filter="dissolve">
                                      <p:cBhvr>
                                        <p:cTn id="25" dur="500"/>
                                        <p:tgtEl>
                                          <p:spTgt spid="25604"/>
                                        </p:tgtEl>
                                      </p:cBhvr>
                                    </p:animEffect>
                                  </p:childTnLst>
                                </p:cTn>
                              </p:par>
                              <p:par>
                                <p:cTn id="26" presetID="9" presetClass="entr" presetSubtype="0" fill="hold" nodeType="withEffect">
                                  <p:stCondLst>
                                    <p:cond delay="0"/>
                                  </p:stCondLst>
                                  <p:childTnLst>
                                    <p:set>
                                      <p:cBhvr>
                                        <p:cTn id="27" dur="1" fill="hold">
                                          <p:stCondLst>
                                            <p:cond delay="0"/>
                                          </p:stCondLst>
                                        </p:cTn>
                                        <p:tgtEl>
                                          <p:spTgt spid="25603"/>
                                        </p:tgtEl>
                                        <p:attrNameLst>
                                          <p:attrName>style.visibility</p:attrName>
                                        </p:attrNameLst>
                                      </p:cBhvr>
                                      <p:to>
                                        <p:strVal val="visible"/>
                                      </p:to>
                                    </p:set>
                                    <p:animEffect transition="in" filter="dissolve">
                                      <p:cBhvr>
                                        <p:cTn id="28" dur="500"/>
                                        <p:tgtEl>
                                          <p:spTgt spid="256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25606"/>
                                        </p:tgtEl>
                                        <p:attrNameLst>
                                          <p:attrName>style.visibility</p:attrName>
                                        </p:attrNameLst>
                                      </p:cBhvr>
                                      <p:to>
                                        <p:strVal val="visible"/>
                                      </p:to>
                                    </p:set>
                                    <p:animEffect transition="in" filter="dissolve">
                                      <p:cBhvr>
                                        <p:cTn id="33" dur="500"/>
                                        <p:tgtEl>
                                          <p:spTgt spid="25606"/>
                                        </p:tgtEl>
                                      </p:cBhvr>
                                    </p:animEffect>
                                  </p:childTnLst>
                                </p:cTn>
                              </p:par>
                              <p:par>
                                <p:cTn id="34" presetID="9"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25607"/>
                                        </p:tgtEl>
                                        <p:attrNameLst>
                                          <p:attrName>style.visibility</p:attrName>
                                        </p:attrNameLst>
                                      </p:cBhvr>
                                      <p:to>
                                        <p:strVal val="visible"/>
                                      </p:to>
                                    </p:set>
                                    <p:animEffect transition="in" filter="dissolve">
                                      <p:cBhvr>
                                        <p:cTn id="41" dur="500"/>
                                        <p:tgtEl>
                                          <p:spTgt spid="25607"/>
                                        </p:tgtEl>
                                      </p:cBhvr>
                                    </p:animEffect>
                                  </p:childTnLst>
                                </p:cTn>
                              </p:par>
                              <p:par>
                                <p:cTn id="42" presetID="9"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dissolve">
                                      <p:cBhvr>
                                        <p:cTn id="44" dur="500"/>
                                        <p:tgtEl>
                                          <p:spTgt spid="21"/>
                                        </p:tgtEl>
                                      </p:cBhvr>
                                    </p:animEffect>
                                  </p:childTnLst>
                                </p:cTn>
                              </p:par>
                              <p:par>
                                <p:cTn id="45" presetID="9" presetClass="exit" presetSubtype="0" fill="hold" nodeType="withEffect">
                                  <p:stCondLst>
                                    <p:cond delay="0"/>
                                  </p:stCondLst>
                                  <p:childTnLst>
                                    <p:animEffect transition="out" filter="dissolv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25608"/>
                                        </p:tgtEl>
                                        <p:attrNameLst>
                                          <p:attrName>style.visibility</p:attrName>
                                        </p:attrNameLst>
                                      </p:cBhvr>
                                      <p:to>
                                        <p:strVal val="visible"/>
                                      </p:to>
                                    </p:set>
                                    <p:animEffect transition="in" filter="dissolve">
                                      <p:cBhvr>
                                        <p:cTn id="55" dur="500"/>
                                        <p:tgtEl>
                                          <p:spTgt spid="2560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25609"/>
                                        </p:tgtEl>
                                        <p:attrNameLst>
                                          <p:attrName>style.visibility</p:attrName>
                                        </p:attrNameLst>
                                      </p:cBhvr>
                                      <p:to>
                                        <p:strVal val="visible"/>
                                      </p:to>
                                    </p:set>
                                    <p:animEffect transition="in" filter="dissolve">
                                      <p:cBhvr>
                                        <p:cTn id="60" dur="500"/>
                                        <p:tgtEl>
                                          <p:spTgt spid="2560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nodeType="clickEffect">
                                  <p:stCondLst>
                                    <p:cond delay="0"/>
                                  </p:stCondLst>
                                  <p:childTnLst>
                                    <p:set>
                                      <p:cBhvr>
                                        <p:cTn id="64" dur="1" fill="hold">
                                          <p:stCondLst>
                                            <p:cond delay="0"/>
                                          </p:stCondLst>
                                        </p:cTn>
                                        <p:tgtEl>
                                          <p:spTgt spid="25610"/>
                                        </p:tgtEl>
                                        <p:attrNameLst>
                                          <p:attrName>style.visibility</p:attrName>
                                        </p:attrNameLst>
                                      </p:cBhvr>
                                      <p:to>
                                        <p:strVal val="visible"/>
                                      </p:to>
                                    </p:set>
                                    <p:animEffect transition="in" filter="dissolve">
                                      <p:cBhvr>
                                        <p:cTn id="65" dur="500"/>
                                        <p:tgtEl>
                                          <p:spTgt spid="2561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25611"/>
                                        </p:tgtEl>
                                        <p:attrNameLst>
                                          <p:attrName>style.visibility</p:attrName>
                                        </p:attrNameLst>
                                      </p:cBhvr>
                                      <p:to>
                                        <p:strVal val="visible"/>
                                      </p:to>
                                    </p:set>
                                    <p:animEffect transition="in" filter="dissolve">
                                      <p:cBhvr>
                                        <p:cTn id="70" dur="500"/>
                                        <p:tgtEl>
                                          <p:spTgt spid="25611"/>
                                        </p:tgtEl>
                                      </p:cBhvr>
                                    </p:animEffect>
                                  </p:childTnLst>
                                </p:cTn>
                              </p:par>
                              <p:par>
                                <p:cTn id="71" presetID="9" presetClass="exit" presetSubtype="0" fill="hold" nodeType="withEffect">
                                  <p:stCondLst>
                                    <p:cond delay="0"/>
                                  </p:stCondLst>
                                  <p:childTnLst>
                                    <p:animEffect transition="out" filter="dissolve">
                                      <p:cBhvr>
                                        <p:cTn id="72" dur="500"/>
                                        <p:tgtEl>
                                          <p:spTgt spid="25606"/>
                                        </p:tgtEl>
                                      </p:cBhvr>
                                    </p:animEffect>
                                    <p:set>
                                      <p:cBhvr>
                                        <p:cTn id="73" dur="1" fill="hold">
                                          <p:stCondLst>
                                            <p:cond delay="499"/>
                                          </p:stCondLst>
                                        </p:cTn>
                                        <p:tgtEl>
                                          <p:spTgt spid="25606"/>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25607"/>
                                        </p:tgtEl>
                                      </p:cBhvr>
                                    </p:animEffect>
                                    <p:set>
                                      <p:cBhvr>
                                        <p:cTn id="76" dur="1" fill="hold">
                                          <p:stCondLst>
                                            <p:cond delay="499"/>
                                          </p:stCondLst>
                                        </p:cTn>
                                        <p:tgtEl>
                                          <p:spTgt spid="25607"/>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25612"/>
                                        </p:tgtEl>
                                        <p:attrNameLst>
                                          <p:attrName>style.visibility</p:attrName>
                                        </p:attrNameLst>
                                      </p:cBhvr>
                                      <p:to>
                                        <p:strVal val="visible"/>
                                      </p:to>
                                    </p:set>
                                    <p:animEffect transition="in" filter="dissolve">
                                      <p:cBhvr>
                                        <p:cTn id="81" dur="500"/>
                                        <p:tgtEl>
                                          <p:spTgt spid="25612"/>
                                        </p:tgtEl>
                                      </p:cBhvr>
                                    </p:animEffect>
                                  </p:childTnLst>
                                </p:cTn>
                              </p:par>
                              <p:par>
                                <p:cTn id="82" presetID="9" presetClass="exit" presetSubtype="0" fill="hold" nodeType="withEffect">
                                  <p:stCondLst>
                                    <p:cond delay="0"/>
                                  </p:stCondLst>
                                  <p:childTnLst>
                                    <p:animEffect transition="out" filter="dissolve">
                                      <p:cBhvr>
                                        <p:cTn id="83" dur="500"/>
                                        <p:tgtEl>
                                          <p:spTgt spid="2">
                                            <p:txEl>
                                              <p:pRg st="0" end="0"/>
                                            </p:txEl>
                                          </p:spTgt>
                                        </p:tgtEl>
                                      </p:cBhvr>
                                    </p:animEffect>
                                    <p:set>
                                      <p:cBhvr>
                                        <p:cTn id="84"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nodeType="clickEffect">
                                  <p:stCondLst>
                                    <p:cond delay="0"/>
                                  </p:stCondLst>
                                  <p:childTnLst>
                                    <p:set>
                                      <p:cBhvr>
                                        <p:cTn id="88" dur="1" fill="hold">
                                          <p:stCondLst>
                                            <p:cond delay="0"/>
                                          </p:stCondLst>
                                        </p:cTn>
                                        <p:tgtEl>
                                          <p:spTgt spid="25613"/>
                                        </p:tgtEl>
                                        <p:attrNameLst>
                                          <p:attrName>style.visibility</p:attrName>
                                        </p:attrNameLst>
                                      </p:cBhvr>
                                      <p:to>
                                        <p:strVal val="visible"/>
                                      </p:to>
                                    </p:set>
                                    <p:animEffect transition="in" filter="dissolve">
                                      <p:cBhvr>
                                        <p:cTn id="89" dur="500"/>
                                        <p:tgtEl>
                                          <p:spTgt spid="25613"/>
                                        </p:tgtEl>
                                      </p:cBhvr>
                                    </p:animEffect>
                                  </p:childTnLst>
                                </p:cTn>
                              </p:par>
                              <p:par>
                                <p:cTn id="90" presetID="8" presetClass="emph" presetSubtype="0" fill="hold" nodeType="withEffect">
                                  <p:stCondLst>
                                    <p:cond delay="0"/>
                                  </p:stCondLst>
                                  <p:childTnLst>
                                    <p:animRot by="21600000">
                                      <p:cBhvr>
                                        <p:cTn id="91" dur="2000" fill="hold"/>
                                        <p:tgtEl>
                                          <p:spTgt spid="25610"/>
                                        </p:tgtEl>
                                        <p:attrNameLst>
                                          <p:attrName>r</p:attrName>
                                        </p:attrNameLst>
                                      </p:cBhvr>
                                    </p:animRo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ntr" presetSubtype="0" fill="hold" nodeType="clickEffect">
                                  <p:stCondLst>
                                    <p:cond delay="0"/>
                                  </p:stCondLst>
                                  <p:childTnLst>
                                    <p:set>
                                      <p:cBhvr>
                                        <p:cTn id="95" dur="1" fill="hold">
                                          <p:stCondLst>
                                            <p:cond delay="0"/>
                                          </p:stCondLst>
                                        </p:cTn>
                                        <p:tgtEl>
                                          <p:spTgt spid="25614"/>
                                        </p:tgtEl>
                                        <p:attrNameLst>
                                          <p:attrName>style.visibility</p:attrName>
                                        </p:attrNameLst>
                                      </p:cBhvr>
                                      <p:to>
                                        <p:strVal val="visible"/>
                                      </p:to>
                                    </p:set>
                                    <p:animEffect transition="in" filter="dissolve">
                                      <p:cBhvr>
                                        <p:cTn id="96" dur="500"/>
                                        <p:tgtEl>
                                          <p:spTgt spid="2561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ntr" presetSubtype="0" fill="hold"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dissolve">
                                      <p:cBhvr>
                                        <p:cTn id="101" dur="500"/>
                                        <p:tgtEl>
                                          <p:spTgt spid="2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xit" presetSubtype="0" fill="hold" nodeType="clickEffect">
                                  <p:stCondLst>
                                    <p:cond delay="0"/>
                                  </p:stCondLst>
                                  <p:childTnLst>
                                    <p:animEffect transition="out" filter="dissolve">
                                      <p:cBhvr>
                                        <p:cTn id="105" dur="500"/>
                                        <p:tgtEl>
                                          <p:spTgt spid="7"/>
                                        </p:tgtEl>
                                      </p:cBhvr>
                                    </p:animEffect>
                                    <p:set>
                                      <p:cBhvr>
                                        <p:cTn id="106" dur="1" fill="hold">
                                          <p:stCondLst>
                                            <p:cond delay="499"/>
                                          </p:stCondLst>
                                        </p:cTn>
                                        <p:tgtEl>
                                          <p:spTgt spid="7"/>
                                        </p:tgtEl>
                                        <p:attrNameLst>
                                          <p:attrName>style.visibility</p:attrName>
                                        </p:attrNameLst>
                                      </p:cBhvr>
                                      <p:to>
                                        <p:strVal val="hidden"/>
                                      </p:to>
                                    </p:set>
                                  </p:childTnLst>
                                </p:cTn>
                              </p:par>
                              <p:par>
                                <p:cTn id="107" presetID="9" presetClass="exit" presetSubtype="0" fill="hold" grpId="1" nodeType="withEffect">
                                  <p:stCondLst>
                                    <p:cond delay="0"/>
                                  </p:stCondLst>
                                  <p:childTnLst>
                                    <p:animEffect transition="out" filter="dissolve">
                                      <p:cBhvr>
                                        <p:cTn id="108" dur="500"/>
                                        <p:tgtEl>
                                          <p:spTgt spid="8"/>
                                        </p:tgtEl>
                                      </p:cBhvr>
                                    </p:animEffect>
                                    <p:set>
                                      <p:cBhvr>
                                        <p:cTn id="109" dur="1" fill="hold">
                                          <p:stCondLst>
                                            <p:cond delay="499"/>
                                          </p:stCondLst>
                                        </p:cTn>
                                        <p:tgtEl>
                                          <p:spTgt spid="8"/>
                                        </p:tgtEl>
                                        <p:attrNameLst>
                                          <p:attrName>style.visibility</p:attrName>
                                        </p:attrNameLst>
                                      </p:cBhvr>
                                      <p:to>
                                        <p:strVal val="hidden"/>
                                      </p:to>
                                    </p:set>
                                  </p:childTnLst>
                                </p:cTn>
                              </p:par>
                              <p:par>
                                <p:cTn id="110" presetID="9" presetClass="exit" presetSubtype="0" fill="hold" nodeType="withEffect">
                                  <p:stCondLst>
                                    <p:cond delay="0"/>
                                  </p:stCondLst>
                                  <p:childTnLst>
                                    <p:animEffect transition="out" filter="dissolve">
                                      <p:cBhvr>
                                        <p:cTn id="111" dur="500"/>
                                        <p:tgtEl>
                                          <p:spTgt spid="25605"/>
                                        </p:tgtEl>
                                      </p:cBhvr>
                                    </p:animEffect>
                                    <p:set>
                                      <p:cBhvr>
                                        <p:cTn id="112" dur="1" fill="hold">
                                          <p:stCondLst>
                                            <p:cond delay="499"/>
                                          </p:stCondLst>
                                        </p:cTn>
                                        <p:tgtEl>
                                          <p:spTgt spid="25605"/>
                                        </p:tgtEl>
                                        <p:attrNameLst>
                                          <p:attrName>style.visibility</p:attrName>
                                        </p:attrNameLst>
                                      </p:cBhvr>
                                      <p:to>
                                        <p:strVal val="hidden"/>
                                      </p:to>
                                    </p:set>
                                  </p:childTnLst>
                                </p:cTn>
                              </p:par>
                              <p:par>
                                <p:cTn id="113" presetID="9" presetClass="exit" presetSubtype="0" fill="hold" nodeType="withEffect">
                                  <p:stCondLst>
                                    <p:cond delay="0"/>
                                  </p:stCondLst>
                                  <p:childTnLst>
                                    <p:animEffect transition="out" filter="dissolve">
                                      <p:cBhvr>
                                        <p:cTn id="114" dur="500"/>
                                        <p:tgtEl>
                                          <p:spTgt spid="21"/>
                                        </p:tgtEl>
                                      </p:cBhvr>
                                    </p:animEffect>
                                    <p:set>
                                      <p:cBhvr>
                                        <p:cTn id="115" dur="1" fill="hold">
                                          <p:stCondLst>
                                            <p:cond delay="499"/>
                                          </p:stCondLst>
                                        </p:cTn>
                                        <p:tgtEl>
                                          <p:spTgt spid="21"/>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15"/>
                                        </p:tgtEl>
                                      </p:cBhvr>
                                    </p:animEffect>
                                    <p:set>
                                      <p:cBhvr>
                                        <p:cTn id="118" dur="1" fill="hold">
                                          <p:stCondLst>
                                            <p:cond delay="499"/>
                                          </p:stCondLst>
                                        </p:cTn>
                                        <p:tgtEl>
                                          <p:spTgt spid="15"/>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500"/>
                                        <p:tgtEl>
                                          <p:spTgt spid="25603"/>
                                        </p:tgtEl>
                                      </p:cBhvr>
                                    </p:animEffect>
                                    <p:set>
                                      <p:cBhvr>
                                        <p:cTn id="121" dur="1" fill="hold">
                                          <p:stCondLst>
                                            <p:cond delay="499"/>
                                          </p:stCondLst>
                                        </p:cTn>
                                        <p:tgtEl>
                                          <p:spTgt spid="25603"/>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25604"/>
                                        </p:tgtEl>
                                      </p:cBhvr>
                                    </p:animEffect>
                                    <p:set>
                                      <p:cBhvr>
                                        <p:cTn id="124" dur="1" fill="hold">
                                          <p:stCondLst>
                                            <p:cond delay="499"/>
                                          </p:stCondLst>
                                        </p:cTn>
                                        <p:tgtEl>
                                          <p:spTgt spid="25604"/>
                                        </p:tgtEl>
                                        <p:attrNameLst>
                                          <p:attrName>style.visibility</p:attrName>
                                        </p:attrNameLst>
                                      </p:cBhvr>
                                      <p:to>
                                        <p:strVal val="hidden"/>
                                      </p:to>
                                    </p:set>
                                  </p:childTnLst>
                                </p:cTn>
                              </p:par>
                              <p:par>
                                <p:cTn id="125" presetID="9" presetClass="exit" presetSubtype="0" fill="hold" nodeType="withEffect">
                                  <p:stCondLst>
                                    <p:cond delay="0"/>
                                  </p:stCondLst>
                                  <p:childTnLst>
                                    <p:animEffect transition="out" filter="dissolve">
                                      <p:cBhvr>
                                        <p:cTn id="126" dur="500"/>
                                        <p:tgtEl>
                                          <p:spTgt spid="4"/>
                                        </p:tgtEl>
                                      </p:cBhvr>
                                    </p:animEffect>
                                    <p:set>
                                      <p:cBhvr>
                                        <p:cTn id="127" dur="1" fill="hold">
                                          <p:stCondLst>
                                            <p:cond delay="499"/>
                                          </p:stCondLst>
                                        </p:cTn>
                                        <p:tgtEl>
                                          <p:spTgt spid="4"/>
                                        </p:tgtEl>
                                        <p:attrNameLst>
                                          <p:attrName>style.visibility</p:attrName>
                                        </p:attrNameLst>
                                      </p:cBhvr>
                                      <p:to>
                                        <p:strVal val="hidden"/>
                                      </p:to>
                                    </p:set>
                                  </p:childTnLst>
                                </p:cTn>
                              </p:par>
                              <p:par>
                                <p:cTn id="128" presetID="9" presetClass="entr" presetSubtype="0" fill="hold" nodeType="withEffect">
                                  <p:stCondLst>
                                    <p:cond delay="0"/>
                                  </p:stCondLst>
                                  <p:childTnLst>
                                    <p:set>
                                      <p:cBhvr>
                                        <p:cTn id="129" dur="1" fill="hold">
                                          <p:stCondLst>
                                            <p:cond delay="0"/>
                                          </p:stCondLst>
                                        </p:cTn>
                                        <p:tgtEl>
                                          <p:spTgt spid="25615"/>
                                        </p:tgtEl>
                                        <p:attrNameLst>
                                          <p:attrName>style.visibility</p:attrName>
                                        </p:attrNameLst>
                                      </p:cBhvr>
                                      <p:to>
                                        <p:strVal val="visible"/>
                                      </p:to>
                                    </p:set>
                                    <p:animEffect transition="in" filter="dissolve">
                                      <p:cBhvr>
                                        <p:cTn id="130" dur="500"/>
                                        <p:tgtEl>
                                          <p:spTgt spid="25615"/>
                                        </p:tgtEl>
                                      </p:cBhvr>
                                    </p:animEffect>
                                  </p:childTnLst>
                                </p:cTn>
                              </p:par>
                              <p:par>
                                <p:cTn id="131" presetID="8" presetClass="emph" presetSubtype="0" fill="hold" nodeType="withEffect">
                                  <p:stCondLst>
                                    <p:cond delay="0"/>
                                  </p:stCondLst>
                                  <p:childTnLst>
                                    <p:animRot by="21600000">
                                      <p:cBhvr>
                                        <p:cTn id="132" dur="2000" fill="hold"/>
                                        <p:tgtEl>
                                          <p:spTgt spid="25611"/>
                                        </p:tgtEl>
                                        <p:attrNameLst>
                                          <p:attrName>r</p:attrName>
                                        </p:attrNameLst>
                                      </p:cBhvr>
                                    </p:animRo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9" presetClass="entr" presetSubtype="0" fill="hold" nodeType="clickEffect">
                                  <p:stCondLst>
                                    <p:cond delay="0"/>
                                  </p:stCondLst>
                                  <p:childTnLst>
                                    <p:set>
                                      <p:cBhvr>
                                        <p:cTn id="136" dur="1" fill="hold">
                                          <p:stCondLst>
                                            <p:cond delay="0"/>
                                          </p:stCondLst>
                                        </p:cTn>
                                        <p:tgtEl>
                                          <p:spTgt spid="25616"/>
                                        </p:tgtEl>
                                        <p:attrNameLst>
                                          <p:attrName>style.visibility</p:attrName>
                                        </p:attrNameLst>
                                      </p:cBhvr>
                                      <p:to>
                                        <p:strVal val="visible"/>
                                      </p:to>
                                    </p:set>
                                    <p:animEffect transition="in" filter="dissolve">
                                      <p:cBhvr>
                                        <p:cTn id="137" dur="500"/>
                                        <p:tgtEl>
                                          <p:spTgt spid="25616"/>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9" presetClass="entr" presetSubtype="0" fill="hold" nodeType="clickEffect">
                                  <p:stCondLst>
                                    <p:cond delay="0"/>
                                  </p:stCondLst>
                                  <p:childTnLst>
                                    <p:set>
                                      <p:cBhvr>
                                        <p:cTn id="141" dur="1" fill="hold">
                                          <p:stCondLst>
                                            <p:cond delay="0"/>
                                          </p:stCondLst>
                                        </p:cTn>
                                        <p:tgtEl>
                                          <p:spTgt spid="25617"/>
                                        </p:tgtEl>
                                        <p:attrNameLst>
                                          <p:attrName>style.visibility</p:attrName>
                                        </p:attrNameLst>
                                      </p:cBhvr>
                                      <p:to>
                                        <p:strVal val="visible"/>
                                      </p:to>
                                    </p:set>
                                    <p:animEffect transition="in" filter="dissolve">
                                      <p:cBhvr>
                                        <p:cTn id="142" dur="500"/>
                                        <p:tgtEl>
                                          <p:spTgt spid="25617"/>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63" presetClass="path" presetSubtype="0" accel="50000" decel="50000" fill="hold" nodeType="clickEffect">
                                  <p:stCondLst>
                                    <p:cond delay="0"/>
                                  </p:stCondLst>
                                  <p:childTnLst>
                                    <p:animMotion origin="layout" path="M 3.33333E-6 1.11111E-6 L 0.53194 -0.16898 " pathEditMode="relative" rAng="0" ptsTypes="AA">
                                      <p:cBhvr>
                                        <p:cTn id="146" dur="2000" fill="hold"/>
                                        <p:tgtEl>
                                          <p:spTgt spid="25617"/>
                                        </p:tgtEl>
                                        <p:attrNameLst>
                                          <p:attrName>ppt_x</p:attrName>
                                          <p:attrName>ppt_y</p:attrName>
                                        </p:attrNameLst>
                                      </p:cBhvr>
                                      <p:rCtr x="26597" y="-8449"/>
                                    </p:animMotion>
                                  </p:childTnLst>
                                </p:cTn>
                              </p:par>
                              <p:par>
                                <p:cTn id="147" presetID="9" presetClass="exit" presetSubtype="0" fill="hold" nodeType="withEffect">
                                  <p:stCondLst>
                                    <p:cond delay="0"/>
                                  </p:stCondLst>
                                  <p:childTnLst>
                                    <p:animEffect transition="out" filter="dissolve">
                                      <p:cBhvr>
                                        <p:cTn id="148" dur="500"/>
                                        <p:tgtEl>
                                          <p:spTgt spid="25616"/>
                                        </p:tgtEl>
                                      </p:cBhvr>
                                    </p:animEffect>
                                    <p:set>
                                      <p:cBhvr>
                                        <p:cTn id="149" dur="1" fill="hold">
                                          <p:stCondLst>
                                            <p:cond delay="499"/>
                                          </p:stCondLst>
                                        </p:cTn>
                                        <p:tgtEl>
                                          <p:spTgt spid="25616"/>
                                        </p:tgtEl>
                                        <p:attrNameLst>
                                          <p:attrName>style.visibility</p:attrName>
                                        </p:attrNameLst>
                                      </p:cBhvr>
                                      <p:to>
                                        <p:strVal val="hidden"/>
                                      </p:to>
                                    </p:set>
                                  </p:childTnLst>
                                </p:cTn>
                              </p:par>
                              <p:par>
                                <p:cTn id="150" presetID="9" presetClass="exit" presetSubtype="0" fill="hold" nodeType="withEffect">
                                  <p:stCondLst>
                                    <p:cond delay="0"/>
                                  </p:stCondLst>
                                  <p:childTnLst>
                                    <p:animEffect transition="out" filter="dissolve">
                                      <p:cBhvr>
                                        <p:cTn id="151" dur="500"/>
                                        <p:tgtEl>
                                          <p:spTgt spid="25615"/>
                                        </p:tgtEl>
                                      </p:cBhvr>
                                    </p:animEffect>
                                    <p:set>
                                      <p:cBhvr>
                                        <p:cTn id="152" dur="1" fill="hold">
                                          <p:stCondLst>
                                            <p:cond delay="499"/>
                                          </p:stCondLst>
                                        </p:cTn>
                                        <p:tgtEl>
                                          <p:spTgt spid="25615"/>
                                        </p:tgtEl>
                                        <p:attrNameLst>
                                          <p:attrName>style.visibility</p:attrName>
                                        </p:attrNameLst>
                                      </p:cBhvr>
                                      <p:to>
                                        <p:strVal val="hidden"/>
                                      </p:to>
                                    </p:set>
                                  </p:childTnLst>
                                </p:cTn>
                              </p:par>
                              <p:par>
                                <p:cTn id="153" presetID="9" presetClass="exit" presetSubtype="0" fill="hold" nodeType="withEffect">
                                  <p:stCondLst>
                                    <p:cond delay="0"/>
                                  </p:stCondLst>
                                  <p:childTnLst>
                                    <p:animEffect transition="out" filter="dissolve">
                                      <p:cBhvr>
                                        <p:cTn id="154" dur="500"/>
                                        <p:tgtEl>
                                          <p:spTgt spid="25614"/>
                                        </p:tgtEl>
                                      </p:cBhvr>
                                    </p:animEffect>
                                    <p:set>
                                      <p:cBhvr>
                                        <p:cTn id="155" dur="1" fill="hold">
                                          <p:stCondLst>
                                            <p:cond delay="499"/>
                                          </p:stCondLst>
                                        </p:cTn>
                                        <p:tgtEl>
                                          <p:spTgt spid="25614"/>
                                        </p:tgtEl>
                                        <p:attrNameLst>
                                          <p:attrName>style.visibility</p:attrName>
                                        </p:attrNameLst>
                                      </p:cBhvr>
                                      <p:to>
                                        <p:strVal val="hidden"/>
                                      </p:to>
                                    </p:set>
                                  </p:childTnLst>
                                </p:cTn>
                              </p:par>
                              <p:par>
                                <p:cTn id="156" presetID="9" presetClass="exit" presetSubtype="0" fill="hold" nodeType="withEffect">
                                  <p:stCondLst>
                                    <p:cond delay="0"/>
                                  </p:stCondLst>
                                  <p:childTnLst>
                                    <p:animEffect transition="out" filter="dissolve">
                                      <p:cBhvr>
                                        <p:cTn id="157" dur="500"/>
                                        <p:tgtEl>
                                          <p:spTgt spid="25613"/>
                                        </p:tgtEl>
                                      </p:cBhvr>
                                    </p:animEffect>
                                    <p:set>
                                      <p:cBhvr>
                                        <p:cTn id="158" dur="1" fill="hold">
                                          <p:stCondLst>
                                            <p:cond delay="499"/>
                                          </p:stCondLst>
                                        </p:cTn>
                                        <p:tgtEl>
                                          <p:spTgt spid="25613"/>
                                        </p:tgtEl>
                                        <p:attrNameLst>
                                          <p:attrName>style.visibility</p:attrName>
                                        </p:attrNameLst>
                                      </p:cBhvr>
                                      <p:to>
                                        <p:strVal val="hidden"/>
                                      </p:to>
                                    </p:set>
                                  </p:childTnLst>
                                </p:cTn>
                              </p:par>
                              <p:par>
                                <p:cTn id="159" presetID="9" presetClass="exit" presetSubtype="0" fill="hold" nodeType="withEffect">
                                  <p:stCondLst>
                                    <p:cond delay="0"/>
                                  </p:stCondLst>
                                  <p:childTnLst>
                                    <p:animEffect transition="out" filter="dissolve">
                                      <p:cBhvr>
                                        <p:cTn id="160" dur="500"/>
                                        <p:tgtEl>
                                          <p:spTgt spid="25612"/>
                                        </p:tgtEl>
                                      </p:cBhvr>
                                    </p:animEffect>
                                    <p:set>
                                      <p:cBhvr>
                                        <p:cTn id="161" dur="1" fill="hold">
                                          <p:stCondLst>
                                            <p:cond delay="499"/>
                                          </p:stCondLst>
                                        </p:cTn>
                                        <p:tgtEl>
                                          <p:spTgt spid="25612"/>
                                        </p:tgtEl>
                                        <p:attrNameLst>
                                          <p:attrName>style.visibility</p:attrName>
                                        </p:attrNameLst>
                                      </p:cBhvr>
                                      <p:to>
                                        <p:strVal val="hidden"/>
                                      </p:to>
                                    </p:set>
                                  </p:childTnLst>
                                </p:cTn>
                              </p:par>
                              <p:par>
                                <p:cTn id="162" presetID="9" presetClass="exit" presetSubtype="0" fill="hold" nodeType="withEffect">
                                  <p:stCondLst>
                                    <p:cond delay="0"/>
                                  </p:stCondLst>
                                  <p:childTnLst>
                                    <p:animEffect transition="out" filter="dissolve">
                                      <p:cBhvr>
                                        <p:cTn id="163" dur="500"/>
                                        <p:tgtEl>
                                          <p:spTgt spid="29"/>
                                        </p:tgtEl>
                                      </p:cBhvr>
                                    </p:animEffect>
                                    <p:set>
                                      <p:cBhvr>
                                        <p:cTn id="164" dur="1" fill="hold">
                                          <p:stCondLst>
                                            <p:cond delay="499"/>
                                          </p:stCondLst>
                                        </p:cTn>
                                        <p:tgtEl>
                                          <p:spTgt spid="29"/>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9" presetClass="entr" presetSubtype="0" fill="hold" nodeType="clickEffect">
                                  <p:stCondLst>
                                    <p:cond delay="0"/>
                                  </p:stCondLst>
                                  <p:childTnLst>
                                    <p:set>
                                      <p:cBhvr>
                                        <p:cTn id="168" dur="1" fill="hold">
                                          <p:stCondLst>
                                            <p:cond delay="0"/>
                                          </p:stCondLst>
                                        </p:cTn>
                                        <p:tgtEl>
                                          <p:spTgt spid="25618"/>
                                        </p:tgtEl>
                                        <p:attrNameLst>
                                          <p:attrName>style.visibility</p:attrName>
                                        </p:attrNameLst>
                                      </p:cBhvr>
                                      <p:to>
                                        <p:strVal val="visible"/>
                                      </p:to>
                                    </p:set>
                                    <p:animEffect transition="in" filter="dissolve">
                                      <p:cBhvr>
                                        <p:cTn id="169" dur="500"/>
                                        <p:tgtEl>
                                          <p:spTgt spid="25618"/>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9" presetClass="entr" presetSubtype="0" fill="hold" nodeType="clickEffect">
                                  <p:stCondLst>
                                    <p:cond delay="0"/>
                                  </p:stCondLst>
                                  <p:childTnLst>
                                    <p:set>
                                      <p:cBhvr>
                                        <p:cTn id="173" dur="1" fill="hold">
                                          <p:stCondLst>
                                            <p:cond delay="0"/>
                                          </p:stCondLst>
                                        </p:cTn>
                                        <p:tgtEl>
                                          <p:spTgt spid="25619"/>
                                        </p:tgtEl>
                                        <p:attrNameLst>
                                          <p:attrName>style.visibility</p:attrName>
                                        </p:attrNameLst>
                                      </p:cBhvr>
                                      <p:to>
                                        <p:strVal val="visible"/>
                                      </p:to>
                                    </p:set>
                                    <p:animEffect transition="in" filter="dissolve">
                                      <p:cBhvr>
                                        <p:cTn id="174" dur="500"/>
                                        <p:tgtEl>
                                          <p:spTgt spid="25619"/>
                                        </p:tgtEl>
                                      </p:cBhvr>
                                    </p:animEffect>
                                  </p:childTnLst>
                                </p:cTn>
                              </p:par>
                              <p:par>
                                <p:cTn id="175" presetID="8" presetClass="emph" presetSubtype="0" fill="hold" nodeType="withEffect">
                                  <p:stCondLst>
                                    <p:cond delay="0"/>
                                  </p:stCondLst>
                                  <p:childTnLst>
                                    <p:animRot by="21600000">
                                      <p:cBhvr>
                                        <p:cTn id="176" dur="2000" fill="hold"/>
                                        <p:tgtEl>
                                          <p:spTgt spid="25609"/>
                                        </p:tgtEl>
                                        <p:attrNameLst>
                                          <p:attrName>r</p:attrName>
                                        </p:attrNameLst>
                                      </p:cBhvr>
                                    </p:animRo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9" presetClass="entr" presetSubtype="0" fill="hold" nodeType="clickEffect">
                                  <p:stCondLst>
                                    <p:cond delay="0"/>
                                  </p:stCondLst>
                                  <p:childTnLst>
                                    <p:set>
                                      <p:cBhvr>
                                        <p:cTn id="180" dur="1" fill="hold">
                                          <p:stCondLst>
                                            <p:cond delay="0"/>
                                          </p:stCondLst>
                                        </p:cTn>
                                        <p:tgtEl>
                                          <p:spTgt spid="25620"/>
                                        </p:tgtEl>
                                        <p:attrNameLst>
                                          <p:attrName>style.visibility</p:attrName>
                                        </p:attrNameLst>
                                      </p:cBhvr>
                                      <p:to>
                                        <p:strVal val="visible"/>
                                      </p:to>
                                    </p:set>
                                    <p:animEffect transition="in" filter="dissolve">
                                      <p:cBhvr>
                                        <p:cTn id="181" dur="500"/>
                                        <p:tgtEl>
                                          <p:spTgt spid="25620"/>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9" presetClass="entr" presetSubtype="0" fill="hold" nodeType="clickEffect">
                                  <p:stCondLst>
                                    <p:cond delay="0"/>
                                  </p:stCondLst>
                                  <p:childTnLst>
                                    <p:set>
                                      <p:cBhvr>
                                        <p:cTn id="185" dur="1" fill="hold">
                                          <p:stCondLst>
                                            <p:cond delay="0"/>
                                          </p:stCondLst>
                                        </p:cTn>
                                        <p:tgtEl>
                                          <p:spTgt spid="29"/>
                                        </p:tgtEl>
                                        <p:attrNameLst>
                                          <p:attrName>style.visibility</p:attrName>
                                        </p:attrNameLst>
                                      </p:cBhvr>
                                      <p:to>
                                        <p:strVal val="visible"/>
                                      </p:to>
                                    </p:set>
                                    <p:animEffect transition="in" filter="dissolve">
                                      <p:cBhvr>
                                        <p:cTn id="186" dur="500"/>
                                        <p:tgtEl>
                                          <p:spTgt spid="29"/>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9" presetClass="entr" presetSubtype="0" fill="hold" nodeType="clickEffect">
                                  <p:stCondLst>
                                    <p:cond delay="0"/>
                                  </p:stCondLst>
                                  <p:childTnLst>
                                    <p:set>
                                      <p:cBhvr>
                                        <p:cTn id="190" dur="1" fill="hold">
                                          <p:stCondLst>
                                            <p:cond delay="0"/>
                                          </p:stCondLst>
                                        </p:cTn>
                                        <p:tgtEl>
                                          <p:spTgt spid="25621"/>
                                        </p:tgtEl>
                                        <p:attrNameLst>
                                          <p:attrName>style.visibility</p:attrName>
                                        </p:attrNameLst>
                                      </p:cBhvr>
                                      <p:to>
                                        <p:strVal val="visible"/>
                                      </p:to>
                                    </p:set>
                                    <p:animEffect transition="in" filter="dissolve">
                                      <p:cBhvr>
                                        <p:cTn id="191" dur="500"/>
                                        <p:tgtEl>
                                          <p:spTgt spid="25621"/>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9" presetClass="entr" presetSubtype="0" fill="hold" nodeType="clickEffect">
                                  <p:stCondLst>
                                    <p:cond delay="0"/>
                                  </p:stCondLst>
                                  <p:childTnLst>
                                    <p:set>
                                      <p:cBhvr>
                                        <p:cTn id="195" dur="1" fill="hold">
                                          <p:stCondLst>
                                            <p:cond delay="0"/>
                                          </p:stCondLst>
                                        </p:cTn>
                                        <p:tgtEl>
                                          <p:spTgt spid="25622"/>
                                        </p:tgtEl>
                                        <p:attrNameLst>
                                          <p:attrName>style.visibility</p:attrName>
                                        </p:attrNameLst>
                                      </p:cBhvr>
                                      <p:to>
                                        <p:strVal val="visible"/>
                                      </p:to>
                                    </p:set>
                                    <p:animEffect transition="in" filter="dissolve">
                                      <p:cBhvr>
                                        <p:cTn id="196" dur="500"/>
                                        <p:tgtEl>
                                          <p:spTgt spid="25622"/>
                                        </p:tgtEl>
                                      </p:cBhvr>
                                    </p:animEffec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9" presetClass="entr" presetSubtype="0" fill="hold" nodeType="clickEffect">
                                  <p:stCondLst>
                                    <p:cond delay="0"/>
                                  </p:stCondLst>
                                  <p:childTnLst>
                                    <p:set>
                                      <p:cBhvr>
                                        <p:cTn id="200" dur="1" fill="hold">
                                          <p:stCondLst>
                                            <p:cond delay="0"/>
                                          </p:stCondLst>
                                        </p:cTn>
                                        <p:tgtEl>
                                          <p:spTgt spid="25623"/>
                                        </p:tgtEl>
                                        <p:attrNameLst>
                                          <p:attrName>style.visibility</p:attrName>
                                        </p:attrNameLst>
                                      </p:cBhvr>
                                      <p:to>
                                        <p:strVal val="visible"/>
                                      </p:to>
                                    </p:set>
                                    <p:animEffect transition="in" filter="dissolve">
                                      <p:cBhvr>
                                        <p:cTn id="201" dur="500"/>
                                        <p:tgtEl>
                                          <p:spTgt spid="25623"/>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9" presetClass="entr" presetSubtype="0" fill="hold" nodeType="clickEffect">
                                  <p:stCondLst>
                                    <p:cond delay="0"/>
                                  </p:stCondLst>
                                  <p:childTnLst>
                                    <p:set>
                                      <p:cBhvr>
                                        <p:cTn id="205" dur="1" fill="hold">
                                          <p:stCondLst>
                                            <p:cond delay="0"/>
                                          </p:stCondLst>
                                        </p:cTn>
                                        <p:tgtEl>
                                          <p:spTgt spid="25624"/>
                                        </p:tgtEl>
                                        <p:attrNameLst>
                                          <p:attrName>style.visibility</p:attrName>
                                        </p:attrNameLst>
                                      </p:cBhvr>
                                      <p:to>
                                        <p:strVal val="visible"/>
                                      </p:to>
                                    </p:set>
                                    <p:animEffect transition="in" filter="dissolve">
                                      <p:cBhvr>
                                        <p:cTn id="206" dur="500"/>
                                        <p:tgtEl>
                                          <p:spTgt spid="25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Inclined Plane</a:t>
            </a:r>
            <a:endParaRPr lang="en-GB" altLang="en-US" sz="3600" b="1"/>
          </a:p>
        </p:txBody>
      </p:sp>
      <p:sp>
        <p:nvSpPr>
          <p:cNvPr id="3" name="Isosceles Triangle 2"/>
          <p:cNvSpPr/>
          <p:nvPr/>
        </p:nvSpPr>
        <p:spPr>
          <a:xfrm>
            <a:off x="1187450" y="2205038"/>
            <a:ext cx="5400675" cy="3095625"/>
          </a:xfrm>
          <a:prstGeom prst="triangle">
            <a:avLst>
              <a:gd name="adj" fmla="val 10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5" name="Straight Arrow Connector 4"/>
          <p:cNvCxnSpPr>
            <a:stCxn id="3" idx="2"/>
          </p:cNvCxnSpPr>
          <p:nvPr/>
        </p:nvCxnSpPr>
        <p:spPr>
          <a:xfrm rot="5400000" flipH="1" flipV="1">
            <a:off x="467518" y="4148932"/>
            <a:ext cx="1871663" cy="431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116013" y="5084763"/>
            <a:ext cx="215900" cy="215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Freeform 7"/>
          <p:cNvSpPr/>
          <p:nvPr/>
        </p:nvSpPr>
        <p:spPr>
          <a:xfrm>
            <a:off x="1181100" y="2424113"/>
            <a:ext cx="3340100" cy="2884487"/>
          </a:xfrm>
          <a:custGeom>
            <a:avLst/>
            <a:gdLst>
              <a:gd name="connsiteX0" fmla="*/ 0 w 3340100"/>
              <a:gd name="connsiteY0" fmla="*/ 2885017 h 2885017"/>
              <a:gd name="connsiteX1" fmla="*/ 1384300 w 3340100"/>
              <a:gd name="connsiteY1" fmla="*/ 319617 h 2885017"/>
              <a:gd name="connsiteX2" fmla="*/ 3340100 w 3340100"/>
              <a:gd name="connsiteY2" fmla="*/ 967317 h 2885017"/>
            </a:gdLst>
            <a:ahLst/>
            <a:cxnLst>
              <a:cxn ang="0">
                <a:pos x="connsiteX0" y="connsiteY0"/>
              </a:cxn>
              <a:cxn ang="0">
                <a:pos x="connsiteX1" y="connsiteY1"/>
              </a:cxn>
              <a:cxn ang="0">
                <a:pos x="connsiteX2" y="connsiteY2"/>
              </a:cxn>
            </a:cxnLst>
            <a:rect l="l" t="t" r="r" b="b"/>
            <a:pathLst>
              <a:path w="3340100" h="2885017">
                <a:moveTo>
                  <a:pt x="0" y="2885017"/>
                </a:moveTo>
                <a:cubicBezTo>
                  <a:pt x="413808" y="1762125"/>
                  <a:pt x="827617" y="639234"/>
                  <a:pt x="1384300" y="319617"/>
                </a:cubicBezTo>
                <a:cubicBezTo>
                  <a:pt x="1940983" y="0"/>
                  <a:pt x="2640541" y="483658"/>
                  <a:pt x="3340100" y="967317"/>
                </a:cubicBezTo>
              </a:path>
            </a:pathLst>
          </a:cu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10" name="Straight Connector 9"/>
          <p:cNvCxnSpPr>
            <a:stCxn id="8" idx="0"/>
          </p:cNvCxnSpPr>
          <p:nvPr/>
        </p:nvCxnSpPr>
        <p:spPr>
          <a:xfrm flipV="1">
            <a:off x="1181100" y="4005263"/>
            <a:ext cx="2166938" cy="130333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 idx="2"/>
          </p:cNvCxnSpPr>
          <p:nvPr/>
        </p:nvCxnSpPr>
        <p:spPr>
          <a:xfrm rot="16200000" flipH="1">
            <a:off x="2267744" y="4220369"/>
            <a:ext cx="0" cy="2160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 name="Object 2"/>
          <p:cNvGraphicFramePr>
            <a:graphicFrameLocks noChangeAspect="1"/>
          </p:cNvGraphicFramePr>
          <p:nvPr/>
        </p:nvGraphicFramePr>
        <p:xfrm>
          <a:off x="1692275" y="4941888"/>
          <a:ext cx="274638" cy="365125"/>
        </p:xfrm>
        <a:graphic>
          <a:graphicData uri="http://schemas.openxmlformats.org/presentationml/2006/ole">
            <mc:AlternateContent xmlns:mc="http://schemas.openxmlformats.org/markup-compatibility/2006">
              <mc:Choice xmlns:v="urn:schemas-microsoft-com:vml" Requires="v">
                <p:oleObj spid="_x0000_s26010" name="Equation" r:id="rId3" imgW="152280" imgH="203040" progId="Equation.DSMT4">
                  <p:embed/>
                </p:oleObj>
              </mc:Choice>
              <mc:Fallback>
                <p:oleObj name="Equation" r:id="rId3" imgW="15228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941888"/>
                        <a:ext cx="2746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7" name="Object 3"/>
          <p:cNvGraphicFramePr>
            <a:graphicFrameLocks noChangeAspect="1"/>
          </p:cNvGraphicFramePr>
          <p:nvPr/>
        </p:nvGraphicFramePr>
        <p:xfrm>
          <a:off x="1344613" y="4762500"/>
          <a:ext cx="274637" cy="250825"/>
        </p:xfrm>
        <a:graphic>
          <a:graphicData uri="http://schemas.openxmlformats.org/presentationml/2006/ole">
            <mc:AlternateContent xmlns:mc="http://schemas.openxmlformats.org/markup-compatibility/2006">
              <mc:Choice xmlns:v="urn:schemas-microsoft-com:vml" Requires="v">
                <p:oleObj spid="_x0000_s26011" name="Equation" r:id="rId5" imgW="152280" imgH="139680" progId="Equation.DSMT4">
                  <p:embed/>
                </p:oleObj>
              </mc:Choice>
              <mc:Fallback>
                <p:oleObj name="Equation" r:id="rId5" imgW="15228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613" y="4762500"/>
                        <a:ext cx="274637"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1116013" y="4221163"/>
          <a:ext cx="228600" cy="250825"/>
        </p:xfrm>
        <a:graphic>
          <a:graphicData uri="http://schemas.openxmlformats.org/presentationml/2006/ole">
            <mc:AlternateContent xmlns:mc="http://schemas.openxmlformats.org/markup-compatibility/2006">
              <mc:Choice xmlns:v="urn:schemas-microsoft-com:vml" Requires="v">
                <p:oleObj spid="_x0000_s26012" name="Equation" r:id="rId7" imgW="126720" imgH="139680" progId="Equation.DSMT4">
                  <p:embed/>
                </p:oleObj>
              </mc:Choice>
              <mc:Fallback>
                <p:oleObj name="Equation" r:id="rId7" imgW="12672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13" y="4221163"/>
                        <a:ext cx="22860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2962275" y="1557338"/>
          <a:ext cx="3409950" cy="319087"/>
        </p:xfrm>
        <a:graphic>
          <a:graphicData uri="http://schemas.openxmlformats.org/presentationml/2006/ole">
            <mc:AlternateContent xmlns:mc="http://schemas.openxmlformats.org/markup-compatibility/2006">
              <mc:Choice xmlns:v="urn:schemas-microsoft-com:vml" Requires="v">
                <p:oleObj spid="_x0000_s26013" name="Equation" r:id="rId9" imgW="1892160" imgH="177480" progId="Equation.DSMT4">
                  <p:embed/>
                </p:oleObj>
              </mc:Choice>
              <mc:Fallback>
                <p:oleObj name="Equation" r:id="rId9" imgW="18921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2275" y="1557338"/>
                        <a:ext cx="3409950"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Down Arrow 16"/>
          <p:cNvSpPr/>
          <p:nvPr/>
        </p:nvSpPr>
        <p:spPr>
          <a:xfrm rot="2217926">
            <a:off x="3832225" y="1779588"/>
            <a:ext cx="360363" cy="2447925"/>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9" name="Straight Arrow Connector 18"/>
          <p:cNvCxnSpPr>
            <a:stCxn id="3" idx="2"/>
          </p:cNvCxnSpPr>
          <p:nvPr/>
        </p:nvCxnSpPr>
        <p:spPr>
          <a:xfrm rot="5400000" flipH="1" flipV="1">
            <a:off x="1367631" y="4544219"/>
            <a:ext cx="576263" cy="936625"/>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1223963" y="3824287"/>
            <a:ext cx="1295400" cy="504825"/>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630" name="Object 6"/>
          <p:cNvGraphicFramePr>
            <a:graphicFrameLocks noChangeAspect="1"/>
          </p:cNvGraphicFramePr>
          <p:nvPr/>
        </p:nvGraphicFramePr>
        <p:xfrm>
          <a:off x="539750" y="836613"/>
          <a:ext cx="1373188" cy="455612"/>
        </p:xfrm>
        <a:graphic>
          <a:graphicData uri="http://schemas.openxmlformats.org/presentationml/2006/ole">
            <mc:AlternateContent xmlns:mc="http://schemas.openxmlformats.org/markup-compatibility/2006">
              <mc:Choice xmlns:v="urn:schemas-microsoft-com:vml" Requires="v">
                <p:oleObj spid="_x0000_s26014" name="Equation" r:id="rId11" imgW="761760" imgH="253800" progId="Equation.DSMT4">
                  <p:embed/>
                </p:oleObj>
              </mc:Choice>
              <mc:Fallback>
                <p:oleObj name="Equation" r:id="rId11" imgW="76176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750" y="836613"/>
                        <a:ext cx="13731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1" name="Object 7"/>
          <p:cNvGraphicFramePr>
            <a:graphicFrameLocks noChangeAspect="1"/>
          </p:cNvGraphicFramePr>
          <p:nvPr/>
        </p:nvGraphicFramePr>
        <p:xfrm>
          <a:off x="561975" y="1306513"/>
          <a:ext cx="1327150" cy="477837"/>
        </p:xfrm>
        <a:graphic>
          <a:graphicData uri="http://schemas.openxmlformats.org/presentationml/2006/ole">
            <mc:AlternateContent xmlns:mc="http://schemas.openxmlformats.org/markup-compatibility/2006">
              <mc:Choice xmlns:v="urn:schemas-microsoft-com:vml" Requires="v">
                <p:oleObj spid="_x0000_s26015" name="Equation" r:id="rId13" imgW="736560" imgH="266400" progId="Equation.DSMT4">
                  <p:embed/>
                </p:oleObj>
              </mc:Choice>
              <mc:Fallback>
                <p:oleObj name="Equation" r:id="rId13" imgW="736560" imgH="2664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1975" y="1306513"/>
                        <a:ext cx="13271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5" name="Straight Arrow Connector 24"/>
          <p:cNvCxnSpPr/>
          <p:nvPr/>
        </p:nvCxnSpPr>
        <p:spPr>
          <a:xfrm rot="5400000">
            <a:off x="5147469" y="3933031"/>
            <a:ext cx="230505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632" name="Object 8"/>
          <p:cNvGraphicFramePr>
            <a:graphicFrameLocks noChangeAspect="1"/>
          </p:cNvGraphicFramePr>
          <p:nvPr/>
        </p:nvGraphicFramePr>
        <p:xfrm>
          <a:off x="6372225" y="3789363"/>
          <a:ext cx="252413" cy="296862"/>
        </p:xfrm>
        <a:graphic>
          <a:graphicData uri="http://schemas.openxmlformats.org/presentationml/2006/ole">
            <mc:AlternateContent xmlns:mc="http://schemas.openxmlformats.org/markup-compatibility/2006">
              <mc:Choice xmlns:v="urn:schemas-microsoft-com:vml" Requires="v">
                <p:oleObj spid="_x0000_s26016" name="Equation" r:id="rId15" imgW="139680" imgH="164880" progId="Equation.DSMT4">
                  <p:embed/>
                </p:oleObj>
              </mc:Choice>
              <mc:Fallback>
                <p:oleObj name="Equation" r:id="rId15" imgW="13968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72225" y="3789363"/>
                        <a:ext cx="252413" cy="29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8" name="Straight Connector 27"/>
          <p:cNvCxnSpPr/>
          <p:nvPr/>
        </p:nvCxnSpPr>
        <p:spPr>
          <a:xfrm rot="10800000" flipV="1">
            <a:off x="5364163" y="2781300"/>
            <a:ext cx="936625" cy="50323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4932363" y="3716338"/>
            <a:ext cx="1800225" cy="93662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633" name="Object 9"/>
          <p:cNvGraphicFramePr>
            <a:graphicFrameLocks noChangeAspect="1"/>
          </p:cNvGraphicFramePr>
          <p:nvPr/>
        </p:nvGraphicFramePr>
        <p:xfrm>
          <a:off x="6011863" y="4287838"/>
          <a:ext cx="274637" cy="365125"/>
        </p:xfrm>
        <a:graphic>
          <a:graphicData uri="http://schemas.openxmlformats.org/presentationml/2006/ole">
            <mc:AlternateContent xmlns:mc="http://schemas.openxmlformats.org/markup-compatibility/2006">
              <mc:Choice xmlns:v="urn:schemas-microsoft-com:vml" Requires="v">
                <p:oleObj spid="_x0000_s26017" name="Equation" r:id="rId17" imgW="152280" imgH="203040" progId="Equation.DSMT4">
                  <p:embed/>
                </p:oleObj>
              </mc:Choice>
              <mc:Fallback>
                <p:oleObj name="Equation" r:id="rId17" imgW="15228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287838"/>
                        <a:ext cx="27463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4" name="Straight Arrow Connector 33"/>
          <p:cNvCxnSpPr/>
          <p:nvPr/>
        </p:nvCxnSpPr>
        <p:spPr>
          <a:xfrm rot="10800000" flipV="1">
            <a:off x="5364163" y="2781300"/>
            <a:ext cx="936625" cy="503238"/>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634" name="Object 10"/>
          <p:cNvGraphicFramePr>
            <a:graphicFrameLocks noChangeAspect="1"/>
          </p:cNvGraphicFramePr>
          <p:nvPr/>
        </p:nvGraphicFramePr>
        <p:xfrm>
          <a:off x="5165725" y="2636838"/>
          <a:ext cx="846138" cy="363537"/>
        </p:xfrm>
        <a:graphic>
          <a:graphicData uri="http://schemas.openxmlformats.org/presentationml/2006/ole">
            <mc:AlternateContent xmlns:mc="http://schemas.openxmlformats.org/markup-compatibility/2006">
              <mc:Choice xmlns:v="urn:schemas-microsoft-com:vml" Requires="v">
                <p:oleObj spid="_x0000_s26018" name="Equation" r:id="rId18" imgW="469800" imgH="203040" progId="Equation.DSMT4">
                  <p:embed/>
                </p:oleObj>
              </mc:Choice>
              <mc:Fallback>
                <p:oleObj name="Equation" r:id="rId18" imgW="4698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65725" y="2636838"/>
                        <a:ext cx="8461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7" name="Straight Arrow Connector 36"/>
          <p:cNvCxnSpPr/>
          <p:nvPr/>
        </p:nvCxnSpPr>
        <p:spPr>
          <a:xfrm rot="16200000" flipH="1">
            <a:off x="4932363" y="3716338"/>
            <a:ext cx="1800225" cy="936625"/>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635" name="Object 11"/>
          <p:cNvGraphicFramePr>
            <a:graphicFrameLocks noChangeAspect="1"/>
          </p:cNvGraphicFramePr>
          <p:nvPr/>
        </p:nvGraphicFramePr>
        <p:xfrm>
          <a:off x="4859338" y="4076700"/>
          <a:ext cx="892175" cy="363538"/>
        </p:xfrm>
        <a:graphic>
          <a:graphicData uri="http://schemas.openxmlformats.org/presentationml/2006/ole">
            <mc:AlternateContent xmlns:mc="http://schemas.openxmlformats.org/markup-compatibility/2006">
              <mc:Choice xmlns:v="urn:schemas-microsoft-com:vml" Requires="v">
                <p:oleObj spid="_x0000_s26019" name="Equation" r:id="rId20" imgW="495000" imgH="203040" progId="Equation.DSMT4">
                  <p:embed/>
                </p:oleObj>
              </mc:Choice>
              <mc:Fallback>
                <p:oleObj name="Equation" r:id="rId20" imgW="49500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59338" y="4076700"/>
                        <a:ext cx="892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6" name="Object 12"/>
          <p:cNvGraphicFramePr>
            <a:graphicFrameLocks noChangeAspect="1"/>
          </p:cNvGraphicFramePr>
          <p:nvPr/>
        </p:nvGraphicFramePr>
        <p:xfrm>
          <a:off x="539750" y="1916113"/>
          <a:ext cx="2814638" cy="363537"/>
        </p:xfrm>
        <a:graphic>
          <a:graphicData uri="http://schemas.openxmlformats.org/presentationml/2006/ole">
            <mc:AlternateContent xmlns:mc="http://schemas.openxmlformats.org/markup-compatibility/2006">
              <mc:Choice xmlns:v="urn:schemas-microsoft-com:vml" Requires="v">
                <p:oleObj spid="_x0000_s26020" name="Equation" r:id="rId22" imgW="1562040" imgH="203040" progId="Equation.DSMT4">
                  <p:embed/>
                </p:oleObj>
              </mc:Choice>
              <mc:Fallback>
                <p:oleObj name="Equation" r:id="rId22" imgW="156204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9750" y="1916113"/>
                        <a:ext cx="28146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7" name="Object 13"/>
          <p:cNvGraphicFramePr>
            <a:graphicFrameLocks noChangeAspect="1"/>
          </p:cNvGraphicFramePr>
          <p:nvPr/>
        </p:nvGraphicFramePr>
        <p:xfrm>
          <a:off x="561975" y="2349500"/>
          <a:ext cx="2425700" cy="455613"/>
        </p:xfrm>
        <a:graphic>
          <a:graphicData uri="http://schemas.openxmlformats.org/presentationml/2006/ole">
            <mc:AlternateContent xmlns:mc="http://schemas.openxmlformats.org/markup-compatibility/2006">
              <mc:Choice xmlns:v="urn:schemas-microsoft-com:vml" Requires="v">
                <p:oleObj spid="_x0000_s26021" name="Equation" r:id="rId24" imgW="1346040" imgH="253800" progId="Equation.DSMT4">
                  <p:embed/>
                </p:oleObj>
              </mc:Choice>
              <mc:Fallback>
                <p:oleObj name="Equation" r:id="rId24" imgW="1346040" imgH="253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1975" y="2349500"/>
                        <a:ext cx="24257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8" name="Object 14"/>
          <p:cNvGraphicFramePr>
            <a:graphicFrameLocks noChangeAspect="1"/>
          </p:cNvGraphicFramePr>
          <p:nvPr/>
        </p:nvGraphicFramePr>
        <p:xfrm>
          <a:off x="2916238" y="836613"/>
          <a:ext cx="1951037" cy="485775"/>
        </p:xfrm>
        <a:graphic>
          <a:graphicData uri="http://schemas.openxmlformats.org/presentationml/2006/ole">
            <mc:AlternateContent xmlns:mc="http://schemas.openxmlformats.org/markup-compatibility/2006">
              <mc:Choice xmlns:v="urn:schemas-microsoft-com:vml" Requires="v">
                <p:oleObj spid="_x0000_s26022" name="Equation" r:id="rId26" imgW="609480" imgH="152280" progId="Equation.DSMT4">
                  <p:embed/>
                </p:oleObj>
              </mc:Choice>
              <mc:Fallback>
                <p:oleObj name="Equation" r:id="rId26" imgW="60948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16238" y="836613"/>
                        <a:ext cx="1951037"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9" name="Object 15"/>
          <p:cNvGraphicFramePr>
            <a:graphicFrameLocks noChangeAspect="1"/>
          </p:cNvGraphicFramePr>
          <p:nvPr/>
        </p:nvGraphicFramePr>
        <p:xfrm>
          <a:off x="561975" y="2817813"/>
          <a:ext cx="2425700" cy="477837"/>
        </p:xfrm>
        <a:graphic>
          <a:graphicData uri="http://schemas.openxmlformats.org/presentationml/2006/ole">
            <mc:AlternateContent xmlns:mc="http://schemas.openxmlformats.org/markup-compatibility/2006">
              <mc:Choice xmlns:v="urn:schemas-microsoft-com:vml" Requires="v">
                <p:oleObj spid="_x0000_s26023" name="Equation" r:id="rId28" imgW="1346040" imgH="266400" progId="Equation.DSMT4">
                  <p:embed/>
                </p:oleObj>
              </mc:Choice>
              <mc:Fallback>
                <p:oleObj name="Equation" r:id="rId28" imgW="1346040" imgH="2664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1975" y="2817813"/>
                        <a:ext cx="242570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40" name="Object 16"/>
          <p:cNvGraphicFramePr>
            <a:graphicFrameLocks noChangeAspect="1"/>
          </p:cNvGraphicFramePr>
          <p:nvPr/>
        </p:nvGraphicFramePr>
        <p:xfrm>
          <a:off x="2732088" y="692150"/>
          <a:ext cx="2560637" cy="768350"/>
        </p:xfrm>
        <a:graphic>
          <a:graphicData uri="http://schemas.openxmlformats.org/presentationml/2006/ole">
            <mc:AlternateContent xmlns:mc="http://schemas.openxmlformats.org/markup-compatibility/2006">
              <mc:Choice xmlns:v="urn:schemas-microsoft-com:vml" Requires="v">
                <p:oleObj spid="_x0000_s26024" name="Equation" r:id="rId30" imgW="799920" imgH="241200" progId="Equation.DSMT4">
                  <p:embed/>
                </p:oleObj>
              </mc:Choice>
              <mc:Fallback>
                <p:oleObj name="Equation" r:id="rId30" imgW="799920" imgH="2412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732088" y="692150"/>
                        <a:ext cx="2560637"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41" name="Object 17"/>
          <p:cNvGraphicFramePr>
            <a:graphicFrameLocks noChangeAspect="1"/>
          </p:cNvGraphicFramePr>
          <p:nvPr/>
        </p:nvGraphicFramePr>
        <p:xfrm>
          <a:off x="5048250" y="4941888"/>
          <a:ext cx="2836863" cy="704850"/>
        </p:xfrm>
        <a:graphic>
          <a:graphicData uri="http://schemas.openxmlformats.org/presentationml/2006/ole">
            <mc:AlternateContent xmlns:mc="http://schemas.openxmlformats.org/markup-compatibility/2006">
              <mc:Choice xmlns:v="urn:schemas-microsoft-com:vml" Requires="v">
                <p:oleObj spid="_x0000_s26025" name="Equation" r:id="rId32" imgW="1574640" imgH="393480" progId="Equation.DSMT4">
                  <p:embed/>
                </p:oleObj>
              </mc:Choice>
              <mc:Fallback>
                <p:oleObj name="Equation" r:id="rId32" imgW="1574640" imgH="393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048250" y="4941888"/>
                        <a:ext cx="2836863"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42" name="Object 18"/>
          <p:cNvGraphicFramePr>
            <a:graphicFrameLocks noChangeAspect="1"/>
          </p:cNvGraphicFramePr>
          <p:nvPr/>
        </p:nvGraphicFramePr>
        <p:xfrm>
          <a:off x="5048250" y="5603875"/>
          <a:ext cx="2836863" cy="704850"/>
        </p:xfrm>
        <a:graphic>
          <a:graphicData uri="http://schemas.openxmlformats.org/presentationml/2006/ole">
            <mc:AlternateContent xmlns:mc="http://schemas.openxmlformats.org/markup-compatibility/2006">
              <mc:Choice xmlns:v="urn:schemas-microsoft-com:vml" Requires="v">
                <p:oleObj spid="_x0000_s26026" name="Equation" r:id="rId34" imgW="1574640" imgH="393480" progId="Equation.DSMT4">
                  <p:embed/>
                </p:oleObj>
              </mc:Choice>
              <mc:Fallback>
                <p:oleObj name="Equation" r:id="rId34" imgW="1574640" imgH="3934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048250" y="5603875"/>
                        <a:ext cx="2836863"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1892685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1" nodeType="clickEffect">
                                  <p:stCondLst>
                                    <p:cond delay="0"/>
                                  </p:stCondLst>
                                  <p:childTnLst>
                                    <p:animMotion origin="layout" path="M 0 0 C 0.01441 -0.0463 0.02882 -0.09259 0.03941 -0.12593 C 0.05 -0.15926 0.05382 -0.17338 0.06302 -0.19954 C 0.07222 -0.22569 0.08524 -0.2625 0.09445 -0.28356 C 0.10365 -0.30463 0.10781 -0.31157 0.11823 -0.32546 C 0.12865 -0.33935 0.14445 -0.3588 0.15747 -0.36759 C 0.17049 -0.37639 0.18646 -0.37801 0.19688 -0.37801 C 0.20729 -0.37801 0.21007 -0.37106 0.22049 -0.36759 C 0.2309 -0.36412 0.2467 -0.36389 0.2599 -0.35694 C 0.27309 -0.35 0.28611 -0.33588 0.29931 -0.32546 C 0.3125 -0.31505 0.3283 -0.30278 0.33872 -0.29398 C 0.34913 -0.28519 0.35573 -0.27917 0.36233 -0.27292 " pathEditMode="relative" ptsTypes="aaaaaaaaaaaA">
                                      <p:cBhvr>
                                        <p:cTn id="22" dur="2000" fill="hold"/>
                                        <p:tgtEl>
                                          <p:spTgt spid="6"/>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xit" presetSubtype="0" fill="hold" grpId="1" nodeType="clickEffect">
                                  <p:stCondLst>
                                    <p:cond delay="0"/>
                                  </p:stCondLst>
                                  <p:childTnLst>
                                    <p:animEffect transition="out" filter="dissolv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9" presetClass="exit" presetSubtype="0" fill="hold" grpId="2" nodeType="withEffect">
                                  <p:stCondLst>
                                    <p:cond delay="0"/>
                                  </p:stCondLst>
                                  <p:childTnLst>
                                    <p:animEffect transition="out" filter="dissolv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par>
                                <p:cTn id="37" presetID="9"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par>
                                <p:cTn id="40" presetID="9"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par>
                                <p:cTn id="43" presetID="9" presetClass="entr" presetSubtype="0" fill="hold" nodeType="withEffect">
                                  <p:stCondLst>
                                    <p:cond delay="0"/>
                                  </p:stCondLst>
                                  <p:childTnLst>
                                    <p:set>
                                      <p:cBhvr>
                                        <p:cTn id="44" dur="1" fill="hold">
                                          <p:stCondLst>
                                            <p:cond delay="0"/>
                                          </p:stCondLst>
                                        </p:cTn>
                                        <p:tgtEl>
                                          <p:spTgt spid="26627"/>
                                        </p:tgtEl>
                                        <p:attrNameLst>
                                          <p:attrName>style.visibility</p:attrName>
                                        </p:attrNameLst>
                                      </p:cBhvr>
                                      <p:to>
                                        <p:strVal val="visible"/>
                                      </p:to>
                                    </p:set>
                                    <p:animEffect transition="in" filter="dissolve">
                                      <p:cBhvr>
                                        <p:cTn id="45" dur="500"/>
                                        <p:tgtEl>
                                          <p:spTgt spid="26627"/>
                                        </p:tgtEl>
                                      </p:cBhvr>
                                    </p:animEffect>
                                  </p:childTnLst>
                                </p:cTn>
                              </p:par>
                              <p:par>
                                <p:cTn id="46" presetID="9" presetClass="entr" presetSubtype="0" fill="hold" nodeType="withEffect">
                                  <p:stCondLst>
                                    <p:cond delay="0"/>
                                  </p:stCondLst>
                                  <p:childTnLst>
                                    <p:set>
                                      <p:cBhvr>
                                        <p:cTn id="47" dur="1" fill="hold">
                                          <p:stCondLst>
                                            <p:cond delay="0"/>
                                          </p:stCondLst>
                                        </p:cTn>
                                        <p:tgtEl>
                                          <p:spTgt spid="26628"/>
                                        </p:tgtEl>
                                        <p:attrNameLst>
                                          <p:attrName>style.visibility</p:attrName>
                                        </p:attrNameLst>
                                      </p:cBhvr>
                                      <p:to>
                                        <p:strVal val="visible"/>
                                      </p:to>
                                    </p:set>
                                    <p:animEffect transition="in" filter="dissolve">
                                      <p:cBhvr>
                                        <p:cTn id="48" dur="500"/>
                                        <p:tgtEl>
                                          <p:spTgt spid="2662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500"/>
                                        <p:tgtEl>
                                          <p:spTgt spid="17"/>
                                        </p:tgtEl>
                                      </p:cBhvr>
                                    </p:animEffect>
                                  </p:childTnLst>
                                </p:cTn>
                              </p:par>
                              <p:par>
                                <p:cTn id="54" presetID="9" presetClass="entr" presetSubtype="0" fill="hold" nodeType="withEffect">
                                  <p:stCondLst>
                                    <p:cond delay="0"/>
                                  </p:stCondLst>
                                  <p:childTnLst>
                                    <p:set>
                                      <p:cBhvr>
                                        <p:cTn id="55" dur="1" fill="hold">
                                          <p:stCondLst>
                                            <p:cond delay="0"/>
                                          </p:stCondLst>
                                        </p:cTn>
                                        <p:tgtEl>
                                          <p:spTgt spid="26629"/>
                                        </p:tgtEl>
                                        <p:attrNameLst>
                                          <p:attrName>style.visibility</p:attrName>
                                        </p:attrNameLst>
                                      </p:cBhvr>
                                      <p:to>
                                        <p:strVal val="visible"/>
                                      </p:to>
                                    </p:set>
                                    <p:animEffect transition="in" filter="dissolve">
                                      <p:cBhvr>
                                        <p:cTn id="56" dur="500"/>
                                        <p:tgtEl>
                                          <p:spTgt spid="2662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26630"/>
                                        </p:tgtEl>
                                        <p:attrNameLst>
                                          <p:attrName>style.visibility</p:attrName>
                                        </p:attrNameLst>
                                      </p:cBhvr>
                                      <p:to>
                                        <p:strVal val="visible"/>
                                      </p:to>
                                    </p:set>
                                    <p:animEffect transition="in" filter="dissolve">
                                      <p:cBhvr>
                                        <p:cTn id="61" dur="500"/>
                                        <p:tgtEl>
                                          <p:spTgt spid="26630"/>
                                        </p:tgtEl>
                                      </p:cBhvr>
                                    </p:animEffect>
                                  </p:childTnLst>
                                </p:cTn>
                              </p:par>
                              <p:par>
                                <p:cTn id="62" presetID="9" presetClass="entr" presetSubtype="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26631"/>
                                        </p:tgtEl>
                                        <p:attrNameLst>
                                          <p:attrName>style.visibility</p:attrName>
                                        </p:attrNameLst>
                                      </p:cBhvr>
                                      <p:to>
                                        <p:strVal val="visible"/>
                                      </p:to>
                                    </p:set>
                                    <p:animEffect transition="in" filter="dissolve">
                                      <p:cBhvr>
                                        <p:cTn id="69" dur="500"/>
                                        <p:tgtEl>
                                          <p:spTgt spid="26631"/>
                                        </p:tgtEl>
                                      </p:cBhvr>
                                    </p:animEffect>
                                  </p:childTnLst>
                                </p:cTn>
                              </p:par>
                              <p:par>
                                <p:cTn id="70" presetID="9" presetClass="entr" presetSubtype="0"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ssolve">
                                      <p:cBhvr>
                                        <p:cTn id="72" dur="500"/>
                                        <p:tgtEl>
                                          <p:spTgt spid="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26632"/>
                                        </p:tgtEl>
                                        <p:attrNameLst>
                                          <p:attrName>style.visibility</p:attrName>
                                        </p:attrNameLst>
                                      </p:cBhvr>
                                      <p:to>
                                        <p:strVal val="visible"/>
                                      </p:to>
                                    </p:set>
                                    <p:animEffect transition="in" filter="dissolve">
                                      <p:cBhvr>
                                        <p:cTn id="77" dur="500"/>
                                        <p:tgtEl>
                                          <p:spTgt spid="26632"/>
                                        </p:tgtEl>
                                      </p:cBhvr>
                                    </p:animEffect>
                                  </p:childTnLst>
                                </p:cTn>
                              </p:par>
                              <p:par>
                                <p:cTn id="78" presetID="9"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dissolve">
                                      <p:cBhvr>
                                        <p:cTn id="80" dur="500"/>
                                        <p:tgtEl>
                                          <p:spTgt spid="2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nodeType="clickEffect">
                                  <p:stCondLst>
                                    <p:cond delay="0"/>
                                  </p:stCondLst>
                                  <p:childTnLst>
                                    <p:set>
                                      <p:cBhvr>
                                        <p:cTn id="84" dur="1" fill="hold">
                                          <p:stCondLst>
                                            <p:cond delay="0"/>
                                          </p:stCondLst>
                                        </p:cTn>
                                        <p:tgtEl>
                                          <p:spTgt spid="26633"/>
                                        </p:tgtEl>
                                        <p:attrNameLst>
                                          <p:attrName>style.visibility</p:attrName>
                                        </p:attrNameLst>
                                      </p:cBhvr>
                                      <p:to>
                                        <p:strVal val="visible"/>
                                      </p:to>
                                    </p:set>
                                    <p:animEffect transition="in" filter="dissolve">
                                      <p:cBhvr>
                                        <p:cTn id="85" dur="500"/>
                                        <p:tgtEl>
                                          <p:spTgt spid="26633"/>
                                        </p:tgtEl>
                                      </p:cBhvr>
                                    </p:animEffect>
                                  </p:childTnLst>
                                </p:cTn>
                              </p:par>
                              <p:par>
                                <p:cTn id="86" presetID="9" presetClass="entr" presetSubtype="0"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dissolve">
                                      <p:cBhvr>
                                        <p:cTn id="88" dur="500"/>
                                        <p:tgtEl>
                                          <p:spTgt spid="30"/>
                                        </p:tgtEl>
                                      </p:cBhvr>
                                    </p:animEffect>
                                  </p:childTnLst>
                                </p:cTn>
                              </p:par>
                              <p:par>
                                <p:cTn id="89" presetID="9" presetClass="entr" presetSubtype="0"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dissolve">
                                      <p:cBhvr>
                                        <p:cTn id="91" dur="500"/>
                                        <p:tgtEl>
                                          <p:spTgt spid="2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xit" presetSubtype="0" fill="hold" nodeType="clickEffect">
                                  <p:stCondLst>
                                    <p:cond delay="0"/>
                                  </p:stCondLst>
                                  <p:childTnLst>
                                    <p:animEffect transition="out" filter="dissolve">
                                      <p:cBhvr>
                                        <p:cTn id="95" dur="500"/>
                                        <p:tgtEl>
                                          <p:spTgt spid="28"/>
                                        </p:tgtEl>
                                      </p:cBhvr>
                                    </p:animEffect>
                                    <p:set>
                                      <p:cBhvr>
                                        <p:cTn id="96" dur="1" fill="hold">
                                          <p:stCondLst>
                                            <p:cond delay="499"/>
                                          </p:stCondLst>
                                        </p:cTn>
                                        <p:tgtEl>
                                          <p:spTgt spid="28"/>
                                        </p:tgtEl>
                                        <p:attrNameLst>
                                          <p:attrName>style.visibility</p:attrName>
                                        </p:attrNameLst>
                                      </p:cBhvr>
                                      <p:to>
                                        <p:strVal val="hidden"/>
                                      </p:to>
                                    </p:set>
                                  </p:childTnLst>
                                </p:cTn>
                              </p:par>
                              <p:par>
                                <p:cTn id="97" presetID="9" presetClass="entr" presetSubtype="0" fill="hold" nodeType="withEffect">
                                  <p:stCondLst>
                                    <p:cond delay="0"/>
                                  </p:stCondLst>
                                  <p:childTnLst>
                                    <p:set>
                                      <p:cBhvr>
                                        <p:cTn id="98" dur="1" fill="hold">
                                          <p:stCondLst>
                                            <p:cond delay="0"/>
                                          </p:stCondLst>
                                        </p:cTn>
                                        <p:tgtEl>
                                          <p:spTgt spid="26634"/>
                                        </p:tgtEl>
                                        <p:attrNameLst>
                                          <p:attrName>style.visibility</p:attrName>
                                        </p:attrNameLst>
                                      </p:cBhvr>
                                      <p:to>
                                        <p:strVal val="visible"/>
                                      </p:to>
                                    </p:set>
                                    <p:animEffect transition="in" filter="dissolve">
                                      <p:cBhvr>
                                        <p:cTn id="99" dur="500"/>
                                        <p:tgtEl>
                                          <p:spTgt spid="26634"/>
                                        </p:tgtEl>
                                      </p:cBhvr>
                                    </p:animEffect>
                                  </p:childTnLst>
                                </p:cTn>
                              </p:par>
                              <p:par>
                                <p:cTn id="100" presetID="9" presetClass="entr" presetSubtype="0" fill="hold"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dissolve">
                                      <p:cBhvr>
                                        <p:cTn id="102" dur="500"/>
                                        <p:tgtEl>
                                          <p:spTgt spid="3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xit" presetSubtype="0" fill="hold" nodeType="clickEffect">
                                  <p:stCondLst>
                                    <p:cond delay="0"/>
                                  </p:stCondLst>
                                  <p:childTnLst>
                                    <p:animEffect transition="out" filter="dissolve">
                                      <p:cBhvr>
                                        <p:cTn id="106" dur="500"/>
                                        <p:tgtEl>
                                          <p:spTgt spid="30"/>
                                        </p:tgtEl>
                                      </p:cBhvr>
                                    </p:animEffect>
                                    <p:set>
                                      <p:cBhvr>
                                        <p:cTn id="107" dur="1" fill="hold">
                                          <p:stCondLst>
                                            <p:cond delay="499"/>
                                          </p:stCondLst>
                                        </p:cTn>
                                        <p:tgtEl>
                                          <p:spTgt spid="30"/>
                                        </p:tgtEl>
                                        <p:attrNameLst>
                                          <p:attrName>style.visibility</p:attrName>
                                        </p:attrNameLst>
                                      </p:cBhvr>
                                      <p:to>
                                        <p:strVal val="hidden"/>
                                      </p:to>
                                    </p:set>
                                  </p:childTnLst>
                                </p:cTn>
                              </p:par>
                              <p:par>
                                <p:cTn id="108" presetID="9" presetClass="entr" presetSubtype="0" fill="hold"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dissolve">
                                      <p:cBhvr>
                                        <p:cTn id="110" dur="500"/>
                                        <p:tgtEl>
                                          <p:spTgt spid="37"/>
                                        </p:tgtEl>
                                      </p:cBhvr>
                                    </p:animEffect>
                                  </p:childTnLst>
                                </p:cTn>
                              </p:par>
                              <p:par>
                                <p:cTn id="111" presetID="9" presetClass="entr" presetSubtype="0" fill="hold" nodeType="withEffect">
                                  <p:stCondLst>
                                    <p:cond delay="0"/>
                                  </p:stCondLst>
                                  <p:childTnLst>
                                    <p:set>
                                      <p:cBhvr>
                                        <p:cTn id="112" dur="1" fill="hold">
                                          <p:stCondLst>
                                            <p:cond delay="0"/>
                                          </p:stCondLst>
                                        </p:cTn>
                                        <p:tgtEl>
                                          <p:spTgt spid="26635"/>
                                        </p:tgtEl>
                                        <p:attrNameLst>
                                          <p:attrName>style.visibility</p:attrName>
                                        </p:attrNameLst>
                                      </p:cBhvr>
                                      <p:to>
                                        <p:strVal val="visible"/>
                                      </p:to>
                                    </p:set>
                                    <p:animEffect transition="in" filter="dissolve">
                                      <p:cBhvr>
                                        <p:cTn id="113" dur="500"/>
                                        <p:tgtEl>
                                          <p:spTgt spid="26635"/>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9" presetClass="entr" presetSubtype="0" fill="hold" nodeType="clickEffect">
                                  <p:stCondLst>
                                    <p:cond delay="0"/>
                                  </p:stCondLst>
                                  <p:childTnLst>
                                    <p:set>
                                      <p:cBhvr>
                                        <p:cTn id="117" dur="1" fill="hold">
                                          <p:stCondLst>
                                            <p:cond delay="0"/>
                                          </p:stCondLst>
                                        </p:cTn>
                                        <p:tgtEl>
                                          <p:spTgt spid="26636"/>
                                        </p:tgtEl>
                                        <p:attrNameLst>
                                          <p:attrName>style.visibility</p:attrName>
                                        </p:attrNameLst>
                                      </p:cBhvr>
                                      <p:to>
                                        <p:strVal val="visible"/>
                                      </p:to>
                                    </p:set>
                                    <p:animEffect transition="in" filter="dissolve">
                                      <p:cBhvr>
                                        <p:cTn id="118" dur="500"/>
                                        <p:tgtEl>
                                          <p:spTgt spid="26636"/>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9" presetClass="exit" presetSubtype="0" fill="hold" nodeType="clickEffect">
                                  <p:stCondLst>
                                    <p:cond delay="0"/>
                                  </p:stCondLst>
                                  <p:childTnLst>
                                    <p:animEffect transition="out" filter="dissolve">
                                      <p:cBhvr>
                                        <p:cTn id="122" dur="500"/>
                                        <p:tgtEl>
                                          <p:spTgt spid="2">
                                            <p:txEl>
                                              <p:pRg st="0" end="0"/>
                                            </p:txEl>
                                          </p:spTgt>
                                        </p:tgtEl>
                                      </p:cBhvr>
                                    </p:animEffect>
                                    <p:set>
                                      <p:cBhvr>
                                        <p:cTn id="123" dur="1" fill="hold">
                                          <p:stCondLst>
                                            <p:cond delay="499"/>
                                          </p:stCondLst>
                                        </p:cTn>
                                        <p:tgtEl>
                                          <p:spTgt spid="2">
                                            <p:txEl>
                                              <p:pRg st="0" end="0"/>
                                            </p:txEl>
                                          </p:spTgt>
                                        </p:tgtEl>
                                        <p:attrNameLst>
                                          <p:attrName>style.visibility</p:attrName>
                                        </p:attrNameLst>
                                      </p:cBhvr>
                                      <p:to>
                                        <p:strVal val="hidden"/>
                                      </p:to>
                                    </p:set>
                                  </p:childTnLst>
                                </p:cTn>
                              </p:par>
                              <p:par>
                                <p:cTn id="124" presetID="9" presetClass="entr" presetSubtype="0" fill="hold" nodeType="withEffect">
                                  <p:stCondLst>
                                    <p:cond delay="0"/>
                                  </p:stCondLst>
                                  <p:childTnLst>
                                    <p:set>
                                      <p:cBhvr>
                                        <p:cTn id="125" dur="1" fill="hold">
                                          <p:stCondLst>
                                            <p:cond delay="0"/>
                                          </p:stCondLst>
                                        </p:cTn>
                                        <p:tgtEl>
                                          <p:spTgt spid="26638"/>
                                        </p:tgtEl>
                                        <p:attrNameLst>
                                          <p:attrName>style.visibility</p:attrName>
                                        </p:attrNameLst>
                                      </p:cBhvr>
                                      <p:to>
                                        <p:strVal val="visible"/>
                                      </p:to>
                                    </p:set>
                                    <p:animEffect transition="in" filter="dissolve">
                                      <p:cBhvr>
                                        <p:cTn id="126" dur="500"/>
                                        <p:tgtEl>
                                          <p:spTgt spid="26638"/>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9" presetClass="entr" presetSubtype="0" fill="hold" nodeType="clickEffect">
                                  <p:stCondLst>
                                    <p:cond delay="0"/>
                                  </p:stCondLst>
                                  <p:childTnLst>
                                    <p:set>
                                      <p:cBhvr>
                                        <p:cTn id="130" dur="1" fill="hold">
                                          <p:stCondLst>
                                            <p:cond delay="0"/>
                                          </p:stCondLst>
                                        </p:cTn>
                                        <p:tgtEl>
                                          <p:spTgt spid="26637"/>
                                        </p:tgtEl>
                                        <p:attrNameLst>
                                          <p:attrName>style.visibility</p:attrName>
                                        </p:attrNameLst>
                                      </p:cBhvr>
                                      <p:to>
                                        <p:strVal val="visible"/>
                                      </p:to>
                                    </p:set>
                                    <p:animEffect transition="in" filter="dissolve">
                                      <p:cBhvr>
                                        <p:cTn id="131" dur="500"/>
                                        <p:tgtEl>
                                          <p:spTgt spid="26637"/>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9" presetClass="entr" presetSubtype="0" fill="hold" nodeType="clickEffect">
                                  <p:stCondLst>
                                    <p:cond delay="0"/>
                                  </p:stCondLst>
                                  <p:childTnLst>
                                    <p:set>
                                      <p:cBhvr>
                                        <p:cTn id="135" dur="1" fill="hold">
                                          <p:stCondLst>
                                            <p:cond delay="0"/>
                                          </p:stCondLst>
                                        </p:cTn>
                                        <p:tgtEl>
                                          <p:spTgt spid="26639"/>
                                        </p:tgtEl>
                                        <p:attrNameLst>
                                          <p:attrName>style.visibility</p:attrName>
                                        </p:attrNameLst>
                                      </p:cBhvr>
                                      <p:to>
                                        <p:strVal val="visible"/>
                                      </p:to>
                                    </p:set>
                                    <p:animEffect transition="in" filter="dissolve">
                                      <p:cBhvr>
                                        <p:cTn id="136" dur="500"/>
                                        <p:tgtEl>
                                          <p:spTgt spid="26639"/>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9" presetClass="exit" presetSubtype="0" fill="hold" nodeType="clickEffect">
                                  <p:stCondLst>
                                    <p:cond delay="0"/>
                                  </p:stCondLst>
                                  <p:childTnLst>
                                    <p:animEffect transition="out" filter="dissolve">
                                      <p:cBhvr>
                                        <p:cTn id="140" dur="500"/>
                                        <p:tgtEl>
                                          <p:spTgt spid="26638"/>
                                        </p:tgtEl>
                                      </p:cBhvr>
                                    </p:animEffect>
                                    <p:set>
                                      <p:cBhvr>
                                        <p:cTn id="141" dur="1" fill="hold">
                                          <p:stCondLst>
                                            <p:cond delay="499"/>
                                          </p:stCondLst>
                                        </p:cTn>
                                        <p:tgtEl>
                                          <p:spTgt spid="26638"/>
                                        </p:tgtEl>
                                        <p:attrNameLst>
                                          <p:attrName>style.visibility</p:attrName>
                                        </p:attrNameLst>
                                      </p:cBhvr>
                                      <p:to>
                                        <p:strVal val="hidden"/>
                                      </p:to>
                                    </p:set>
                                  </p:childTnLst>
                                </p:cTn>
                              </p:par>
                              <p:par>
                                <p:cTn id="142" presetID="9" presetClass="entr" presetSubtype="0" fill="hold" nodeType="withEffect">
                                  <p:stCondLst>
                                    <p:cond delay="0"/>
                                  </p:stCondLst>
                                  <p:childTnLst>
                                    <p:set>
                                      <p:cBhvr>
                                        <p:cTn id="143" dur="1" fill="hold">
                                          <p:stCondLst>
                                            <p:cond delay="0"/>
                                          </p:stCondLst>
                                        </p:cTn>
                                        <p:tgtEl>
                                          <p:spTgt spid="26640"/>
                                        </p:tgtEl>
                                        <p:attrNameLst>
                                          <p:attrName>style.visibility</p:attrName>
                                        </p:attrNameLst>
                                      </p:cBhvr>
                                      <p:to>
                                        <p:strVal val="visible"/>
                                      </p:to>
                                    </p:set>
                                    <p:animEffect transition="in" filter="dissolve">
                                      <p:cBhvr>
                                        <p:cTn id="144" dur="500"/>
                                        <p:tgtEl>
                                          <p:spTgt spid="26640"/>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9" presetClass="entr" presetSubtype="0" fill="hold" nodeType="clickEffect">
                                  <p:stCondLst>
                                    <p:cond delay="0"/>
                                  </p:stCondLst>
                                  <p:childTnLst>
                                    <p:set>
                                      <p:cBhvr>
                                        <p:cTn id="148" dur="1" fill="hold">
                                          <p:stCondLst>
                                            <p:cond delay="0"/>
                                          </p:stCondLst>
                                        </p:cTn>
                                        <p:tgtEl>
                                          <p:spTgt spid="26641"/>
                                        </p:tgtEl>
                                        <p:attrNameLst>
                                          <p:attrName>style.visibility</p:attrName>
                                        </p:attrNameLst>
                                      </p:cBhvr>
                                      <p:to>
                                        <p:strVal val="visible"/>
                                      </p:to>
                                    </p:set>
                                    <p:animEffect transition="in" filter="dissolve">
                                      <p:cBhvr>
                                        <p:cTn id="149" dur="500"/>
                                        <p:tgtEl>
                                          <p:spTgt spid="26641"/>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9" presetClass="entr" presetSubtype="0" fill="hold" nodeType="clickEffect">
                                  <p:stCondLst>
                                    <p:cond delay="0"/>
                                  </p:stCondLst>
                                  <p:childTnLst>
                                    <p:set>
                                      <p:cBhvr>
                                        <p:cTn id="153" dur="1" fill="hold">
                                          <p:stCondLst>
                                            <p:cond delay="0"/>
                                          </p:stCondLst>
                                        </p:cTn>
                                        <p:tgtEl>
                                          <p:spTgt spid="26642"/>
                                        </p:tgtEl>
                                        <p:attrNameLst>
                                          <p:attrName>style.visibility</p:attrName>
                                        </p:attrNameLst>
                                      </p:cBhvr>
                                      <p:to>
                                        <p:strVal val="visible"/>
                                      </p:to>
                                    </p:set>
                                    <p:animEffect transition="in" filter="dissolve">
                                      <p:cBhvr>
                                        <p:cTn id="154" dur="5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6" grpId="2"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778098"/>
          </a:xfrm>
        </p:spPr>
        <p:txBody>
          <a:bodyPr/>
          <a:lstStyle/>
          <a:p>
            <a:r>
              <a:rPr lang="en-IE" u="sng" dirty="0" smtClean="0"/>
              <a:t>Newton’s first Law</a:t>
            </a:r>
            <a:endParaRPr lang="en-IE" u="sng" dirty="0"/>
          </a:p>
        </p:txBody>
      </p:sp>
      <p:sp>
        <p:nvSpPr>
          <p:cNvPr id="3" name="Content Placeholder 2"/>
          <p:cNvSpPr>
            <a:spLocks noGrp="1"/>
          </p:cNvSpPr>
          <p:nvPr>
            <p:ph idx="1"/>
          </p:nvPr>
        </p:nvSpPr>
        <p:spPr>
          <a:xfrm>
            <a:off x="323528" y="1196752"/>
            <a:ext cx="8229600" cy="4525963"/>
          </a:xfrm>
        </p:spPr>
        <p:txBody>
          <a:bodyPr/>
          <a:lstStyle/>
          <a:p>
            <a:endParaRPr lang="en-IE" dirty="0"/>
          </a:p>
        </p:txBody>
      </p:sp>
    </p:spTree>
    <p:extLst>
      <p:ext uri="{BB962C8B-B14F-4D97-AF65-F5344CB8AC3E}">
        <p14:creationId xmlns:p14="http://schemas.microsoft.com/office/powerpoint/2010/main" val="23078275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Down Inclined Plane</a:t>
            </a:r>
            <a:endParaRPr lang="en-GB" altLang="en-US" sz="3600" b="1"/>
          </a:p>
        </p:txBody>
      </p:sp>
      <p:sp>
        <p:nvSpPr>
          <p:cNvPr id="3" name="Isosceles Triangle 2"/>
          <p:cNvSpPr/>
          <p:nvPr/>
        </p:nvSpPr>
        <p:spPr>
          <a:xfrm>
            <a:off x="1258888" y="2420938"/>
            <a:ext cx="5473700" cy="3024187"/>
          </a:xfrm>
          <a:prstGeom prst="triangle">
            <a:avLst>
              <a:gd name="adj" fmla="val 10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5" name="Straight Arrow Connector 4"/>
          <p:cNvCxnSpPr/>
          <p:nvPr/>
        </p:nvCxnSpPr>
        <p:spPr>
          <a:xfrm flipV="1">
            <a:off x="1908175" y="1916113"/>
            <a:ext cx="1295400" cy="86518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835150" y="2636838"/>
            <a:ext cx="215900" cy="215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Freeform 7"/>
          <p:cNvSpPr/>
          <p:nvPr/>
        </p:nvSpPr>
        <p:spPr>
          <a:xfrm>
            <a:off x="1905000" y="1816100"/>
            <a:ext cx="3098800" cy="2679700"/>
          </a:xfrm>
          <a:custGeom>
            <a:avLst/>
            <a:gdLst>
              <a:gd name="connsiteX0" fmla="*/ 0 w 3098800"/>
              <a:gd name="connsiteY0" fmla="*/ 1003300 h 2679700"/>
              <a:gd name="connsiteX1" fmla="*/ 2120900 w 3098800"/>
              <a:gd name="connsiteY1" fmla="*/ 279400 h 2679700"/>
              <a:gd name="connsiteX2" fmla="*/ 3098800 w 3098800"/>
              <a:gd name="connsiteY2" fmla="*/ 2679700 h 2679700"/>
            </a:gdLst>
            <a:ahLst/>
            <a:cxnLst>
              <a:cxn ang="0">
                <a:pos x="connsiteX0" y="connsiteY0"/>
              </a:cxn>
              <a:cxn ang="0">
                <a:pos x="connsiteX1" y="connsiteY1"/>
              </a:cxn>
              <a:cxn ang="0">
                <a:pos x="connsiteX2" y="connsiteY2"/>
              </a:cxn>
            </a:cxnLst>
            <a:rect l="l" t="t" r="r" b="b"/>
            <a:pathLst>
              <a:path w="3098800" h="2679700">
                <a:moveTo>
                  <a:pt x="0" y="1003300"/>
                </a:moveTo>
                <a:cubicBezTo>
                  <a:pt x="802216" y="501650"/>
                  <a:pt x="1604433" y="0"/>
                  <a:pt x="2120900" y="279400"/>
                </a:cubicBezTo>
                <a:cubicBezTo>
                  <a:pt x="2637367" y="558800"/>
                  <a:pt x="2868083" y="1619250"/>
                  <a:pt x="3098800" y="2679700"/>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10" name="Straight Connector 9"/>
          <p:cNvCxnSpPr>
            <a:endCxn id="3" idx="4"/>
          </p:cNvCxnSpPr>
          <p:nvPr/>
        </p:nvCxnSpPr>
        <p:spPr>
          <a:xfrm>
            <a:off x="1763713" y="2708275"/>
            <a:ext cx="4968875" cy="273685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4"/>
          </p:cNvCxnSpPr>
          <p:nvPr/>
        </p:nvCxnSpPr>
        <p:spPr>
          <a:xfrm rot="5400000">
            <a:off x="5183982" y="3896518"/>
            <a:ext cx="0" cy="309721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Object 2"/>
          <p:cNvGraphicFramePr>
            <a:graphicFrameLocks noChangeAspect="1"/>
          </p:cNvGraphicFramePr>
          <p:nvPr/>
        </p:nvGraphicFramePr>
        <p:xfrm>
          <a:off x="2124075" y="2606675"/>
          <a:ext cx="346075" cy="317500"/>
        </p:xfrm>
        <a:graphic>
          <a:graphicData uri="http://schemas.openxmlformats.org/presentationml/2006/ole">
            <mc:AlternateContent xmlns:mc="http://schemas.openxmlformats.org/markup-compatibility/2006">
              <mc:Choice xmlns:v="urn:schemas-microsoft-com:vml" Requires="v">
                <p:oleObj spid="_x0000_s27010" name="Equation" r:id="rId3" imgW="152280" imgH="139680" progId="Equation.DSMT4">
                  <p:embed/>
                </p:oleObj>
              </mc:Choice>
              <mc:Fallback>
                <p:oleObj name="Equation" r:id="rId3" imgW="15228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606675"/>
                        <a:ext cx="34607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5651500" y="5013325"/>
          <a:ext cx="346075" cy="461963"/>
        </p:xfrm>
        <a:graphic>
          <a:graphicData uri="http://schemas.openxmlformats.org/presentationml/2006/ole">
            <mc:AlternateContent xmlns:mc="http://schemas.openxmlformats.org/markup-compatibility/2006">
              <mc:Choice xmlns:v="urn:schemas-microsoft-com:vml" Requires="v">
                <p:oleObj spid="_x0000_s27011" name="Equation" r:id="rId5" imgW="152280" imgH="203040" progId="Equation.DSMT4">
                  <p:embed/>
                </p:oleObj>
              </mc:Choice>
              <mc:Fallback>
                <p:oleObj name="Equation" r:id="rId5" imgW="15228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5013325"/>
                        <a:ext cx="3460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9" name="Straight Arrow Connector 18"/>
          <p:cNvCxnSpPr/>
          <p:nvPr/>
        </p:nvCxnSpPr>
        <p:spPr>
          <a:xfrm rot="5400000">
            <a:off x="5976937" y="2960688"/>
            <a:ext cx="2087563"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676" name="Object 4"/>
          <p:cNvGraphicFramePr>
            <a:graphicFrameLocks noChangeAspect="1"/>
          </p:cNvGraphicFramePr>
          <p:nvPr/>
        </p:nvGraphicFramePr>
        <p:xfrm>
          <a:off x="7092950" y="2708275"/>
          <a:ext cx="317500" cy="374650"/>
        </p:xfrm>
        <a:graphic>
          <a:graphicData uri="http://schemas.openxmlformats.org/presentationml/2006/ole">
            <mc:AlternateContent xmlns:mc="http://schemas.openxmlformats.org/markup-compatibility/2006">
              <mc:Choice xmlns:v="urn:schemas-microsoft-com:vml" Requires="v">
                <p:oleObj spid="_x0000_s27012" name="Equation" r:id="rId7" imgW="139680" imgH="164880" progId="Equation.DSMT4">
                  <p:embed/>
                </p:oleObj>
              </mc:Choice>
              <mc:Fallback>
                <p:oleObj name="Equation" r:id="rId7" imgW="1396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2708275"/>
                        <a:ext cx="3175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2" name="Straight Connector 21"/>
          <p:cNvCxnSpPr/>
          <p:nvPr/>
        </p:nvCxnSpPr>
        <p:spPr>
          <a:xfrm rot="5400000">
            <a:off x="5831681" y="2456657"/>
            <a:ext cx="1728787" cy="6477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72225" y="3644900"/>
            <a:ext cx="647700" cy="36036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8677" name="Object 5"/>
          <p:cNvGraphicFramePr>
            <a:graphicFrameLocks noChangeAspect="1"/>
          </p:cNvGraphicFramePr>
          <p:nvPr/>
        </p:nvGraphicFramePr>
        <p:xfrm>
          <a:off x="6673850" y="2535238"/>
          <a:ext cx="346075" cy="461962"/>
        </p:xfrm>
        <a:graphic>
          <a:graphicData uri="http://schemas.openxmlformats.org/presentationml/2006/ole">
            <mc:AlternateContent xmlns:mc="http://schemas.openxmlformats.org/markup-compatibility/2006">
              <mc:Choice xmlns:v="urn:schemas-microsoft-com:vml" Requires="v">
                <p:oleObj spid="_x0000_s27013" name="Equation" r:id="rId9" imgW="152280" imgH="203040" progId="Equation.DSMT4">
                  <p:embed/>
                </p:oleObj>
              </mc:Choice>
              <mc:Fallback>
                <p:oleObj name="Equation" r:id="rId9" imgW="15228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3850" y="2535238"/>
                        <a:ext cx="3460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5" name="Straight Arrow Connector 34"/>
          <p:cNvCxnSpPr/>
          <p:nvPr/>
        </p:nvCxnSpPr>
        <p:spPr>
          <a:xfrm rot="5400000">
            <a:off x="5831681" y="2456657"/>
            <a:ext cx="1728787" cy="647700"/>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678" name="Object 6"/>
          <p:cNvGraphicFramePr>
            <a:graphicFrameLocks noChangeAspect="1"/>
          </p:cNvGraphicFramePr>
          <p:nvPr/>
        </p:nvGraphicFramePr>
        <p:xfrm>
          <a:off x="5508625" y="2420938"/>
          <a:ext cx="1125538" cy="461962"/>
        </p:xfrm>
        <a:graphic>
          <a:graphicData uri="http://schemas.openxmlformats.org/presentationml/2006/ole">
            <mc:AlternateContent xmlns:mc="http://schemas.openxmlformats.org/markup-compatibility/2006">
              <mc:Choice xmlns:v="urn:schemas-microsoft-com:vml" Requires="v">
                <p:oleObj spid="_x0000_s27014" name="Equation" r:id="rId10" imgW="495000" imgH="203040" progId="Equation.DSMT4">
                  <p:embed/>
                </p:oleObj>
              </mc:Choice>
              <mc:Fallback>
                <p:oleObj name="Equation" r:id="rId10" imgW="49500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8625" y="2420938"/>
                        <a:ext cx="11255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8" name="Straight Arrow Connector 37"/>
          <p:cNvCxnSpPr/>
          <p:nvPr/>
        </p:nvCxnSpPr>
        <p:spPr>
          <a:xfrm>
            <a:off x="6372225" y="3644900"/>
            <a:ext cx="647700" cy="360363"/>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679" name="Object 7"/>
          <p:cNvGraphicFramePr>
            <a:graphicFrameLocks noChangeAspect="1"/>
          </p:cNvGraphicFramePr>
          <p:nvPr/>
        </p:nvGraphicFramePr>
        <p:xfrm>
          <a:off x="5651500" y="3789363"/>
          <a:ext cx="1068388" cy="461962"/>
        </p:xfrm>
        <a:graphic>
          <a:graphicData uri="http://schemas.openxmlformats.org/presentationml/2006/ole">
            <mc:AlternateContent xmlns:mc="http://schemas.openxmlformats.org/markup-compatibility/2006">
              <mc:Choice xmlns:v="urn:schemas-microsoft-com:vml" Requires="v">
                <p:oleObj spid="_x0000_s27015" name="Equation" r:id="rId12" imgW="469800" imgH="203040" progId="Equation.DSMT4">
                  <p:embed/>
                </p:oleObj>
              </mc:Choice>
              <mc:Fallback>
                <p:oleObj name="Equation" r:id="rId12" imgW="46980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1500" y="3789363"/>
                        <a:ext cx="106838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0" name="Object 8"/>
          <p:cNvGraphicFramePr>
            <a:graphicFrameLocks noChangeAspect="1"/>
          </p:cNvGraphicFramePr>
          <p:nvPr/>
        </p:nvGraphicFramePr>
        <p:xfrm>
          <a:off x="2195513" y="2060575"/>
          <a:ext cx="288925" cy="317500"/>
        </p:xfrm>
        <a:graphic>
          <a:graphicData uri="http://schemas.openxmlformats.org/presentationml/2006/ole">
            <mc:AlternateContent xmlns:mc="http://schemas.openxmlformats.org/markup-compatibility/2006">
              <mc:Choice xmlns:v="urn:schemas-microsoft-com:vml" Requires="v">
                <p:oleObj spid="_x0000_s27016" name="Equation" r:id="rId14" imgW="126720" imgH="139680" progId="Equation.DSMT4">
                  <p:embed/>
                </p:oleObj>
              </mc:Choice>
              <mc:Fallback>
                <p:oleObj name="Equation" r:id="rId14" imgW="126720" imgH="1396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95513" y="2060575"/>
                        <a:ext cx="28892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2" name="Straight Arrow Connector 41"/>
          <p:cNvCxnSpPr/>
          <p:nvPr/>
        </p:nvCxnSpPr>
        <p:spPr>
          <a:xfrm>
            <a:off x="1908175" y="2781300"/>
            <a:ext cx="792163" cy="431800"/>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303463" y="2312988"/>
            <a:ext cx="1296987" cy="503237"/>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681" name="Object 9"/>
          <p:cNvGraphicFramePr>
            <a:graphicFrameLocks noChangeAspect="1"/>
          </p:cNvGraphicFramePr>
          <p:nvPr/>
        </p:nvGraphicFramePr>
        <p:xfrm>
          <a:off x="539750" y="3068638"/>
          <a:ext cx="1733550" cy="577850"/>
        </p:xfrm>
        <a:graphic>
          <a:graphicData uri="http://schemas.openxmlformats.org/presentationml/2006/ole">
            <mc:AlternateContent xmlns:mc="http://schemas.openxmlformats.org/markup-compatibility/2006">
              <mc:Choice xmlns:v="urn:schemas-microsoft-com:vml" Requires="v">
                <p:oleObj spid="_x0000_s27017" name="Equation" r:id="rId16" imgW="761760" imgH="253800" progId="Equation.DSMT4">
                  <p:embed/>
                </p:oleObj>
              </mc:Choice>
              <mc:Fallback>
                <p:oleObj name="Equation" r:id="rId16" imgW="761760" imgH="253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9750" y="3068638"/>
                        <a:ext cx="173355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2" name="Object 10"/>
          <p:cNvGraphicFramePr>
            <a:graphicFrameLocks noChangeAspect="1"/>
          </p:cNvGraphicFramePr>
          <p:nvPr/>
        </p:nvGraphicFramePr>
        <p:xfrm>
          <a:off x="3041650" y="2420938"/>
          <a:ext cx="1674813" cy="608012"/>
        </p:xfrm>
        <a:graphic>
          <a:graphicData uri="http://schemas.openxmlformats.org/presentationml/2006/ole">
            <mc:AlternateContent xmlns:mc="http://schemas.openxmlformats.org/markup-compatibility/2006">
              <mc:Choice xmlns:v="urn:schemas-microsoft-com:vml" Requires="v">
                <p:oleObj spid="_x0000_s27018" name="Equation" r:id="rId18" imgW="736560" imgH="266400" progId="Equation.DSMT4">
                  <p:embed/>
                </p:oleObj>
              </mc:Choice>
              <mc:Fallback>
                <p:oleObj name="Equation" r:id="rId18" imgW="736560" imgH="2664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1650" y="2420938"/>
                        <a:ext cx="1674813"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3" name="Object 11"/>
          <p:cNvGraphicFramePr>
            <a:graphicFrameLocks noChangeAspect="1"/>
          </p:cNvGraphicFramePr>
          <p:nvPr/>
        </p:nvGraphicFramePr>
        <p:xfrm>
          <a:off x="549275" y="3687763"/>
          <a:ext cx="1501775" cy="461962"/>
        </p:xfrm>
        <a:graphic>
          <a:graphicData uri="http://schemas.openxmlformats.org/presentationml/2006/ole">
            <mc:AlternateContent xmlns:mc="http://schemas.openxmlformats.org/markup-compatibility/2006">
              <mc:Choice xmlns:v="urn:schemas-microsoft-com:vml" Requires="v">
                <p:oleObj spid="_x0000_s27019" name="Equation" r:id="rId20" imgW="660240" imgH="203040" progId="Equation.DSMT4">
                  <p:embed/>
                </p:oleObj>
              </mc:Choice>
              <mc:Fallback>
                <p:oleObj name="Equation" r:id="rId20" imgW="66024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9275" y="3687763"/>
                        <a:ext cx="15017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4" name="Object 12"/>
          <p:cNvGraphicFramePr>
            <a:graphicFrameLocks noChangeAspect="1"/>
          </p:cNvGraphicFramePr>
          <p:nvPr/>
        </p:nvGraphicFramePr>
        <p:xfrm>
          <a:off x="611188" y="4092575"/>
          <a:ext cx="3060700" cy="576263"/>
        </p:xfrm>
        <a:graphic>
          <a:graphicData uri="http://schemas.openxmlformats.org/presentationml/2006/ole">
            <mc:AlternateContent xmlns:mc="http://schemas.openxmlformats.org/markup-compatibility/2006">
              <mc:Choice xmlns:v="urn:schemas-microsoft-com:vml" Requires="v">
                <p:oleObj spid="_x0000_s27020" name="Equation" r:id="rId22" imgW="1346040" imgH="253800" progId="Equation.DSMT4">
                  <p:embed/>
                </p:oleObj>
              </mc:Choice>
              <mc:Fallback>
                <p:oleObj name="Equation" r:id="rId22" imgW="1346040" imgH="253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1188" y="4092575"/>
                        <a:ext cx="306070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5" name="Object 13"/>
          <p:cNvGraphicFramePr>
            <a:graphicFrameLocks noChangeAspect="1"/>
          </p:cNvGraphicFramePr>
          <p:nvPr/>
        </p:nvGraphicFramePr>
        <p:xfrm>
          <a:off x="647700" y="4638675"/>
          <a:ext cx="3060700" cy="604838"/>
        </p:xfrm>
        <a:graphic>
          <a:graphicData uri="http://schemas.openxmlformats.org/presentationml/2006/ole">
            <mc:AlternateContent xmlns:mc="http://schemas.openxmlformats.org/markup-compatibility/2006">
              <mc:Choice xmlns:v="urn:schemas-microsoft-com:vml" Requires="v">
                <p:oleObj spid="_x0000_s27021" name="Equation" r:id="rId24" imgW="1346040" imgH="266400" progId="Equation.DSMT4">
                  <p:embed/>
                </p:oleObj>
              </mc:Choice>
              <mc:Fallback>
                <p:oleObj name="Equation" r:id="rId24" imgW="1346040" imgH="2664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7700" y="4638675"/>
                        <a:ext cx="3060700"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6" name="Object 14"/>
          <p:cNvGraphicFramePr>
            <a:graphicFrameLocks noChangeAspect="1"/>
          </p:cNvGraphicFramePr>
          <p:nvPr/>
        </p:nvGraphicFramePr>
        <p:xfrm>
          <a:off x="4500563" y="4335463"/>
          <a:ext cx="3581400" cy="893762"/>
        </p:xfrm>
        <a:graphic>
          <a:graphicData uri="http://schemas.openxmlformats.org/presentationml/2006/ole">
            <mc:AlternateContent xmlns:mc="http://schemas.openxmlformats.org/markup-compatibility/2006">
              <mc:Choice xmlns:v="urn:schemas-microsoft-com:vml" Requires="v">
                <p:oleObj spid="_x0000_s27022" name="Equation" r:id="rId26" imgW="1574640" imgH="393480" progId="Equation.DSMT4">
                  <p:embed/>
                </p:oleObj>
              </mc:Choice>
              <mc:Fallback>
                <p:oleObj name="Equation" r:id="rId26" imgW="1574640" imgH="3934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00563" y="4335463"/>
                        <a:ext cx="3581400" cy="8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7" name="Object 15"/>
          <p:cNvGraphicFramePr>
            <a:graphicFrameLocks noChangeAspect="1"/>
          </p:cNvGraphicFramePr>
          <p:nvPr/>
        </p:nvGraphicFramePr>
        <p:xfrm>
          <a:off x="4500563" y="5199063"/>
          <a:ext cx="3581400" cy="893762"/>
        </p:xfrm>
        <a:graphic>
          <a:graphicData uri="http://schemas.openxmlformats.org/presentationml/2006/ole">
            <mc:AlternateContent xmlns:mc="http://schemas.openxmlformats.org/markup-compatibility/2006">
              <mc:Choice xmlns:v="urn:schemas-microsoft-com:vml" Requires="v">
                <p:oleObj spid="_x0000_s27023" name="Equation" r:id="rId28" imgW="1574640" imgH="393480" progId="Equation.DSMT4">
                  <p:embed/>
                </p:oleObj>
              </mc:Choice>
              <mc:Fallback>
                <p:oleObj name="Equation" r:id="rId28" imgW="1574640" imgH="3934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00563" y="5199063"/>
                        <a:ext cx="3581400" cy="8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8" name="Object 16"/>
          <p:cNvGraphicFramePr>
            <a:graphicFrameLocks noChangeAspect="1"/>
          </p:cNvGraphicFramePr>
          <p:nvPr/>
        </p:nvGraphicFramePr>
        <p:xfrm>
          <a:off x="2714625" y="820738"/>
          <a:ext cx="2362200" cy="592137"/>
        </p:xfrm>
        <a:graphic>
          <a:graphicData uri="http://schemas.openxmlformats.org/presentationml/2006/ole">
            <mc:AlternateContent xmlns:mc="http://schemas.openxmlformats.org/markup-compatibility/2006">
              <mc:Choice xmlns:v="urn:schemas-microsoft-com:vml" Requires="v">
                <p:oleObj spid="_x0000_s27024" name="Equation" r:id="rId30" imgW="609480" imgH="152280" progId="Equation.DSMT4">
                  <p:embed/>
                </p:oleObj>
              </mc:Choice>
              <mc:Fallback>
                <p:oleObj name="Equation" r:id="rId30" imgW="609480" imgH="1522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714625" y="820738"/>
                        <a:ext cx="2362200" cy="59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9" name="Object 17"/>
          <p:cNvGraphicFramePr>
            <a:graphicFrameLocks noChangeAspect="1"/>
          </p:cNvGraphicFramePr>
          <p:nvPr/>
        </p:nvGraphicFramePr>
        <p:xfrm>
          <a:off x="2408238" y="620713"/>
          <a:ext cx="3100387" cy="938212"/>
        </p:xfrm>
        <a:graphic>
          <a:graphicData uri="http://schemas.openxmlformats.org/presentationml/2006/ole">
            <mc:AlternateContent xmlns:mc="http://schemas.openxmlformats.org/markup-compatibility/2006">
              <mc:Choice xmlns:v="urn:schemas-microsoft-com:vml" Requires="v">
                <p:oleObj spid="_x0000_s27025" name="Equation" r:id="rId32" imgW="799920" imgH="241200" progId="Equation.DSMT4">
                  <p:embed/>
                </p:oleObj>
              </mc:Choice>
              <mc:Fallback>
                <p:oleObj name="Equation" r:id="rId32" imgW="799920" imgH="2412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408238" y="620713"/>
                        <a:ext cx="3100387" cy="93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0638629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28680"/>
                                        </p:tgtEl>
                                        <p:attrNameLst>
                                          <p:attrName>style.visibility</p:attrName>
                                        </p:attrNameLst>
                                      </p:cBhvr>
                                      <p:to>
                                        <p:strVal val="visible"/>
                                      </p:to>
                                    </p:set>
                                    <p:animEffect transition="in" filter="dissolve">
                                      <p:cBhvr>
                                        <p:cTn id="16" dur="500"/>
                                        <p:tgtEl>
                                          <p:spTgt spid="286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grpId="1" nodeType="clickEffect">
                                  <p:stCondLst>
                                    <p:cond delay="0"/>
                                  </p:stCondLst>
                                  <p:childTnLst>
                                    <p:animMotion origin="layout" path="M 0 0 C 0.03073 -0.02269 0.06163 -0.04537 0.08663 -0.06297 C 0.11163 -0.08056 0.13125 -0.0963 0.14965 -0.1051 C 0.16806 -0.11389 0.18247 -0.11737 0.19688 -0.11551 C 0.21129 -0.11366 0.2257 -0.10325 0.23611 -0.09445 C 0.24653 -0.08565 0.2533 -0.07338 0.2599 -0.06297 C 0.26649 -0.05255 0.26892 -0.04908 0.27552 -0.03149 C 0.28212 -0.01389 0.29254 0.01574 0.29913 0.04189 C 0.30573 0.06805 0.30972 0.09791 0.31493 0.12592 C 0.32014 0.15393 0.32674 0.18888 0.33073 0.20995 C 0.33472 0.23101 0.33663 0.24143 0.33854 0.25185 " pathEditMode="relative" ptsTypes="aaaaaaaaaaA">
                                      <p:cBhvr>
                                        <p:cTn id="25" dur="2000" fill="hold"/>
                                        <p:tgtEl>
                                          <p:spTgt spid="6"/>
                                        </p:tgtEl>
                                        <p:attrNameLst>
                                          <p:attrName>ppt_x</p:attrName>
                                          <p:attrName>ppt_y</p:attrName>
                                        </p:attrNameLst>
                                      </p:cBhvr>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xit" presetSubtype="0" fill="hold" nodeType="clickEffect">
                                  <p:stCondLst>
                                    <p:cond delay="0"/>
                                  </p:stCondLst>
                                  <p:childTnLst>
                                    <p:animEffect transition="out" filter="dissolv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9" presetClass="exit" presetSubtype="0" fill="hold" grpId="2" nodeType="withEffect">
                                  <p:stCondLst>
                                    <p:cond delay="0"/>
                                  </p:stCondLst>
                                  <p:childTnLst>
                                    <p:animEffect transition="out" filter="dissolv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par>
                                <p:cTn id="40" presetID="9"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par>
                                <p:cTn id="43" presetID="9"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par>
                                <p:cTn id="46" presetID="9" presetClass="entr" presetSubtype="0" fill="hold" nodeType="withEffect">
                                  <p:stCondLst>
                                    <p:cond delay="0"/>
                                  </p:stCondLst>
                                  <p:childTnLst>
                                    <p:set>
                                      <p:cBhvr>
                                        <p:cTn id="47" dur="1" fill="hold">
                                          <p:stCondLst>
                                            <p:cond delay="0"/>
                                          </p:stCondLst>
                                        </p:cTn>
                                        <p:tgtEl>
                                          <p:spTgt spid="28675"/>
                                        </p:tgtEl>
                                        <p:attrNameLst>
                                          <p:attrName>style.visibility</p:attrName>
                                        </p:attrNameLst>
                                      </p:cBhvr>
                                      <p:to>
                                        <p:strVal val="visible"/>
                                      </p:to>
                                    </p:set>
                                    <p:animEffect transition="in" filter="dissolve">
                                      <p:cBhvr>
                                        <p:cTn id="48" dur="500"/>
                                        <p:tgtEl>
                                          <p:spTgt spid="2867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28681"/>
                                        </p:tgtEl>
                                        <p:attrNameLst>
                                          <p:attrName>style.visibility</p:attrName>
                                        </p:attrNameLst>
                                      </p:cBhvr>
                                      <p:to>
                                        <p:strVal val="visible"/>
                                      </p:to>
                                    </p:set>
                                    <p:animEffect transition="in" filter="dissolve">
                                      <p:cBhvr>
                                        <p:cTn id="53" dur="500"/>
                                        <p:tgtEl>
                                          <p:spTgt spid="28681"/>
                                        </p:tgtEl>
                                      </p:cBhvr>
                                    </p:animEffect>
                                  </p:childTnLst>
                                </p:cTn>
                              </p:par>
                              <p:par>
                                <p:cTn id="54" presetID="9"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dissolve">
                                      <p:cBhvr>
                                        <p:cTn id="56" dur="500"/>
                                        <p:tgtEl>
                                          <p:spTgt spid="4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dissolve">
                                      <p:cBhvr>
                                        <p:cTn id="61" dur="500"/>
                                        <p:tgtEl>
                                          <p:spTgt spid="44"/>
                                        </p:tgtEl>
                                      </p:cBhvr>
                                    </p:animEffect>
                                  </p:childTnLst>
                                </p:cTn>
                              </p:par>
                              <p:par>
                                <p:cTn id="62" presetID="9" presetClass="entr" presetSubtype="0" fill="hold" nodeType="withEffect">
                                  <p:stCondLst>
                                    <p:cond delay="0"/>
                                  </p:stCondLst>
                                  <p:childTnLst>
                                    <p:set>
                                      <p:cBhvr>
                                        <p:cTn id="63" dur="1" fill="hold">
                                          <p:stCondLst>
                                            <p:cond delay="0"/>
                                          </p:stCondLst>
                                        </p:cTn>
                                        <p:tgtEl>
                                          <p:spTgt spid="28682"/>
                                        </p:tgtEl>
                                        <p:attrNameLst>
                                          <p:attrName>style.visibility</p:attrName>
                                        </p:attrNameLst>
                                      </p:cBhvr>
                                      <p:to>
                                        <p:strVal val="visible"/>
                                      </p:to>
                                    </p:set>
                                    <p:animEffect transition="in" filter="dissolve">
                                      <p:cBhvr>
                                        <p:cTn id="64" dur="500"/>
                                        <p:tgtEl>
                                          <p:spTgt spid="2868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dissolve">
                                      <p:cBhvr>
                                        <p:cTn id="69" dur="500"/>
                                        <p:tgtEl>
                                          <p:spTgt spid="19"/>
                                        </p:tgtEl>
                                      </p:cBhvr>
                                    </p:animEffect>
                                  </p:childTnLst>
                                </p:cTn>
                              </p:par>
                              <p:par>
                                <p:cTn id="70" presetID="9" presetClass="entr" presetSubtype="0" fill="hold" nodeType="withEffect">
                                  <p:stCondLst>
                                    <p:cond delay="0"/>
                                  </p:stCondLst>
                                  <p:childTnLst>
                                    <p:set>
                                      <p:cBhvr>
                                        <p:cTn id="71" dur="1" fill="hold">
                                          <p:stCondLst>
                                            <p:cond delay="0"/>
                                          </p:stCondLst>
                                        </p:cTn>
                                        <p:tgtEl>
                                          <p:spTgt spid="28676"/>
                                        </p:tgtEl>
                                        <p:attrNameLst>
                                          <p:attrName>style.visibility</p:attrName>
                                        </p:attrNameLst>
                                      </p:cBhvr>
                                      <p:to>
                                        <p:strVal val="visible"/>
                                      </p:to>
                                    </p:set>
                                    <p:animEffect transition="in" filter="dissolve">
                                      <p:cBhvr>
                                        <p:cTn id="72" dur="500"/>
                                        <p:tgtEl>
                                          <p:spTgt spid="2867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dissolve">
                                      <p:cBhvr>
                                        <p:cTn id="77" dur="500"/>
                                        <p:tgtEl>
                                          <p:spTgt spid="24"/>
                                        </p:tgtEl>
                                      </p:cBhvr>
                                    </p:animEffect>
                                  </p:childTnLst>
                                </p:cTn>
                              </p:par>
                              <p:par>
                                <p:cTn id="78" presetID="9" presetClass="entr" presetSubtype="0"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dissolve">
                                      <p:cBhvr>
                                        <p:cTn id="80" dur="500"/>
                                        <p:tgtEl>
                                          <p:spTgt spid="22"/>
                                        </p:tgtEl>
                                      </p:cBhvr>
                                    </p:animEffect>
                                  </p:childTnLst>
                                </p:cTn>
                              </p:par>
                              <p:par>
                                <p:cTn id="81" presetID="9" presetClass="entr" presetSubtype="0" fill="hold" nodeType="withEffect">
                                  <p:stCondLst>
                                    <p:cond delay="0"/>
                                  </p:stCondLst>
                                  <p:childTnLst>
                                    <p:set>
                                      <p:cBhvr>
                                        <p:cTn id="82" dur="1" fill="hold">
                                          <p:stCondLst>
                                            <p:cond delay="0"/>
                                          </p:stCondLst>
                                        </p:cTn>
                                        <p:tgtEl>
                                          <p:spTgt spid="28677"/>
                                        </p:tgtEl>
                                        <p:attrNameLst>
                                          <p:attrName>style.visibility</p:attrName>
                                        </p:attrNameLst>
                                      </p:cBhvr>
                                      <p:to>
                                        <p:strVal val="visible"/>
                                      </p:to>
                                    </p:set>
                                    <p:animEffect transition="in" filter="dissolve">
                                      <p:cBhvr>
                                        <p:cTn id="83" dur="500"/>
                                        <p:tgtEl>
                                          <p:spTgt spid="2867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9" presetClass="exit" presetSubtype="0" fill="hold" nodeType="clickEffect">
                                  <p:stCondLst>
                                    <p:cond delay="0"/>
                                  </p:stCondLst>
                                  <p:childTnLst>
                                    <p:animEffect transition="out" filter="dissolv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9" presetClass="entr" presetSubtype="0" fill="hold" nodeType="withEffect">
                                  <p:stCondLst>
                                    <p:cond delay="0"/>
                                  </p:stCondLst>
                                  <p:childTnLst>
                                    <p:set>
                                      <p:cBhvr>
                                        <p:cTn id="90" dur="1" fill="hold">
                                          <p:stCondLst>
                                            <p:cond delay="0"/>
                                          </p:stCondLst>
                                        </p:cTn>
                                        <p:tgtEl>
                                          <p:spTgt spid="28678"/>
                                        </p:tgtEl>
                                        <p:attrNameLst>
                                          <p:attrName>style.visibility</p:attrName>
                                        </p:attrNameLst>
                                      </p:cBhvr>
                                      <p:to>
                                        <p:strVal val="visible"/>
                                      </p:to>
                                    </p:set>
                                    <p:animEffect transition="in" filter="dissolve">
                                      <p:cBhvr>
                                        <p:cTn id="91" dur="500"/>
                                        <p:tgtEl>
                                          <p:spTgt spid="28678"/>
                                        </p:tgtEl>
                                      </p:cBhvr>
                                    </p:animEffect>
                                  </p:childTnLst>
                                </p:cTn>
                              </p:par>
                              <p:par>
                                <p:cTn id="92" presetID="9" presetClass="entr" presetSubtype="0"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dissolve">
                                      <p:cBhvr>
                                        <p:cTn id="94" dur="500"/>
                                        <p:tgtEl>
                                          <p:spTgt spid="3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xit" presetSubtype="0" fill="hold" nodeType="clickEffect">
                                  <p:stCondLst>
                                    <p:cond delay="0"/>
                                  </p:stCondLst>
                                  <p:childTnLst>
                                    <p:animEffect transition="out" filter="dissolve">
                                      <p:cBhvr>
                                        <p:cTn id="98" dur="500"/>
                                        <p:tgtEl>
                                          <p:spTgt spid="24"/>
                                        </p:tgtEl>
                                      </p:cBhvr>
                                    </p:animEffect>
                                    <p:set>
                                      <p:cBhvr>
                                        <p:cTn id="99" dur="1" fill="hold">
                                          <p:stCondLst>
                                            <p:cond delay="499"/>
                                          </p:stCondLst>
                                        </p:cTn>
                                        <p:tgtEl>
                                          <p:spTgt spid="24"/>
                                        </p:tgtEl>
                                        <p:attrNameLst>
                                          <p:attrName>style.visibility</p:attrName>
                                        </p:attrNameLst>
                                      </p:cBhvr>
                                      <p:to>
                                        <p:strVal val="hidden"/>
                                      </p:to>
                                    </p:set>
                                  </p:childTnLst>
                                </p:cTn>
                              </p:par>
                              <p:par>
                                <p:cTn id="100" presetID="9" presetClass="entr" presetSubtype="0" fill="hold" nodeType="withEffect">
                                  <p:stCondLst>
                                    <p:cond delay="0"/>
                                  </p:stCondLst>
                                  <p:childTnLst>
                                    <p:set>
                                      <p:cBhvr>
                                        <p:cTn id="101" dur="1" fill="hold">
                                          <p:stCondLst>
                                            <p:cond delay="0"/>
                                          </p:stCondLst>
                                        </p:cTn>
                                        <p:tgtEl>
                                          <p:spTgt spid="28679"/>
                                        </p:tgtEl>
                                        <p:attrNameLst>
                                          <p:attrName>style.visibility</p:attrName>
                                        </p:attrNameLst>
                                      </p:cBhvr>
                                      <p:to>
                                        <p:strVal val="visible"/>
                                      </p:to>
                                    </p:set>
                                    <p:animEffect transition="in" filter="dissolve">
                                      <p:cBhvr>
                                        <p:cTn id="102" dur="500"/>
                                        <p:tgtEl>
                                          <p:spTgt spid="28679"/>
                                        </p:tgtEl>
                                      </p:cBhvr>
                                    </p:animEffect>
                                  </p:childTnLst>
                                </p:cTn>
                              </p:par>
                              <p:par>
                                <p:cTn id="103" presetID="9" presetClass="entr" presetSubtype="0" fill="hold"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dissolve">
                                      <p:cBhvr>
                                        <p:cTn id="105" dur="500"/>
                                        <p:tgtEl>
                                          <p:spTgt spid="38"/>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ntr" presetSubtype="0" fill="hold" nodeType="clickEffect">
                                  <p:stCondLst>
                                    <p:cond delay="0"/>
                                  </p:stCondLst>
                                  <p:childTnLst>
                                    <p:set>
                                      <p:cBhvr>
                                        <p:cTn id="109" dur="1" fill="hold">
                                          <p:stCondLst>
                                            <p:cond delay="0"/>
                                          </p:stCondLst>
                                        </p:cTn>
                                        <p:tgtEl>
                                          <p:spTgt spid="28683"/>
                                        </p:tgtEl>
                                        <p:attrNameLst>
                                          <p:attrName>style.visibility</p:attrName>
                                        </p:attrNameLst>
                                      </p:cBhvr>
                                      <p:to>
                                        <p:strVal val="visible"/>
                                      </p:to>
                                    </p:set>
                                    <p:animEffect transition="in" filter="dissolve">
                                      <p:cBhvr>
                                        <p:cTn id="110" dur="500"/>
                                        <p:tgtEl>
                                          <p:spTgt spid="28683"/>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xit" presetSubtype="0" fill="hold" nodeType="clickEffect">
                                  <p:stCondLst>
                                    <p:cond delay="0"/>
                                  </p:stCondLst>
                                  <p:childTnLst>
                                    <p:animEffect transition="out" filter="dissolve">
                                      <p:cBhvr>
                                        <p:cTn id="114" dur="500"/>
                                        <p:tgtEl>
                                          <p:spTgt spid="2">
                                            <p:txEl>
                                              <p:pRg st="0" end="0"/>
                                            </p:txEl>
                                          </p:spTgt>
                                        </p:tgtEl>
                                      </p:cBhvr>
                                    </p:animEffect>
                                    <p:set>
                                      <p:cBhvr>
                                        <p:cTn id="115" dur="1" fill="hold">
                                          <p:stCondLst>
                                            <p:cond delay="499"/>
                                          </p:stCondLst>
                                        </p:cTn>
                                        <p:tgtEl>
                                          <p:spTgt spid="2">
                                            <p:txEl>
                                              <p:pRg st="0" end="0"/>
                                            </p:txEl>
                                          </p:spTgt>
                                        </p:tgtEl>
                                        <p:attrNameLst>
                                          <p:attrName>style.visibility</p:attrName>
                                        </p:attrNameLst>
                                      </p:cBhvr>
                                      <p:to>
                                        <p:strVal val="hidden"/>
                                      </p:to>
                                    </p:set>
                                  </p:childTnLst>
                                </p:cTn>
                              </p:par>
                              <p:par>
                                <p:cTn id="116" presetID="9" presetClass="entr" presetSubtype="0" fill="hold" nodeType="withEffect">
                                  <p:stCondLst>
                                    <p:cond delay="0"/>
                                  </p:stCondLst>
                                  <p:childTnLst>
                                    <p:set>
                                      <p:cBhvr>
                                        <p:cTn id="117" dur="1" fill="hold">
                                          <p:stCondLst>
                                            <p:cond delay="0"/>
                                          </p:stCondLst>
                                        </p:cTn>
                                        <p:tgtEl>
                                          <p:spTgt spid="28688"/>
                                        </p:tgtEl>
                                        <p:attrNameLst>
                                          <p:attrName>style.visibility</p:attrName>
                                        </p:attrNameLst>
                                      </p:cBhvr>
                                      <p:to>
                                        <p:strVal val="visible"/>
                                      </p:to>
                                    </p:set>
                                    <p:animEffect transition="in" filter="dissolve">
                                      <p:cBhvr>
                                        <p:cTn id="118" dur="500"/>
                                        <p:tgtEl>
                                          <p:spTgt spid="28688"/>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9" presetClass="entr" presetSubtype="0" fill="hold" nodeType="clickEffect">
                                  <p:stCondLst>
                                    <p:cond delay="0"/>
                                  </p:stCondLst>
                                  <p:childTnLst>
                                    <p:set>
                                      <p:cBhvr>
                                        <p:cTn id="122" dur="1" fill="hold">
                                          <p:stCondLst>
                                            <p:cond delay="0"/>
                                          </p:stCondLst>
                                        </p:cTn>
                                        <p:tgtEl>
                                          <p:spTgt spid="28684"/>
                                        </p:tgtEl>
                                        <p:attrNameLst>
                                          <p:attrName>style.visibility</p:attrName>
                                        </p:attrNameLst>
                                      </p:cBhvr>
                                      <p:to>
                                        <p:strVal val="visible"/>
                                      </p:to>
                                    </p:set>
                                    <p:animEffect transition="in" filter="dissolve">
                                      <p:cBhvr>
                                        <p:cTn id="123" dur="500"/>
                                        <p:tgtEl>
                                          <p:spTgt spid="28684"/>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9" presetClass="entr" presetSubtype="0" fill="hold" nodeType="clickEffect">
                                  <p:stCondLst>
                                    <p:cond delay="0"/>
                                  </p:stCondLst>
                                  <p:childTnLst>
                                    <p:set>
                                      <p:cBhvr>
                                        <p:cTn id="127" dur="1" fill="hold">
                                          <p:stCondLst>
                                            <p:cond delay="0"/>
                                          </p:stCondLst>
                                        </p:cTn>
                                        <p:tgtEl>
                                          <p:spTgt spid="28685"/>
                                        </p:tgtEl>
                                        <p:attrNameLst>
                                          <p:attrName>style.visibility</p:attrName>
                                        </p:attrNameLst>
                                      </p:cBhvr>
                                      <p:to>
                                        <p:strVal val="visible"/>
                                      </p:to>
                                    </p:set>
                                    <p:animEffect transition="in" filter="dissolve">
                                      <p:cBhvr>
                                        <p:cTn id="128" dur="500"/>
                                        <p:tgtEl>
                                          <p:spTgt spid="28685"/>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9" presetClass="exit" presetSubtype="0" fill="hold" nodeType="clickEffect">
                                  <p:stCondLst>
                                    <p:cond delay="0"/>
                                  </p:stCondLst>
                                  <p:childTnLst>
                                    <p:animEffect transition="out" filter="dissolve">
                                      <p:cBhvr>
                                        <p:cTn id="132" dur="500"/>
                                        <p:tgtEl>
                                          <p:spTgt spid="28688"/>
                                        </p:tgtEl>
                                      </p:cBhvr>
                                    </p:animEffect>
                                    <p:set>
                                      <p:cBhvr>
                                        <p:cTn id="133" dur="1" fill="hold">
                                          <p:stCondLst>
                                            <p:cond delay="499"/>
                                          </p:stCondLst>
                                        </p:cTn>
                                        <p:tgtEl>
                                          <p:spTgt spid="28688"/>
                                        </p:tgtEl>
                                        <p:attrNameLst>
                                          <p:attrName>style.visibility</p:attrName>
                                        </p:attrNameLst>
                                      </p:cBhvr>
                                      <p:to>
                                        <p:strVal val="hidden"/>
                                      </p:to>
                                    </p:set>
                                  </p:childTnLst>
                                </p:cTn>
                              </p:par>
                              <p:par>
                                <p:cTn id="134" presetID="9" presetClass="entr" presetSubtype="0" fill="hold" nodeType="withEffect">
                                  <p:stCondLst>
                                    <p:cond delay="0"/>
                                  </p:stCondLst>
                                  <p:childTnLst>
                                    <p:set>
                                      <p:cBhvr>
                                        <p:cTn id="135" dur="1" fill="hold">
                                          <p:stCondLst>
                                            <p:cond delay="0"/>
                                          </p:stCondLst>
                                        </p:cTn>
                                        <p:tgtEl>
                                          <p:spTgt spid="28689"/>
                                        </p:tgtEl>
                                        <p:attrNameLst>
                                          <p:attrName>style.visibility</p:attrName>
                                        </p:attrNameLst>
                                      </p:cBhvr>
                                      <p:to>
                                        <p:strVal val="visible"/>
                                      </p:to>
                                    </p:set>
                                    <p:animEffect transition="in" filter="dissolve">
                                      <p:cBhvr>
                                        <p:cTn id="136" dur="500"/>
                                        <p:tgtEl>
                                          <p:spTgt spid="28689"/>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9" presetClass="exit" presetSubtype="0" fill="hold" nodeType="clickEffect">
                                  <p:stCondLst>
                                    <p:cond delay="0"/>
                                  </p:stCondLst>
                                  <p:childTnLst>
                                    <p:animEffect transition="out" filter="dissolve">
                                      <p:cBhvr>
                                        <p:cTn id="140" dur="500"/>
                                        <p:tgtEl>
                                          <p:spTgt spid="28675"/>
                                        </p:tgtEl>
                                      </p:cBhvr>
                                    </p:animEffect>
                                    <p:set>
                                      <p:cBhvr>
                                        <p:cTn id="141" dur="1" fill="hold">
                                          <p:stCondLst>
                                            <p:cond delay="499"/>
                                          </p:stCondLst>
                                        </p:cTn>
                                        <p:tgtEl>
                                          <p:spTgt spid="28675"/>
                                        </p:tgtEl>
                                        <p:attrNameLst>
                                          <p:attrName>style.visibility</p:attrName>
                                        </p:attrNameLst>
                                      </p:cBhvr>
                                      <p:to>
                                        <p:strVal val="hidden"/>
                                      </p:to>
                                    </p:set>
                                  </p:childTnLst>
                                </p:cTn>
                              </p:par>
                              <p:par>
                                <p:cTn id="142" presetID="9" presetClass="exit" presetSubtype="0" fill="hold" nodeType="withEffect">
                                  <p:stCondLst>
                                    <p:cond delay="0"/>
                                  </p:stCondLst>
                                  <p:childTnLst>
                                    <p:animEffect transition="out" filter="dissolve">
                                      <p:cBhvr>
                                        <p:cTn id="143" dur="500"/>
                                        <p:tgtEl>
                                          <p:spTgt spid="10"/>
                                        </p:tgtEl>
                                      </p:cBhvr>
                                    </p:animEffect>
                                    <p:set>
                                      <p:cBhvr>
                                        <p:cTn id="144" dur="1" fill="hold">
                                          <p:stCondLst>
                                            <p:cond delay="499"/>
                                          </p:stCondLst>
                                        </p:cTn>
                                        <p:tgtEl>
                                          <p:spTgt spid="10"/>
                                        </p:tgtEl>
                                        <p:attrNameLst>
                                          <p:attrName>style.visibility</p:attrName>
                                        </p:attrNameLst>
                                      </p:cBhvr>
                                      <p:to>
                                        <p:strVal val="hidden"/>
                                      </p:to>
                                    </p:set>
                                  </p:childTnLst>
                                </p:cTn>
                              </p:par>
                              <p:par>
                                <p:cTn id="145" presetID="9" presetClass="exit" presetSubtype="0" fill="hold" nodeType="withEffect">
                                  <p:stCondLst>
                                    <p:cond delay="0"/>
                                  </p:stCondLst>
                                  <p:childTnLst>
                                    <p:animEffect transition="out" filter="dissolve">
                                      <p:cBhvr>
                                        <p:cTn id="146" dur="500"/>
                                        <p:tgtEl>
                                          <p:spTgt spid="15"/>
                                        </p:tgtEl>
                                      </p:cBhvr>
                                    </p:animEffect>
                                    <p:set>
                                      <p:cBhvr>
                                        <p:cTn id="147" dur="1" fill="hold">
                                          <p:stCondLst>
                                            <p:cond delay="499"/>
                                          </p:stCondLst>
                                        </p:cTn>
                                        <p:tgtEl>
                                          <p:spTgt spid="15"/>
                                        </p:tgtEl>
                                        <p:attrNameLst>
                                          <p:attrName>style.visibility</p:attrName>
                                        </p:attrNameLst>
                                      </p:cBhvr>
                                      <p:to>
                                        <p:strVal val="hidden"/>
                                      </p:to>
                                    </p:set>
                                  </p:childTnLst>
                                </p:cTn>
                              </p:par>
                              <p:par>
                                <p:cTn id="148" presetID="9" presetClass="entr" presetSubtype="0" fill="hold" nodeType="withEffect">
                                  <p:stCondLst>
                                    <p:cond delay="0"/>
                                  </p:stCondLst>
                                  <p:childTnLst>
                                    <p:set>
                                      <p:cBhvr>
                                        <p:cTn id="149" dur="1" fill="hold">
                                          <p:stCondLst>
                                            <p:cond delay="0"/>
                                          </p:stCondLst>
                                        </p:cTn>
                                        <p:tgtEl>
                                          <p:spTgt spid="28686"/>
                                        </p:tgtEl>
                                        <p:attrNameLst>
                                          <p:attrName>style.visibility</p:attrName>
                                        </p:attrNameLst>
                                      </p:cBhvr>
                                      <p:to>
                                        <p:strVal val="visible"/>
                                      </p:to>
                                    </p:set>
                                    <p:animEffect transition="in" filter="dissolve">
                                      <p:cBhvr>
                                        <p:cTn id="150" dur="500"/>
                                        <p:tgtEl>
                                          <p:spTgt spid="28686"/>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9" presetClass="entr" presetSubtype="0" fill="hold" nodeType="clickEffect">
                                  <p:stCondLst>
                                    <p:cond delay="0"/>
                                  </p:stCondLst>
                                  <p:childTnLst>
                                    <p:set>
                                      <p:cBhvr>
                                        <p:cTn id="154" dur="1" fill="hold">
                                          <p:stCondLst>
                                            <p:cond delay="0"/>
                                          </p:stCondLst>
                                        </p:cTn>
                                        <p:tgtEl>
                                          <p:spTgt spid="28687"/>
                                        </p:tgtEl>
                                        <p:attrNameLst>
                                          <p:attrName>style.visibility</p:attrName>
                                        </p:attrNameLst>
                                      </p:cBhvr>
                                      <p:to>
                                        <p:strVal val="visible"/>
                                      </p:to>
                                    </p:set>
                                    <p:animEffect transition="in" filter="dissolve">
                                      <p:cBhvr>
                                        <p:cTn id="155"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6" grpId="2"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2006 – Q3(b) – Higher Level</a:t>
            </a:r>
            <a:endParaRPr lang="en-GB" altLang="en-US" sz="3600" b="1"/>
          </a:p>
        </p:txBody>
      </p:sp>
      <p:graphicFrame>
        <p:nvGraphicFramePr>
          <p:cNvPr id="3" name="Object 2"/>
          <p:cNvGraphicFramePr>
            <a:graphicFrameLocks noChangeAspect="1"/>
          </p:cNvGraphicFramePr>
          <p:nvPr/>
        </p:nvGraphicFramePr>
        <p:xfrm>
          <a:off x="539750" y="1628775"/>
          <a:ext cx="6891338" cy="4176713"/>
        </p:xfrm>
        <a:graphic>
          <a:graphicData uri="http://schemas.openxmlformats.org/presentationml/2006/ole">
            <mc:AlternateContent xmlns:mc="http://schemas.openxmlformats.org/markup-compatibility/2006">
              <mc:Choice xmlns:v="urn:schemas-microsoft-com:vml" Requires="v">
                <p:oleObj spid="_x0000_s27674" name="Equation" r:id="rId3" imgW="3352680" imgH="2031840" progId="Equation.DSMT4">
                  <p:embed/>
                </p:oleObj>
              </mc:Choice>
              <mc:Fallback>
                <p:oleObj name="Equation" r:id="rId3" imgW="3352680" imgH="20318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628775"/>
                        <a:ext cx="6891338" cy="417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706310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Solution</a:t>
            </a:r>
            <a:endParaRPr lang="en-GB" altLang="en-US" sz="3600" b="1"/>
          </a:p>
        </p:txBody>
      </p:sp>
      <p:sp>
        <p:nvSpPr>
          <p:cNvPr id="3" name="Isosceles Triangle 2"/>
          <p:cNvSpPr/>
          <p:nvPr/>
        </p:nvSpPr>
        <p:spPr>
          <a:xfrm>
            <a:off x="1042988" y="3644900"/>
            <a:ext cx="5329237" cy="2232025"/>
          </a:xfrm>
          <a:prstGeom prst="triangle">
            <a:avLst>
              <a:gd name="adj" fmla="val 10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5" name="Straight Arrow Connector 4"/>
          <p:cNvCxnSpPr/>
          <p:nvPr/>
        </p:nvCxnSpPr>
        <p:spPr>
          <a:xfrm rot="5400000" flipH="1" flipV="1">
            <a:off x="1008857" y="4472781"/>
            <a:ext cx="1582738" cy="93662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Object 2"/>
          <p:cNvGraphicFramePr>
            <a:graphicFrameLocks noChangeAspect="1"/>
          </p:cNvGraphicFramePr>
          <p:nvPr/>
        </p:nvGraphicFramePr>
        <p:xfrm>
          <a:off x="1692275" y="5229225"/>
          <a:ext cx="377825" cy="265113"/>
        </p:xfrm>
        <a:graphic>
          <a:graphicData uri="http://schemas.openxmlformats.org/presentationml/2006/ole">
            <mc:AlternateContent xmlns:mc="http://schemas.openxmlformats.org/markup-compatibility/2006">
              <mc:Choice xmlns:v="urn:schemas-microsoft-com:vml" Requires="v">
                <p:oleObj spid="_x0000_s29154" name="Equation" r:id="rId3" imgW="253800" imgH="177480" progId="Equation.DSMT4">
                  <p:embed/>
                </p:oleObj>
              </mc:Choice>
              <mc:Fallback>
                <p:oleObj name="Equation" r:id="rId3" imgW="25380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5229225"/>
                        <a:ext cx="377825"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1692275" y="5611813"/>
          <a:ext cx="377825" cy="265112"/>
        </p:xfrm>
        <a:graphic>
          <a:graphicData uri="http://schemas.openxmlformats.org/presentationml/2006/ole">
            <mc:AlternateContent xmlns:mc="http://schemas.openxmlformats.org/markup-compatibility/2006">
              <mc:Choice xmlns:v="urn:schemas-microsoft-com:vml" Requires="v">
                <p:oleObj spid="_x0000_s29155" name="Equation" r:id="rId5" imgW="253800" imgH="177480" progId="Equation.DSMT4">
                  <p:embed/>
                </p:oleObj>
              </mc:Choice>
              <mc:Fallback>
                <p:oleObj name="Equation" r:id="rId5" imgW="25380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5611813"/>
                        <a:ext cx="377825"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539750" y="836613"/>
          <a:ext cx="2327275" cy="415925"/>
        </p:xfrm>
        <a:graphic>
          <a:graphicData uri="http://schemas.openxmlformats.org/presentationml/2006/ole">
            <mc:AlternateContent xmlns:mc="http://schemas.openxmlformats.org/markup-compatibility/2006">
              <mc:Choice xmlns:v="urn:schemas-microsoft-com:vml" Requires="v">
                <p:oleObj spid="_x0000_s29156" name="Equation" r:id="rId6" imgW="1422360" imgH="253800" progId="Equation.DSMT4">
                  <p:embed/>
                </p:oleObj>
              </mc:Choice>
              <mc:Fallback>
                <p:oleObj name="Equation" r:id="rId6" imgW="1422360" imgH="253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836613"/>
                        <a:ext cx="232727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4" name="Object 6"/>
          <p:cNvGraphicFramePr>
            <a:graphicFrameLocks noChangeAspect="1"/>
          </p:cNvGraphicFramePr>
          <p:nvPr/>
        </p:nvGraphicFramePr>
        <p:xfrm>
          <a:off x="539750" y="692150"/>
          <a:ext cx="1474788" cy="706438"/>
        </p:xfrm>
        <a:graphic>
          <a:graphicData uri="http://schemas.openxmlformats.org/presentationml/2006/ole">
            <mc:AlternateContent xmlns:mc="http://schemas.openxmlformats.org/markup-compatibility/2006">
              <mc:Choice xmlns:v="urn:schemas-microsoft-com:vml" Requires="v">
                <p:oleObj spid="_x0000_s29157" name="Equation" r:id="rId8" imgW="901440" imgH="431640" progId="Equation.DSMT4">
                  <p:embed/>
                </p:oleObj>
              </mc:Choice>
              <mc:Fallback>
                <p:oleObj name="Equation" r:id="rId8" imgW="90144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0" y="692150"/>
                        <a:ext cx="1474788"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5" name="Object 7"/>
          <p:cNvGraphicFramePr>
            <a:graphicFrameLocks noChangeAspect="1"/>
          </p:cNvGraphicFramePr>
          <p:nvPr/>
        </p:nvGraphicFramePr>
        <p:xfrm>
          <a:off x="530225" y="1490663"/>
          <a:ext cx="2347913" cy="436562"/>
        </p:xfrm>
        <a:graphic>
          <a:graphicData uri="http://schemas.openxmlformats.org/presentationml/2006/ole">
            <mc:AlternateContent xmlns:mc="http://schemas.openxmlformats.org/markup-compatibility/2006">
              <mc:Choice xmlns:v="urn:schemas-microsoft-com:vml" Requires="v">
                <p:oleObj spid="_x0000_s29158" name="Equation" r:id="rId10" imgW="1434960" imgH="266400" progId="Equation.DSMT4">
                  <p:embed/>
                </p:oleObj>
              </mc:Choice>
              <mc:Fallback>
                <p:oleObj name="Equation" r:id="rId10" imgW="1434960" imgH="266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0225" y="1490663"/>
                        <a:ext cx="2347913"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6" name="Object 8"/>
          <p:cNvGraphicFramePr>
            <a:graphicFrameLocks noChangeAspect="1"/>
          </p:cNvGraphicFramePr>
          <p:nvPr/>
        </p:nvGraphicFramePr>
        <p:xfrm>
          <a:off x="539750" y="1341438"/>
          <a:ext cx="1497013" cy="708025"/>
        </p:xfrm>
        <a:graphic>
          <a:graphicData uri="http://schemas.openxmlformats.org/presentationml/2006/ole">
            <mc:AlternateContent xmlns:mc="http://schemas.openxmlformats.org/markup-compatibility/2006">
              <mc:Choice xmlns:v="urn:schemas-microsoft-com:vml" Requires="v">
                <p:oleObj spid="_x0000_s29159" name="Equation" r:id="rId12" imgW="914400" imgH="431640" progId="Equation.DSMT4">
                  <p:embed/>
                </p:oleObj>
              </mc:Choice>
              <mc:Fallback>
                <p:oleObj name="Equation" r:id="rId12" imgW="914400" imgH="4316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750" y="1341438"/>
                        <a:ext cx="1497013"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7" name="Object 9"/>
          <p:cNvGraphicFramePr>
            <a:graphicFrameLocks noChangeAspect="1"/>
          </p:cNvGraphicFramePr>
          <p:nvPr/>
        </p:nvGraphicFramePr>
        <p:xfrm>
          <a:off x="539750" y="2133600"/>
          <a:ext cx="2700338" cy="644525"/>
        </p:xfrm>
        <a:graphic>
          <a:graphicData uri="http://schemas.openxmlformats.org/presentationml/2006/ole">
            <mc:AlternateContent xmlns:mc="http://schemas.openxmlformats.org/markup-compatibility/2006">
              <mc:Choice xmlns:v="urn:schemas-microsoft-com:vml" Requires="v">
                <p:oleObj spid="_x0000_s29160" name="Equation" r:id="rId14" imgW="1650960" imgH="393480" progId="Equation.DSMT4">
                  <p:embed/>
                </p:oleObj>
              </mc:Choice>
              <mc:Fallback>
                <p:oleObj name="Equation" r:id="rId14" imgW="165096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750" y="2133600"/>
                        <a:ext cx="2700338"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8" name="Object 10"/>
          <p:cNvGraphicFramePr>
            <a:graphicFrameLocks noChangeAspect="1"/>
          </p:cNvGraphicFramePr>
          <p:nvPr/>
        </p:nvGraphicFramePr>
        <p:xfrm>
          <a:off x="533400" y="2060575"/>
          <a:ext cx="1662113" cy="706438"/>
        </p:xfrm>
        <a:graphic>
          <a:graphicData uri="http://schemas.openxmlformats.org/presentationml/2006/ole">
            <mc:AlternateContent xmlns:mc="http://schemas.openxmlformats.org/markup-compatibility/2006">
              <mc:Choice xmlns:v="urn:schemas-microsoft-com:vml" Requires="v">
                <p:oleObj spid="_x0000_s29161" name="Equation" r:id="rId16" imgW="1015920" imgH="431640" progId="Equation.DSMT4">
                  <p:embed/>
                </p:oleObj>
              </mc:Choice>
              <mc:Fallback>
                <p:oleObj name="Equation" r:id="rId16" imgW="1015920" imgH="4316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 y="2060575"/>
                        <a:ext cx="1662113"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9" name="Object 11"/>
          <p:cNvGraphicFramePr>
            <a:graphicFrameLocks noChangeAspect="1"/>
          </p:cNvGraphicFramePr>
          <p:nvPr/>
        </p:nvGraphicFramePr>
        <p:xfrm>
          <a:off x="555625" y="2852738"/>
          <a:ext cx="2720975" cy="644525"/>
        </p:xfrm>
        <a:graphic>
          <a:graphicData uri="http://schemas.openxmlformats.org/presentationml/2006/ole">
            <mc:AlternateContent xmlns:mc="http://schemas.openxmlformats.org/markup-compatibility/2006">
              <mc:Choice xmlns:v="urn:schemas-microsoft-com:vml" Requires="v">
                <p:oleObj spid="_x0000_s29162" name="Equation" r:id="rId18" imgW="1663560" imgH="393480" progId="Equation.DSMT4">
                  <p:embed/>
                </p:oleObj>
              </mc:Choice>
              <mc:Fallback>
                <p:oleObj name="Equation" r:id="rId18" imgW="1663560" imgH="393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5625" y="2852738"/>
                        <a:ext cx="2720975"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0" name="Object 12"/>
          <p:cNvGraphicFramePr>
            <a:graphicFrameLocks noChangeAspect="1"/>
          </p:cNvGraphicFramePr>
          <p:nvPr/>
        </p:nvGraphicFramePr>
        <p:xfrm>
          <a:off x="539750" y="2794000"/>
          <a:ext cx="1660525" cy="706438"/>
        </p:xfrm>
        <a:graphic>
          <a:graphicData uri="http://schemas.openxmlformats.org/presentationml/2006/ole">
            <mc:AlternateContent xmlns:mc="http://schemas.openxmlformats.org/markup-compatibility/2006">
              <mc:Choice xmlns:v="urn:schemas-microsoft-com:vml" Requires="v">
                <p:oleObj spid="_x0000_s29163" name="Equation" r:id="rId20" imgW="1015920" imgH="431640" progId="Equation.DSMT4">
                  <p:embed/>
                </p:oleObj>
              </mc:Choice>
              <mc:Fallback>
                <p:oleObj name="Equation" r:id="rId20" imgW="1015920" imgH="4316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9750" y="2794000"/>
                        <a:ext cx="1660525"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1" name="Object 13"/>
          <p:cNvGraphicFramePr>
            <a:graphicFrameLocks noChangeAspect="1"/>
          </p:cNvGraphicFramePr>
          <p:nvPr/>
        </p:nvGraphicFramePr>
        <p:xfrm>
          <a:off x="4211638" y="692150"/>
          <a:ext cx="2327275" cy="436563"/>
        </p:xfrm>
        <a:graphic>
          <a:graphicData uri="http://schemas.openxmlformats.org/presentationml/2006/ole">
            <mc:AlternateContent xmlns:mc="http://schemas.openxmlformats.org/markup-compatibility/2006">
              <mc:Choice xmlns:v="urn:schemas-microsoft-com:vml" Requires="v">
                <p:oleObj spid="_x0000_s29164" name="Equation" r:id="rId22" imgW="1422360" imgH="266400" progId="Equation.DSMT4">
                  <p:embed/>
                </p:oleObj>
              </mc:Choice>
              <mc:Fallback>
                <p:oleObj name="Equation" r:id="rId22" imgW="1422360" imgH="266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11638" y="692150"/>
                        <a:ext cx="2327275"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2" name="Object 14"/>
          <p:cNvGraphicFramePr>
            <a:graphicFrameLocks noChangeAspect="1"/>
          </p:cNvGraphicFramePr>
          <p:nvPr/>
        </p:nvGraphicFramePr>
        <p:xfrm>
          <a:off x="4211638" y="1138238"/>
          <a:ext cx="1577975" cy="706437"/>
        </p:xfrm>
        <a:graphic>
          <a:graphicData uri="http://schemas.openxmlformats.org/presentationml/2006/ole">
            <mc:AlternateContent xmlns:mc="http://schemas.openxmlformats.org/markup-compatibility/2006">
              <mc:Choice xmlns:v="urn:schemas-microsoft-com:vml" Requires="v">
                <p:oleObj spid="_x0000_s29165" name="Equation" r:id="rId24" imgW="965160" imgH="431640" progId="Equation.DSMT4">
                  <p:embed/>
                </p:oleObj>
              </mc:Choice>
              <mc:Fallback>
                <p:oleObj name="Equation" r:id="rId24" imgW="965160" imgH="4316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11638" y="1138238"/>
                        <a:ext cx="1577975"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3" name="Object 15"/>
          <p:cNvGraphicFramePr>
            <a:graphicFrameLocks noChangeAspect="1"/>
          </p:cNvGraphicFramePr>
          <p:nvPr/>
        </p:nvGraphicFramePr>
        <p:xfrm>
          <a:off x="4211638" y="1881188"/>
          <a:ext cx="1619250" cy="395287"/>
        </p:xfrm>
        <a:graphic>
          <a:graphicData uri="http://schemas.openxmlformats.org/presentationml/2006/ole">
            <mc:AlternateContent xmlns:mc="http://schemas.openxmlformats.org/markup-compatibility/2006">
              <mc:Choice xmlns:v="urn:schemas-microsoft-com:vml" Requires="v">
                <p:oleObj spid="_x0000_s29166" name="Equation" r:id="rId26" imgW="990360" imgH="241200" progId="Equation.DSMT4">
                  <p:embed/>
                </p:oleObj>
              </mc:Choice>
              <mc:Fallback>
                <p:oleObj name="Equation" r:id="rId26" imgW="990360" imgH="2412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211638" y="1881188"/>
                        <a:ext cx="1619250"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4" name="Object 16"/>
          <p:cNvGraphicFramePr>
            <a:graphicFrameLocks noChangeAspect="1"/>
          </p:cNvGraphicFramePr>
          <p:nvPr/>
        </p:nvGraphicFramePr>
        <p:xfrm>
          <a:off x="4267200" y="2335213"/>
          <a:ext cx="1744663" cy="498475"/>
        </p:xfrm>
        <a:graphic>
          <a:graphicData uri="http://schemas.openxmlformats.org/presentationml/2006/ole">
            <mc:AlternateContent xmlns:mc="http://schemas.openxmlformats.org/markup-compatibility/2006">
              <mc:Choice xmlns:v="urn:schemas-microsoft-com:vml" Requires="v">
                <p:oleObj spid="_x0000_s29167" name="Equation" r:id="rId28" imgW="1066680" imgH="304560" progId="Equation.DSMT4">
                  <p:embed/>
                </p:oleObj>
              </mc:Choice>
              <mc:Fallback>
                <p:oleObj name="Equation" r:id="rId28" imgW="1066680" imgH="30456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67200" y="2335213"/>
                        <a:ext cx="174466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5" name="Object 17"/>
          <p:cNvGraphicFramePr>
            <a:graphicFrameLocks noChangeAspect="1"/>
          </p:cNvGraphicFramePr>
          <p:nvPr/>
        </p:nvGraphicFramePr>
        <p:xfrm>
          <a:off x="4173538" y="2846388"/>
          <a:ext cx="685800" cy="727075"/>
        </p:xfrm>
        <a:graphic>
          <a:graphicData uri="http://schemas.openxmlformats.org/presentationml/2006/ole">
            <mc:AlternateContent xmlns:mc="http://schemas.openxmlformats.org/markup-compatibility/2006">
              <mc:Choice xmlns:v="urn:schemas-microsoft-com:vml" Requires="v">
                <p:oleObj spid="_x0000_s29168" name="Equation" r:id="rId30" imgW="419040" imgH="444240" progId="Equation.DSMT4">
                  <p:embed/>
                </p:oleObj>
              </mc:Choice>
              <mc:Fallback>
                <p:oleObj name="Equation" r:id="rId30" imgW="419040" imgH="44424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173538" y="2846388"/>
                        <a:ext cx="685800"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6" name="Object 18"/>
          <p:cNvGraphicFramePr>
            <a:graphicFrameLocks noChangeAspect="1"/>
          </p:cNvGraphicFramePr>
          <p:nvPr/>
        </p:nvGraphicFramePr>
        <p:xfrm>
          <a:off x="5219700" y="2717800"/>
          <a:ext cx="914400" cy="998538"/>
        </p:xfrm>
        <a:graphic>
          <a:graphicData uri="http://schemas.openxmlformats.org/presentationml/2006/ole">
            <mc:AlternateContent xmlns:mc="http://schemas.openxmlformats.org/markup-compatibility/2006">
              <mc:Choice xmlns:v="urn:schemas-microsoft-com:vml" Requires="v">
                <p:oleObj spid="_x0000_s29169" name="Equation" r:id="rId32" imgW="558720" imgH="609480" progId="Equation.DSMT4">
                  <p:embed/>
                </p:oleObj>
              </mc:Choice>
              <mc:Fallback>
                <p:oleObj name="Equation" r:id="rId32" imgW="558720" imgH="609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219700" y="2717800"/>
                        <a:ext cx="914400" cy="99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7" name="Object 19"/>
          <p:cNvGraphicFramePr>
            <a:graphicFrameLocks noChangeAspect="1"/>
          </p:cNvGraphicFramePr>
          <p:nvPr/>
        </p:nvGraphicFramePr>
        <p:xfrm>
          <a:off x="2843213" y="3644900"/>
          <a:ext cx="3575050" cy="915988"/>
        </p:xfrm>
        <a:graphic>
          <a:graphicData uri="http://schemas.openxmlformats.org/presentationml/2006/ole">
            <mc:AlternateContent xmlns:mc="http://schemas.openxmlformats.org/markup-compatibility/2006">
              <mc:Choice xmlns:v="urn:schemas-microsoft-com:vml" Requires="v">
                <p:oleObj spid="_x0000_s29170" name="Equation" r:id="rId34" imgW="2184120" imgH="558720" progId="Equation.DSMT4">
                  <p:embed/>
                </p:oleObj>
              </mc:Choice>
              <mc:Fallback>
                <p:oleObj name="Equation" r:id="rId34" imgW="2184120" imgH="55872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43213" y="3644900"/>
                        <a:ext cx="3575050"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8" name="Object 20"/>
          <p:cNvGraphicFramePr>
            <a:graphicFrameLocks noChangeAspect="1"/>
          </p:cNvGraphicFramePr>
          <p:nvPr/>
        </p:nvGraphicFramePr>
        <p:xfrm>
          <a:off x="2843213" y="4581525"/>
          <a:ext cx="1766887" cy="728663"/>
        </p:xfrm>
        <a:graphic>
          <a:graphicData uri="http://schemas.openxmlformats.org/presentationml/2006/ole">
            <mc:AlternateContent xmlns:mc="http://schemas.openxmlformats.org/markup-compatibility/2006">
              <mc:Choice xmlns:v="urn:schemas-microsoft-com:vml" Requires="v">
                <p:oleObj spid="_x0000_s29171" name="Equation" r:id="rId36" imgW="1079280" imgH="444240" progId="Equation.DSMT4">
                  <p:embed/>
                </p:oleObj>
              </mc:Choice>
              <mc:Fallback>
                <p:oleObj name="Equation" r:id="rId36" imgW="1079280" imgH="4442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843213" y="4581525"/>
                        <a:ext cx="1766887"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9" name="Object 21"/>
          <p:cNvGraphicFramePr>
            <a:graphicFrameLocks noChangeAspect="1"/>
          </p:cNvGraphicFramePr>
          <p:nvPr/>
        </p:nvGraphicFramePr>
        <p:xfrm>
          <a:off x="2835275" y="5292725"/>
          <a:ext cx="1808163" cy="728663"/>
        </p:xfrm>
        <a:graphic>
          <a:graphicData uri="http://schemas.openxmlformats.org/presentationml/2006/ole">
            <mc:AlternateContent xmlns:mc="http://schemas.openxmlformats.org/markup-compatibility/2006">
              <mc:Choice xmlns:v="urn:schemas-microsoft-com:vml" Requires="v">
                <p:oleObj spid="_x0000_s29172" name="Equation" r:id="rId38" imgW="1104840" imgH="444240" progId="Equation.DSMT4">
                  <p:embed/>
                </p:oleObj>
              </mc:Choice>
              <mc:Fallback>
                <p:oleObj name="Equation" r:id="rId38" imgW="1104840" imgH="44424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835275" y="5292725"/>
                        <a:ext cx="1808163"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90" name="Object 22"/>
          <p:cNvGraphicFramePr>
            <a:graphicFrameLocks noChangeAspect="1"/>
          </p:cNvGraphicFramePr>
          <p:nvPr/>
        </p:nvGraphicFramePr>
        <p:xfrm>
          <a:off x="4648200" y="5259388"/>
          <a:ext cx="787400" cy="833437"/>
        </p:xfrm>
        <a:graphic>
          <a:graphicData uri="http://schemas.openxmlformats.org/presentationml/2006/ole">
            <mc:AlternateContent xmlns:mc="http://schemas.openxmlformats.org/markup-compatibility/2006">
              <mc:Choice xmlns:v="urn:schemas-microsoft-com:vml" Requires="v">
                <p:oleObj spid="_x0000_s29173" name="Equation" r:id="rId40" imgW="482400" imgH="507960" progId="Equation.DSMT4">
                  <p:embed/>
                </p:oleObj>
              </mc:Choice>
              <mc:Fallback>
                <p:oleObj name="Equation" r:id="rId40" imgW="482400" imgH="50796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648200" y="5259388"/>
                        <a:ext cx="787400"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180850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ssolve">
                                      <p:cBhvr>
                                        <p:cTn id="7" dur="500"/>
                                        <p:tgtEl>
                                          <p:spTgt spid="32771"/>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2773"/>
                                        </p:tgtEl>
                                        <p:attrNameLst>
                                          <p:attrName>style.visibility</p:attrName>
                                        </p:attrNameLst>
                                      </p:cBhvr>
                                      <p:to>
                                        <p:strVal val="visible"/>
                                      </p:to>
                                    </p:set>
                                    <p:animEffect transition="in" filter="dissolve">
                                      <p:cBhvr>
                                        <p:cTn id="21" dur="500"/>
                                        <p:tgtEl>
                                          <p:spTgt spid="32773"/>
                                        </p:tgtEl>
                                      </p:cBhvr>
                                    </p:animEffect>
                                  </p:childTnLst>
                                </p:cTn>
                              </p:par>
                              <p:par>
                                <p:cTn id="22" presetID="9" presetClass="exit" presetSubtype="0" fill="hold" nodeType="withEffect">
                                  <p:stCondLst>
                                    <p:cond delay="0"/>
                                  </p:stCondLst>
                                  <p:childTnLst>
                                    <p:animEffect transition="out" filter="dissolve">
                                      <p:cBhvr>
                                        <p:cTn id="23" dur="500"/>
                                        <p:tgtEl>
                                          <p:spTgt spid="2">
                                            <p:txEl>
                                              <p:pRg st="0" end="0"/>
                                            </p:txEl>
                                          </p:spTgt>
                                        </p:tgtEl>
                                      </p:cBhvr>
                                    </p:animEffect>
                                    <p:set>
                                      <p:cBhvr>
                                        <p:cTn id="24"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nodeType="clickEffect">
                                  <p:stCondLst>
                                    <p:cond delay="0"/>
                                  </p:stCondLst>
                                  <p:childTnLst>
                                    <p:animEffect transition="out" filter="dissolve">
                                      <p:cBhvr>
                                        <p:cTn id="28" dur="500"/>
                                        <p:tgtEl>
                                          <p:spTgt spid="32773"/>
                                        </p:tgtEl>
                                      </p:cBhvr>
                                    </p:animEffect>
                                    <p:set>
                                      <p:cBhvr>
                                        <p:cTn id="29" dur="1" fill="hold">
                                          <p:stCondLst>
                                            <p:cond delay="499"/>
                                          </p:stCondLst>
                                        </p:cTn>
                                        <p:tgtEl>
                                          <p:spTgt spid="32773"/>
                                        </p:tgtEl>
                                        <p:attrNameLst>
                                          <p:attrName>style.visibility</p:attrName>
                                        </p:attrNameLst>
                                      </p:cBhvr>
                                      <p:to>
                                        <p:strVal val="hidden"/>
                                      </p:to>
                                    </p:set>
                                  </p:childTnLst>
                                </p:cTn>
                              </p:par>
                              <p:par>
                                <p:cTn id="30" presetID="9" presetClass="entr" presetSubtype="0" fill="hold" nodeType="withEffect">
                                  <p:stCondLst>
                                    <p:cond delay="0"/>
                                  </p:stCondLst>
                                  <p:childTnLst>
                                    <p:set>
                                      <p:cBhvr>
                                        <p:cTn id="31" dur="1" fill="hold">
                                          <p:stCondLst>
                                            <p:cond delay="0"/>
                                          </p:stCondLst>
                                        </p:cTn>
                                        <p:tgtEl>
                                          <p:spTgt spid="32774"/>
                                        </p:tgtEl>
                                        <p:attrNameLst>
                                          <p:attrName>style.visibility</p:attrName>
                                        </p:attrNameLst>
                                      </p:cBhvr>
                                      <p:to>
                                        <p:strVal val="visible"/>
                                      </p:to>
                                    </p:set>
                                    <p:animEffect transition="in" filter="dissolve">
                                      <p:cBhvr>
                                        <p:cTn id="32" dur="500"/>
                                        <p:tgtEl>
                                          <p:spTgt spid="3277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2775"/>
                                        </p:tgtEl>
                                        <p:attrNameLst>
                                          <p:attrName>style.visibility</p:attrName>
                                        </p:attrNameLst>
                                      </p:cBhvr>
                                      <p:to>
                                        <p:strVal val="visible"/>
                                      </p:to>
                                    </p:set>
                                    <p:animEffect transition="in" filter="dissolve">
                                      <p:cBhvr>
                                        <p:cTn id="37" dur="500"/>
                                        <p:tgtEl>
                                          <p:spTgt spid="327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32775"/>
                                        </p:tgtEl>
                                      </p:cBhvr>
                                    </p:animEffect>
                                    <p:set>
                                      <p:cBhvr>
                                        <p:cTn id="42" dur="1" fill="hold">
                                          <p:stCondLst>
                                            <p:cond delay="499"/>
                                          </p:stCondLst>
                                        </p:cTn>
                                        <p:tgtEl>
                                          <p:spTgt spid="32775"/>
                                        </p:tgtEl>
                                        <p:attrNameLst>
                                          <p:attrName>style.visibility</p:attrName>
                                        </p:attrNameLst>
                                      </p:cBhvr>
                                      <p:to>
                                        <p:strVal val="hidden"/>
                                      </p:to>
                                    </p:set>
                                  </p:childTnLst>
                                </p:cTn>
                              </p:par>
                              <p:par>
                                <p:cTn id="43" presetID="9" presetClass="entr" presetSubtype="0" fill="hold" nodeType="withEffect">
                                  <p:stCondLst>
                                    <p:cond delay="0"/>
                                  </p:stCondLst>
                                  <p:childTnLst>
                                    <p:set>
                                      <p:cBhvr>
                                        <p:cTn id="44" dur="1" fill="hold">
                                          <p:stCondLst>
                                            <p:cond delay="0"/>
                                          </p:stCondLst>
                                        </p:cTn>
                                        <p:tgtEl>
                                          <p:spTgt spid="32776"/>
                                        </p:tgtEl>
                                        <p:attrNameLst>
                                          <p:attrName>style.visibility</p:attrName>
                                        </p:attrNameLst>
                                      </p:cBhvr>
                                      <p:to>
                                        <p:strVal val="visible"/>
                                      </p:to>
                                    </p:set>
                                    <p:animEffect transition="in" filter="dissolve">
                                      <p:cBhvr>
                                        <p:cTn id="45" dur="500"/>
                                        <p:tgtEl>
                                          <p:spTgt spid="3277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32777"/>
                                        </p:tgtEl>
                                        <p:attrNameLst>
                                          <p:attrName>style.visibility</p:attrName>
                                        </p:attrNameLst>
                                      </p:cBhvr>
                                      <p:to>
                                        <p:strVal val="visible"/>
                                      </p:to>
                                    </p:set>
                                    <p:animEffect transition="in" filter="dissolve">
                                      <p:cBhvr>
                                        <p:cTn id="50" dur="500"/>
                                        <p:tgtEl>
                                          <p:spTgt spid="3277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xit" presetSubtype="0" fill="hold" nodeType="clickEffect">
                                  <p:stCondLst>
                                    <p:cond delay="0"/>
                                  </p:stCondLst>
                                  <p:childTnLst>
                                    <p:animEffect transition="out" filter="dissolve">
                                      <p:cBhvr>
                                        <p:cTn id="54" dur="500"/>
                                        <p:tgtEl>
                                          <p:spTgt spid="32777"/>
                                        </p:tgtEl>
                                      </p:cBhvr>
                                    </p:animEffect>
                                    <p:set>
                                      <p:cBhvr>
                                        <p:cTn id="55" dur="1" fill="hold">
                                          <p:stCondLst>
                                            <p:cond delay="499"/>
                                          </p:stCondLst>
                                        </p:cTn>
                                        <p:tgtEl>
                                          <p:spTgt spid="32777"/>
                                        </p:tgtEl>
                                        <p:attrNameLst>
                                          <p:attrName>style.visibility</p:attrName>
                                        </p:attrNameLst>
                                      </p:cBhvr>
                                      <p:to>
                                        <p:strVal val="hidden"/>
                                      </p:to>
                                    </p:set>
                                  </p:childTnLst>
                                </p:cTn>
                              </p:par>
                              <p:par>
                                <p:cTn id="56" presetID="9" presetClass="entr" presetSubtype="0" fill="hold" nodeType="withEffect">
                                  <p:stCondLst>
                                    <p:cond delay="0"/>
                                  </p:stCondLst>
                                  <p:childTnLst>
                                    <p:set>
                                      <p:cBhvr>
                                        <p:cTn id="57" dur="1" fill="hold">
                                          <p:stCondLst>
                                            <p:cond delay="0"/>
                                          </p:stCondLst>
                                        </p:cTn>
                                        <p:tgtEl>
                                          <p:spTgt spid="32778"/>
                                        </p:tgtEl>
                                        <p:attrNameLst>
                                          <p:attrName>style.visibility</p:attrName>
                                        </p:attrNameLst>
                                      </p:cBhvr>
                                      <p:to>
                                        <p:strVal val="visible"/>
                                      </p:to>
                                    </p:set>
                                    <p:animEffect transition="in" filter="dissolve">
                                      <p:cBhvr>
                                        <p:cTn id="58" dur="500"/>
                                        <p:tgtEl>
                                          <p:spTgt spid="3277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32779"/>
                                        </p:tgtEl>
                                        <p:attrNameLst>
                                          <p:attrName>style.visibility</p:attrName>
                                        </p:attrNameLst>
                                      </p:cBhvr>
                                      <p:to>
                                        <p:strVal val="visible"/>
                                      </p:to>
                                    </p:set>
                                    <p:animEffect transition="in" filter="dissolve">
                                      <p:cBhvr>
                                        <p:cTn id="63" dur="500"/>
                                        <p:tgtEl>
                                          <p:spTgt spid="3277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xit" presetSubtype="0" fill="hold" nodeType="clickEffect">
                                  <p:stCondLst>
                                    <p:cond delay="0"/>
                                  </p:stCondLst>
                                  <p:childTnLst>
                                    <p:animEffect transition="out" filter="dissolve">
                                      <p:cBhvr>
                                        <p:cTn id="67" dur="500"/>
                                        <p:tgtEl>
                                          <p:spTgt spid="32779"/>
                                        </p:tgtEl>
                                      </p:cBhvr>
                                    </p:animEffect>
                                    <p:set>
                                      <p:cBhvr>
                                        <p:cTn id="68" dur="1" fill="hold">
                                          <p:stCondLst>
                                            <p:cond delay="499"/>
                                          </p:stCondLst>
                                        </p:cTn>
                                        <p:tgtEl>
                                          <p:spTgt spid="32779"/>
                                        </p:tgtEl>
                                        <p:attrNameLst>
                                          <p:attrName>style.visibility</p:attrName>
                                        </p:attrNameLst>
                                      </p:cBhvr>
                                      <p:to>
                                        <p:strVal val="hidden"/>
                                      </p:to>
                                    </p:set>
                                  </p:childTnLst>
                                </p:cTn>
                              </p:par>
                              <p:par>
                                <p:cTn id="69" presetID="9" presetClass="entr" presetSubtype="0" fill="hold" nodeType="withEffect">
                                  <p:stCondLst>
                                    <p:cond delay="0"/>
                                  </p:stCondLst>
                                  <p:childTnLst>
                                    <p:set>
                                      <p:cBhvr>
                                        <p:cTn id="70" dur="1" fill="hold">
                                          <p:stCondLst>
                                            <p:cond delay="0"/>
                                          </p:stCondLst>
                                        </p:cTn>
                                        <p:tgtEl>
                                          <p:spTgt spid="32780"/>
                                        </p:tgtEl>
                                        <p:attrNameLst>
                                          <p:attrName>style.visibility</p:attrName>
                                        </p:attrNameLst>
                                      </p:cBhvr>
                                      <p:to>
                                        <p:strVal val="visible"/>
                                      </p:to>
                                    </p:set>
                                    <p:animEffect transition="in" filter="dissolve">
                                      <p:cBhvr>
                                        <p:cTn id="71" dur="500"/>
                                        <p:tgtEl>
                                          <p:spTgt spid="3278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nodeType="clickEffect">
                                  <p:stCondLst>
                                    <p:cond delay="0"/>
                                  </p:stCondLst>
                                  <p:childTnLst>
                                    <p:set>
                                      <p:cBhvr>
                                        <p:cTn id="75" dur="1" fill="hold">
                                          <p:stCondLst>
                                            <p:cond delay="0"/>
                                          </p:stCondLst>
                                        </p:cTn>
                                        <p:tgtEl>
                                          <p:spTgt spid="32781"/>
                                        </p:tgtEl>
                                        <p:attrNameLst>
                                          <p:attrName>style.visibility</p:attrName>
                                        </p:attrNameLst>
                                      </p:cBhvr>
                                      <p:to>
                                        <p:strVal val="visible"/>
                                      </p:to>
                                    </p:set>
                                    <p:animEffect transition="in" filter="dissolve">
                                      <p:cBhvr>
                                        <p:cTn id="76" dur="500"/>
                                        <p:tgtEl>
                                          <p:spTgt spid="3278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32782"/>
                                        </p:tgtEl>
                                        <p:attrNameLst>
                                          <p:attrName>style.visibility</p:attrName>
                                        </p:attrNameLst>
                                      </p:cBhvr>
                                      <p:to>
                                        <p:strVal val="visible"/>
                                      </p:to>
                                    </p:set>
                                    <p:animEffect transition="in" filter="dissolve">
                                      <p:cBhvr>
                                        <p:cTn id="81" dur="500"/>
                                        <p:tgtEl>
                                          <p:spTgt spid="32782"/>
                                        </p:tgtEl>
                                      </p:cBhvr>
                                    </p:animEffect>
                                  </p:childTnLst>
                                </p:cTn>
                              </p:par>
                              <p:par>
                                <p:cTn id="82" presetID="8" presetClass="emph" presetSubtype="0" fill="hold" nodeType="withEffect">
                                  <p:stCondLst>
                                    <p:cond delay="0"/>
                                  </p:stCondLst>
                                  <p:childTnLst>
                                    <p:animRot by="21600000">
                                      <p:cBhvr>
                                        <p:cTn id="83" dur="2000" fill="hold"/>
                                        <p:tgtEl>
                                          <p:spTgt spid="32780"/>
                                        </p:tgtEl>
                                        <p:attrNameLst>
                                          <p:attrName>r</p:attrName>
                                        </p:attrNameLst>
                                      </p:cBhvr>
                                    </p:animRot>
                                  </p:childTnLst>
                                </p:cTn>
                              </p:par>
                            </p:childTnLst>
                          </p:cTn>
                        </p:par>
                      </p:childTnLst>
                    </p:cTn>
                  </p:par>
                  <p:par>
                    <p:cTn id="84" fill="hold" nodeType="clickPar">
                      <p:stCondLst>
                        <p:cond delay="indefinite"/>
                      </p:stCondLst>
                      <p:childTnLst>
                        <p:par>
                          <p:cTn id="85" fill="hold" nodeType="withGroup">
                            <p:stCondLst>
                              <p:cond delay="0"/>
                            </p:stCondLst>
                            <p:childTnLst>
                              <p:par>
                                <p:cTn id="86" presetID="9" presetClass="entr" presetSubtype="0" fill="hold" nodeType="clickEffect">
                                  <p:stCondLst>
                                    <p:cond delay="0"/>
                                  </p:stCondLst>
                                  <p:childTnLst>
                                    <p:set>
                                      <p:cBhvr>
                                        <p:cTn id="87" dur="1" fill="hold">
                                          <p:stCondLst>
                                            <p:cond delay="0"/>
                                          </p:stCondLst>
                                        </p:cTn>
                                        <p:tgtEl>
                                          <p:spTgt spid="32783"/>
                                        </p:tgtEl>
                                        <p:attrNameLst>
                                          <p:attrName>style.visibility</p:attrName>
                                        </p:attrNameLst>
                                      </p:cBhvr>
                                      <p:to>
                                        <p:strVal val="visible"/>
                                      </p:to>
                                    </p:set>
                                    <p:animEffect transition="in" filter="dissolve">
                                      <p:cBhvr>
                                        <p:cTn id="88" dur="500"/>
                                        <p:tgtEl>
                                          <p:spTgt spid="3278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ntr" presetSubtype="0" fill="hold" nodeType="clickEffect">
                                  <p:stCondLst>
                                    <p:cond delay="0"/>
                                  </p:stCondLst>
                                  <p:childTnLst>
                                    <p:set>
                                      <p:cBhvr>
                                        <p:cTn id="92" dur="1" fill="hold">
                                          <p:stCondLst>
                                            <p:cond delay="0"/>
                                          </p:stCondLst>
                                        </p:cTn>
                                        <p:tgtEl>
                                          <p:spTgt spid="32784"/>
                                        </p:tgtEl>
                                        <p:attrNameLst>
                                          <p:attrName>style.visibility</p:attrName>
                                        </p:attrNameLst>
                                      </p:cBhvr>
                                      <p:to>
                                        <p:strVal val="visible"/>
                                      </p:to>
                                    </p:set>
                                    <p:animEffect transition="in" filter="dissolve">
                                      <p:cBhvr>
                                        <p:cTn id="93" dur="500"/>
                                        <p:tgtEl>
                                          <p:spTgt spid="3278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9" presetClass="entr" presetSubtype="0" fill="hold" nodeType="clickEffect">
                                  <p:stCondLst>
                                    <p:cond delay="0"/>
                                  </p:stCondLst>
                                  <p:childTnLst>
                                    <p:set>
                                      <p:cBhvr>
                                        <p:cTn id="97" dur="1" fill="hold">
                                          <p:stCondLst>
                                            <p:cond delay="0"/>
                                          </p:stCondLst>
                                        </p:cTn>
                                        <p:tgtEl>
                                          <p:spTgt spid="32785"/>
                                        </p:tgtEl>
                                        <p:attrNameLst>
                                          <p:attrName>style.visibility</p:attrName>
                                        </p:attrNameLst>
                                      </p:cBhvr>
                                      <p:to>
                                        <p:strVal val="visible"/>
                                      </p:to>
                                    </p:set>
                                    <p:animEffect transition="in" filter="dissolve">
                                      <p:cBhvr>
                                        <p:cTn id="98" dur="500"/>
                                        <p:tgtEl>
                                          <p:spTgt spid="3278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9" presetClass="entr" presetSubtype="0" fill="hold" nodeType="clickEffect">
                                  <p:stCondLst>
                                    <p:cond delay="0"/>
                                  </p:stCondLst>
                                  <p:childTnLst>
                                    <p:set>
                                      <p:cBhvr>
                                        <p:cTn id="102" dur="1" fill="hold">
                                          <p:stCondLst>
                                            <p:cond delay="0"/>
                                          </p:stCondLst>
                                        </p:cTn>
                                        <p:tgtEl>
                                          <p:spTgt spid="32786"/>
                                        </p:tgtEl>
                                        <p:attrNameLst>
                                          <p:attrName>style.visibility</p:attrName>
                                        </p:attrNameLst>
                                      </p:cBhvr>
                                      <p:to>
                                        <p:strVal val="visible"/>
                                      </p:to>
                                    </p:set>
                                    <p:animEffect transition="in" filter="dissolve">
                                      <p:cBhvr>
                                        <p:cTn id="103" dur="500"/>
                                        <p:tgtEl>
                                          <p:spTgt spid="32786"/>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9" presetClass="exit" presetSubtype="0" fill="hold" grpId="1" nodeType="clickEffect">
                                  <p:stCondLst>
                                    <p:cond delay="0"/>
                                  </p:stCondLst>
                                  <p:childTnLst>
                                    <p:animEffect transition="out" filter="dissolve">
                                      <p:cBhvr>
                                        <p:cTn id="107" dur="500"/>
                                        <p:tgtEl>
                                          <p:spTgt spid="3"/>
                                        </p:tgtEl>
                                      </p:cBhvr>
                                    </p:animEffect>
                                    <p:set>
                                      <p:cBhvr>
                                        <p:cTn id="108" dur="1" fill="hold">
                                          <p:stCondLst>
                                            <p:cond delay="499"/>
                                          </p:stCondLst>
                                        </p:cTn>
                                        <p:tgtEl>
                                          <p:spTgt spid="3"/>
                                        </p:tgtEl>
                                        <p:attrNameLst>
                                          <p:attrName>style.visibility</p:attrName>
                                        </p:attrNameLst>
                                      </p:cBhvr>
                                      <p:to>
                                        <p:strVal val="hidden"/>
                                      </p:to>
                                    </p:set>
                                  </p:childTnLst>
                                </p:cTn>
                              </p:par>
                              <p:par>
                                <p:cTn id="109" presetID="9" presetClass="exit" presetSubtype="0" fill="hold" nodeType="withEffect">
                                  <p:stCondLst>
                                    <p:cond delay="0"/>
                                  </p:stCondLst>
                                  <p:childTnLst>
                                    <p:animEffect transition="out" filter="dissolve">
                                      <p:cBhvr>
                                        <p:cTn id="110" dur="500"/>
                                        <p:tgtEl>
                                          <p:spTgt spid="32771"/>
                                        </p:tgtEl>
                                      </p:cBhvr>
                                    </p:animEffect>
                                    <p:set>
                                      <p:cBhvr>
                                        <p:cTn id="111" dur="1" fill="hold">
                                          <p:stCondLst>
                                            <p:cond delay="499"/>
                                          </p:stCondLst>
                                        </p:cTn>
                                        <p:tgtEl>
                                          <p:spTgt spid="32771"/>
                                        </p:tgtEl>
                                        <p:attrNameLst>
                                          <p:attrName>style.visibility</p:attrName>
                                        </p:attrNameLst>
                                      </p:cBhvr>
                                      <p:to>
                                        <p:strVal val="hidden"/>
                                      </p:to>
                                    </p:set>
                                  </p:childTnLst>
                                </p:cTn>
                              </p:par>
                              <p:par>
                                <p:cTn id="112" presetID="9" presetClass="exit" presetSubtype="0" fill="hold" nodeType="withEffect">
                                  <p:stCondLst>
                                    <p:cond delay="0"/>
                                  </p:stCondLst>
                                  <p:childTnLst>
                                    <p:animEffect transition="out" filter="dissolve">
                                      <p:cBhvr>
                                        <p:cTn id="113" dur="500"/>
                                        <p:tgtEl>
                                          <p:spTgt spid="6"/>
                                        </p:tgtEl>
                                      </p:cBhvr>
                                    </p:animEffect>
                                    <p:set>
                                      <p:cBhvr>
                                        <p:cTn id="114" dur="1" fill="hold">
                                          <p:stCondLst>
                                            <p:cond delay="499"/>
                                          </p:stCondLst>
                                        </p:cTn>
                                        <p:tgtEl>
                                          <p:spTgt spid="6"/>
                                        </p:tgtEl>
                                        <p:attrNameLst>
                                          <p:attrName>style.visibility</p:attrName>
                                        </p:attrNameLst>
                                      </p:cBhvr>
                                      <p:to>
                                        <p:strVal val="hidden"/>
                                      </p:to>
                                    </p:set>
                                  </p:childTnLst>
                                </p:cTn>
                              </p:par>
                              <p:par>
                                <p:cTn id="115" presetID="9" presetClass="exit" presetSubtype="0" fill="hold" nodeType="withEffect">
                                  <p:stCondLst>
                                    <p:cond delay="0"/>
                                  </p:stCondLst>
                                  <p:childTnLst>
                                    <p:animEffect transition="out" filter="dissolve">
                                      <p:cBhvr>
                                        <p:cTn id="116" dur="500"/>
                                        <p:tgtEl>
                                          <p:spTgt spid="5"/>
                                        </p:tgtEl>
                                      </p:cBhvr>
                                    </p:animEffect>
                                    <p:set>
                                      <p:cBhvr>
                                        <p:cTn id="117" dur="1" fill="hold">
                                          <p:stCondLst>
                                            <p:cond delay="499"/>
                                          </p:stCondLst>
                                        </p:cTn>
                                        <p:tgtEl>
                                          <p:spTgt spid="5"/>
                                        </p:tgtEl>
                                        <p:attrNameLst>
                                          <p:attrName>style.visibility</p:attrName>
                                        </p:attrNameLst>
                                      </p:cBhvr>
                                      <p:to>
                                        <p:strVal val="hidden"/>
                                      </p:to>
                                    </p:set>
                                  </p:childTnLst>
                                </p:cTn>
                              </p:par>
                              <p:par>
                                <p:cTn id="118" presetID="9" presetClass="entr" presetSubtype="0" fill="hold" nodeType="withEffect">
                                  <p:stCondLst>
                                    <p:cond delay="0"/>
                                  </p:stCondLst>
                                  <p:childTnLst>
                                    <p:set>
                                      <p:cBhvr>
                                        <p:cTn id="119" dur="1" fill="hold">
                                          <p:stCondLst>
                                            <p:cond delay="0"/>
                                          </p:stCondLst>
                                        </p:cTn>
                                        <p:tgtEl>
                                          <p:spTgt spid="32787"/>
                                        </p:tgtEl>
                                        <p:attrNameLst>
                                          <p:attrName>style.visibility</p:attrName>
                                        </p:attrNameLst>
                                      </p:cBhvr>
                                      <p:to>
                                        <p:strVal val="visible"/>
                                      </p:to>
                                    </p:set>
                                    <p:animEffect transition="in" filter="dissolve">
                                      <p:cBhvr>
                                        <p:cTn id="120" dur="500"/>
                                        <p:tgtEl>
                                          <p:spTgt spid="32787"/>
                                        </p:tgtEl>
                                      </p:cBhvr>
                                    </p:animEffect>
                                  </p:childTnLst>
                                </p:cTn>
                              </p:par>
                              <p:par>
                                <p:cTn id="121" presetID="8" presetClass="emph" presetSubtype="0" fill="hold" nodeType="withEffect">
                                  <p:stCondLst>
                                    <p:cond delay="0"/>
                                  </p:stCondLst>
                                  <p:childTnLst>
                                    <p:animRot by="21600000">
                                      <p:cBhvr>
                                        <p:cTn id="122" dur="2000" fill="hold"/>
                                        <p:tgtEl>
                                          <p:spTgt spid="32778"/>
                                        </p:tgtEl>
                                        <p:attrNameLst>
                                          <p:attrName>r</p:attrName>
                                        </p:attrNameLst>
                                      </p:cBhvr>
                                    </p:animRo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9" presetClass="entr" presetSubtype="0" fill="hold" nodeType="clickEffect">
                                  <p:stCondLst>
                                    <p:cond delay="0"/>
                                  </p:stCondLst>
                                  <p:childTnLst>
                                    <p:set>
                                      <p:cBhvr>
                                        <p:cTn id="126" dur="1" fill="hold">
                                          <p:stCondLst>
                                            <p:cond delay="0"/>
                                          </p:stCondLst>
                                        </p:cTn>
                                        <p:tgtEl>
                                          <p:spTgt spid="32788"/>
                                        </p:tgtEl>
                                        <p:attrNameLst>
                                          <p:attrName>style.visibility</p:attrName>
                                        </p:attrNameLst>
                                      </p:cBhvr>
                                      <p:to>
                                        <p:strVal val="visible"/>
                                      </p:to>
                                    </p:set>
                                    <p:animEffect transition="in" filter="dissolve">
                                      <p:cBhvr>
                                        <p:cTn id="127" dur="500"/>
                                        <p:tgtEl>
                                          <p:spTgt spid="3278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ntr" presetSubtype="0" fill="hold" nodeType="clickEffect">
                                  <p:stCondLst>
                                    <p:cond delay="0"/>
                                  </p:stCondLst>
                                  <p:childTnLst>
                                    <p:set>
                                      <p:cBhvr>
                                        <p:cTn id="131" dur="1" fill="hold">
                                          <p:stCondLst>
                                            <p:cond delay="0"/>
                                          </p:stCondLst>
                                        </p:cTn>
                                        <p:tgtEl>
                                          <p:spTgt spid="32789"/>
                                        </p:tgtEl>
                                        <p:attrNameLst>
                                          <p:attrName>style.visibility</p:attrName>
                                        </p:attrNameLst>
                                      </p:cBhvr>
                                      <p:to>
                                        <p:strVal val="visible"/>
                                      </p:to>
                                    </p:set>
                                    <p:animEffect transition="in" filter="dissolve">
                                      <p:cBhvr>
                                        <p:cTn id="132" dur="500"/>
                                        <p:tgtEl>
                                          <p:spTgt spid="32789"/>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9" presetClass="entr" presetSubtype="0" fill="hold" nodeType="clickEffect">
                                  <p:stCondLst>
                                    <p:cond delay="0"/>
                                  </p:stCondLst>
                                  <p:childTnLst>
                                    <p:set>
                                      <p:cBhvr>
                                        <p:cTn id="136" dur="1" fill="hold">
                                          <p:stCondLst>
                                            <p:cond delay="0"/>
                                          </p:stCondLst>
                                        </p:cTn>
                                        <p:tgtEl>
                                          <p:spTgt spid="32790"/>
                                        </p:tgtEl>
                                        <p:attrNameLst>
                                          <p:attrName>style.visibility</p:attrName>
                                        </p:attrNameLst>
                                      </p:cBhvr>
                                      <p:to>
                                        <p:strVal val="visible"/>
                                      </p:to>
                                    </p:set>
                                    <p:animEffect transition="in" filter="dissolve">
                                      <p:cBhvr>
                                        <p:cTn id="137" dur="500"/>
                                        <p:tgtEl>
                                          <p:spTgt spid="32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Exercise - 2008 – Q3(b) – H.L.</a:t>
            </a:r>
            <a:endParaRPr lang="en-GB" altLang="en-US" sz="3600" b="1"/>
          </a:p>
        </p:txBody>
      </p:sp>
      <p:graphicFrame>
        <p:nvGraphicFramePr>
          <p:cNvPr id="3" name="Object 2"/>
          <p:cNvGraphicFramePr>
            <a:graphicFrameLocks noChangeAspect="1"/>
          </p:cNvGraphicFramePr>
          <p:nvPr/>
        </p:nvGraphicFramePr>
        <p:xfrm>
          <a:off x="539750" y="1628775"/>
          <a:ext cx="6854825" cy="4248150"/>
        </p:xfrm>
        <a:graphic>
          <a:graphicData uri="http://schemas.openxmlformats.org/presentationml/2006/ole">
            <mc:AlternateContent xmlns:mc="http://schemas.openxmlformats.org/markup-compatibility/2006">
              <mc:Choice xmlns:v="urn:schemas-microsoft-com:vml" Requires="v">
                <p:oleObj spid="_x0000_s29722" name="Equation" r:id="rId3" imgW="3606480" imgH="2234880" progId="Equation.DSMT4">
                  <p:embed/>
                </p:oleObj>
              </mc:Choice>
              <mc:Fallback>
                <p:oleObj name="Equation" r:id="rId3" imgW="3606480" imgH="223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628775"/>
                        <a:ext cx="6854825" cy="424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0441364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31" name="Object 11"/>
          <p:cNvGraphicFramePr>
            <a:graphicFrameLocks noChangeAspect="1"/>
          </p:cNvGraphicFramePr>
          <p:nvPr/>
        </p:nvGraphicFramePr>
        <p:xfrm>
          <a:off x="539750" y="2778125"/>
          <a:ext cx="2874963" cy="434975"/>
        </p:xfrm>
        <a:graphic>
          <a:graphicData uri="http://schemas.openxmlformats.org/presentationml/2006/ole">
            <mc:AlternateContent xmlns:mc="http://schemas.openxmlformats.org/markup-compatibility/2006">
              <mc:Choice xmlns:v="urn:schemas-microsoft-com:vml" Requires="v">
                <p:oleObj spid="_x0000_s31226" name="Equation" r:id="rId3" imgW="1523880" imgH="228600" progId="Equation.DSMT4">
                  <p:embed/>
                </p:oleObj>
              </mc:Choice>
              <mc:Fallback>
                <p:oleObj name="Equation" r:id="rId3" imgW="152388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778125"/>
                        <a:ext cx="2874963"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0" name="Object 10"/>
          <p:cNvGraphicFramePr>
            <a:graphicFrameLocks noChangeAspect="1"/>
          </p:cNvGraphicFramePr>
          <p:nvPr/>
        </p:nvGraphicFramePr>
        <p:xfrm>
          <a:off x="539750" y="2033588"/>
          <a:ext cx="2946400" cy="747712"/>
        </p:xfrm>
        <a:graphic>
          <a:graphicData uri="http://schemas.openxmlformats.org/presentationml/2006/ole">
            <mc:AlternateContent xmlns:mc="http://schemas.openxmlformats.org/markup-compatibility/2006">
              <mc:Choice xmlns:v="urn:schemas-microsoft-com:vml" Requires="v">
                <p:oleObj spid="_x0000_s31227" name="Equation" r:id="rId5" imgW="1562040" imgH="393480" progId="Equation.DSMT4">
                  <p:embed/>
                </p:oleObj>
              </mc:Choice>
              <mc:Fallback>
                <p:oleObj name="Equation" r:id="rId5" imgW="15620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033588"/>
                        <a:ext cx="2946400"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539750" y="1744663"/>
          <a:ext cx="3041650" cy="747712"/>
        </p:xfrm>
        <a:graphic>
          <a:graphicData uri="http://schemas.openxmlformats.org/presentationml/2006/ole">
            <mc:AlternateContent xmlns:mc="http://schemas.openxmlformats.org/markup-compatibility/2006">
              <mc:Choice xmlns:v="urn:schemas-microsoft-com:vml" Requires="v">
                <p:oleObj spid="_x0000_s31228" name="Equation" r:id="rId7" imgW="1612800" imgH="393480" progId="Equation.DSMT4">
                  <p:embed/>
                </p:oleObj>
              </mc:Choice>
              <mc:Fallback>
                <p:oleObj name="Equation" r:id="rId7" imgW="161280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1744663"/>
                        <a:ext cx="3041650"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8" name="Object 8"/>
          <p:cNvGraphicFramePr>
            <a:graphicFrameLocks noChangeAspect="1"/>
          </p:cNvGraphicFramePr>
          <p:nvPr/>
        </p:nvGraphicFramePr>
        <p:xfrm>
          <a:off x="539750" y="2393950"/>
          <a:ext cx="3041650" cy="747713"/>
        </p:xfrm>
        <a:graphic>
          <a:graphicData uri="http://schemas.openxmlformats.org/presentationml/2006/ole">
            <mc:AlternateContent xmlns:mc="http://schemas.openxmlformats.org/markup-compatibility/2006">
              <mc:Choice xmlns:v="urn:schemas-microsoft-com:vml" Requires="v">
                <p:oleObj spid="_x0000_s31229" name="Equation" r:id="rId9" imgW="1612800" imgH="393480" progId="Equation.DSMT4">
                  <p:embed/>
                </p:oleObj>
              </mc:Choice>
              <mc:Fallback>
                <p:oleObj name="Equation" r:id="rId9" imgW="161280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750" y="2393950"/>
                        <a:ext cx="3041650"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Isosceles Triangle 1"/>
          <p:cNvSpPr/>
          <p:nvPr/>
        </p:nvSpPr>
        <p:spPr>
          <a:xfrm>
            <a:off x="1042988" y="3860800"/>
            <a:ext cx="4033837" cy="2160588"/>
          </a:xfrm>
          <a:prstGeom prst="triangle">
            <a:avLst>
              <a:gd name="adj" fmla="val 23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Arrow Connector 3"/>
          <p:cNvCxnSpPr/>
          <p:nvPr/>
        </p:nvCxnSpPr>
        <p:spPr>
          <a:xfrm flipV="1">
            <a:off x="1331913" y="3141663"/>
            <a:ext cx="1223962" cy="863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 name="Object 2"/>
          <p:cNvGraphicFramePr>
            <a:graphicFrameLocks noChangeAspect="1"/>
          </p:cNvGraphicFramePr>
          <p:nvPr/>
        </p:nvGraphicFramePr>
        <p:xfrm>
          <a:off x="1547813" y="3811588"/>
          <a:ext cx="409575" cy="338137"/>
        </p:xfrm>
        <a:graphic>
          <a:graphicData uri="http://schemas.openxmlformats.org/presentationml/2006/ole">
            <mc:AlternateContent xmlns:mc="http://schemas.openxmlformats.org/markup-compatibility/2006">
              <mc:Choice xmlns:v="urn:schemas-microsoft-com:vml" Requires="v">
                <p:oleObj spid="_x0000_s31230" name="Equation" r:id="rId11" imgW="215640" imgH="177480" progId="Equation.DSMT4">
                  <p:embed/>
                </p:oleObj>
              </mc:Choice>
              <mc:Fallback>
                <p:oleObj name="Equation" r:id="rId11" imgW="21564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7813" y="3811588"/>
                        <a:ext cx="4095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4260850" y="5683250"/>
          <a:ext cx="239713" cy="338138"/>
        </p:xfrm>
        <a:graphic>
          <a:graphicData uri="http://schemas.openxmlformats.org/presentationml/2006/ole">
            <mc:AlternateContent xmlns:mc="http://schemas.openxmlformats.org/markup-compatibility/2006">
              <mc:Choice xmlns:v="urn:schemas-microsoft-com:vml" Requires="v">
                <p:oleObj spid="_x0000_s31231"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0850" y="5683250"/>
                        <a:ext cx="239713"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p:cNvSpPr txBox="1">
            <a:spLocks noChangeArrowheads="1"/>
          </p:cNvSpPr>
          <p:nvPr/>
        </p:nvSpPr>
        <p:spPr bwMode="auto">
          <a:xfrm>
            <a:off x="539750" y="765175"/>
            <a:ext cx="6696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Solution</a:t>
            </a:r>
            <a:endParaRPr lang="en-GB" altLang="en-US" sz="3600" b="1"/>
          </a:p>
        </p:txBody>
      </p:sp>
      <p:graphicFrame>
        <p:nvGraphicFramePr>
          <p:cNvPr id="30724" name="Object 4"/>
          <p:cNvGraphicFramePr>
            <a:graphicFrameLocks noChangeAspect="1"/>
          </p:cNvGraphicFramePr>
          <p:nvPr/>
        </p:nvGraphicFramePr>
        <p:xfrm>
          <a:off x="1668463" y="3357563"/>
          <a:ext cx="239712" cy="265112"/>
        </p:xfrm>
        <a:graphic>
          <a:graphicData uri="http://schemas.openxmlformats.org/presentationml/2006/ole">
            <mc:AlternateContent xmlns:mc="http://schemas.openxmlformats.org/markup-compatibility/2006">
              <mc:Choice xmlns:v="urn:schemas-microsoft-com:vml" Requires="v">
                <p:oleObj spid="_x0000_s31232" name="Equation" r:id="rId15" imgW="126720" imgH="139680" progId="Equation.DSMT4">
                  <p:embed/>
                </p:oleObj>
              </mc:Choice>
              <mc:Fallback>
                <p:oleObj name="Equation" r:id="rId15" imgW="126720" imgH="1396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68463" y="3357563"/>
                        <a:ext cx="239712"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539750" y="785813"/>
          <a:ext cx="2611438" cy="482600"/>
        </p:xfrm>
        <a:graphic>
          <a:graphicData uri="http://schemas.openxmlformats.org/presentationml/2006/ole">
            <mc:AlternateContent xmlns:mc="http://schemas.openxmlformats.org/markup-compatibility/2006">
              <mc:Choice xmlns:v="urn:schemas-microsoft-com:vml" Requires="v">
                <p:oleObj spid="_x0000_s31233" name="Equation" r:id="rId17" imgW="1384200" imgH="253800" progId="Equation.DSMT4">
                  <p:embed/>
                </p:oleObj>
              </mc:Choice>
              <mc:Fallback>
                <p:oleObj name="Equation" r:id="rId17" imgW="1384200" imgH="253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750" y="785813"/>
                        <a:ext cx="2611438"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539750" y="1279525"/>
          <a:ext cx="2611438" cy="506413"/>
        </p:xfrm>
        <a:graphic>
          <a:graphicData uri="http://schemas.openxmlformats.org/presentationml/2006/ole">
            <mc:AlternateContent xmlns:mc="http://schemas.openxmlformats.org/markup-compatibility/2006">
              <mc:Choice xmlns:v="urn:schemas-microsoft-com:vml" Requires="v">
                <p:oleObj spid="_x0000_s31234" name="Equation" r:id="rId19" imgW="1384200" imgH="266400" progId="Equation.DSMT4">
                  <p:embed/>
                </p:oleObj>
              </mc:Choice>
              <mc:Fallback>
                <p:oleObj name="Equation" r:id="rId19" imgW="1384200" imgH="266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750" y="1279525"/>
                        <a:ext cx="2611438"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9" name="Object 9"/>
          <p:cNvGraphicFramePr>
            <a:graphicFrameLocks noChangeAspect="1"/>
          </p:cNvGraphicFramePr>
          <p:nvPr/>
        </p:nvGraphicFramePr>
        <p:xfrm>
          <a:off x="539750" y="1557338"/>
          <a:ext cx="2682875" cy="506412"/>
        </p:xfrm>
        <a:graphic>
          <a:graphicData uri="http://schemas.openxmlformats.org/presentationml/2006/ole">
            <mc:AlternateContent xmlns:mc="http://schemas.openxmlformats.org/markup-compatibility/2006">
              <mc:Choice xmlns:v="urn:schemas-microsoft-com:vml" Requires="v">
                <p:oleObj spid="_x0000_s31235" name="Equation" r:id="rId21" imgW="1422360" imgH="266400" progId="Equation.DSMT4">
                  <p:embed/>
                </p:oleObj>
              </mc:Choice>
              <mc:Fallback>
                <p:oleObj name="Equation" r:id="rId21" imgW="1422360" imgH="266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9750" y="1557338"/>
                        <a:ext cx="2682875"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2" name="Object 12"/>
          <p:cNvGraphicFramePr>
            <a:graphicFrameLocks noChangeAspect="1"/>
          </p:cNvGraphicFramePr>
          <p:nvPr/>
        </p:nvGraphicFramePr>
        <p:xfrm>
          <a:off x="569913" y="3232150"/>
          <a:ext cx="2994025" cy="484188"/>
        </p:xfrm>
        <a:graphic>
          <a:graphicData uri="http://schemas.openxmlformats.org/presentationml/2006/ole">
            <mc:AlternateContent xmlns:mc="http://schemas.openxmlformats.org/markup-compatibility/2006">
              <mc:Choice xmlns:v="urn:schemas-microsoft-com:vml" Requires="v">
                <p:oleObj spid="_x0000_s31236" name="Equation" r:id="rId23" imgW="1587240" imgH="253800" progId="Equation.DSMT4">
                  <p:embed/>
                </p:oleObj>
              </mc:Choice>
              <mc:Fallback>
                <p:oleObj name="Equation" r:id="rId23" imgW="1587240" imgH="253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9913" y="3232150"/>
                        <a:ext cx="2994025" cy="48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3" name="Object 13"/>
          <p:cNvGraphicFramePr>
            <a:graphicFrameLocks noChangeAspect="1"/>
          </p:cNvGraphicFramePr>
          <p:nvPr/>
        </p:nvGraphicFramePr>
        <p:xfrm>
          <a:off x="611188" y="3716338"/>
          <a:ext cx="790575" cy="847725"/>
        </p:xfrm>
        <a:graphic>
          <a:graphicData uri="http://schemas.openxmlformats.org/presentationml/2006/ole">
            <mc:AlternateContent xmlns:mc="http://schemas.openxmlformats.org/markup-compatibility/2006">
              <mc:Choice xmlns:v="urn:schemas-microsoft-com:vml" Requires="v">
                <p:oleObj spid="_x0000_s31237" name="Equation" r:id="rId25" imgW="419040" imgH="444240" progId="Equation.DSMT4">
                  <p:embed/>
                </p:oleObj>
              </mc:Choice>
              <mc:Fallback>
                <p:oleObj name="Equation" r:id="rId25" imgW="419040" imgH="4442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1188" y="3716338"/>
                        <a:ext cx="790575"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4" name="Object 14"/>
          <p:cNvGraphicFramePr>
            <a:graphicFrameLocks noChangeAspect="1"/>
          </p:cNvGraphicFramePr>
          <p:nvPr/>
        </p:nvGraphicFramePr>
        <p:xfrm>
          <a:off x="1547813" y="3644900"/>
          <a:ext cx="2732087" cy="1138238"/>
        </p:xfrm>
        <a:graphic>
          <a:graphicData uri="http://schemas.openxmlformats.org/presentationml/2006/ole">
            <mc:AlternateContent xmlns:mc="http://schemas.openxmlformats.org/markup-compatibility/2006">
              <mc:Choice xmlns:v="urn:schemas-microsoft-com:vml" Requires="v">
                <p:oleObj spid="_x0000_s31238" name="Equation" r:id="rId27" imgW="1447560" imgH="596880" progId="Equation.DSMT4">
                  <p:embed/>
                </p:oleObj>
              </mc:Choice>
              <mc:Fallback>
                <p:oleObj name="Equation" r:id="rId27" imgW="1447560" imgH="596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47813" y="3644900"/>
                        <a:ext cx="2732087"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5" name="Object 15"/>
          <p:cNvGraphicFramePr>
            <a:graphicFrameLocks noChangeAspect="1"/>
          </p:cNvGraphicFramePr>
          <p:nvPr/>
        </p:nvGraphicFramePr>
        <p:xfrm>
          <a:off x="620713" y="4868863"/>
          <a:ext cx="6038850" cy="914400"/>
        </p:xfrm>
        <a:graphic>
          <a:graphicData uri="http://schemas.openxmlformats.org/presentationml/2006/ole">
            <mc:AlternateContent xmlns:mc="http://schemas.openxmlformats.org/markup-compatibility/2006">
              <mc:Choice xmlns:v="urn:schemas-microsoft-com:vml" Requires="v">
                <p:oleObj spid="_x0000_s31239" name="Equation" r:id="rId29" imgW="3200400" imgH="482400" progId="Equation.DSMT4">
                  <p:embed/>
                </p:oleObj>
              </mc:Choice>
              <mc:Fallback>
                <p:oleObj name="Equation" r:id="rId29" imgW="3200400" imgH="4824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20713" y="4868863"/>
                        <a:ext cx="60388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6" name="Object 16"/>
          <p:cNvGraphicFramePr>
            <a:graphicFrameLocks noChangeAspect="1"/>
          </p:cNvGraphicFramePr>
          <p:nvPr/>
        </p:nvGraphicFramePr>
        <p:xfrm>
          <a:off x="611188" y="1773238"/>
          <a:ext cx="4887912" cy="842962"/>
        </p:xfrm>
        <a:graphic>
          <a:graphicData uri="http://schemas.openxmlformats.org/presentationml/2006/ole">
            <mc:AlternateContent xmlns:mc="http://schemas.openxmlformats.org/markup-compatibility/2006">
              <mc:Choice xmlns:v="urn:schemas-microsoft-com:vml" Requires="v">
                <p:oleObj spid="_x0000_s31240" name="Equation" r:id="rId31" imgW="2590560" imgH="444240" progId="Equation.DSMT4">
                  <p:embed/>
                </p:oleObj>
              </mc:Choice>
              <mc:Fallback>
                <p:oleObj name="Equation" r:id="rId31" imgW="2590560" imgH="4442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1188" y="1773238"/>
                        <a:ext cx="4887912" cy="84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7" name="Object 17"/>
          <p:cNvGraphicFramePr>
            <a:graphicFrameLocks noChangeAspect="1"/>
          </p:cNvGraphicFramePr>
          <p:nvPr/>
        </p:nvGraphicFramePr>
        <p:xfrm>
          <a:off x="611188" y="2636838"/>
          <a:ext cx="5319712" cy="842962"/>
        </p:xfrm>
        <a:graphic>
          <a:graphicData uri="http://schemas.openxmlformats.org/presentationml/2006/ole">
            <mc:AlternateContent xmlns:mc="http://schemas.openxmlformats.org/markup-compatibility/2006">
              <mc:Choice xmlns:v="urn:schemas-microsoft-com:vml" Requires="v">
                <p:oleObj spid="_x0000_s31241" name="Equation" r:id="rId33" imgW="2819160" imgH="444240" progId="Equation.DSMT4">
                  <p:embed/>
                </p:oleObj>
              </mc:Choice>
              <mc:Fallback>
                <p:oleObj name="Equation" r:id="rId33" imgW="2819160" imgH="4442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1188" y="2636838"/>
                        <a:ext cx="5319712" cy="84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8" name="Object 18"/>
          <p:cNvGraphicFramePr>
            <a:graphicFrameLocks noChangeAspect="1"/>
          </p:cNvGraphicFramePr>
          <p:nvPr/>
        </p:nvGraphicFramePr>
        <p:xfrm>
          <a:off x="617538" y="3449638"/>
          <a:ext cx="4025900" cy="842962"/>
        </p:xfrm>
        <a:graphic>
          <a:graphicData uri="http://schemas.openxmlformats.org/presentationml/2006/ole">
            <mc:AlternateContent xmlns:mc="http://schemas.openxmlformats.org/markup-compatibility/2006">
              <mc:Choice xmlns:v="urn:schemas-microsoft-com:vml" Requires="v">
                <p:oleObj spid="_x0000_s31242" name="Equation" r:id="rId35" imgW="2133360" imgH="444240" progId="Equation.DSMT4">
                  <p:embed/>
                </p:oleObj>
              </mc:Choice>
              <mc:Fallback>
                <p:oleObj name="Equation" r:id="rId35" imgW="2133360" imgH="44424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17538" y="3449638"/>
                        <a:ext cx="4025900" cy="84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9" name="Object 19"/>
          <p:cNvGraphicFramePr>
            <a:graphicFrameLocks noChangeAspect="1"/>
          </p:cNvGraphicFramePr>
          <p:nvPr/>
        </p:nvGraphicFramePr>
        <p:xfrm>
          <a:off x="641350" y="4292600"/>
          <a:ext cx="4291013" cy="842963"/>
        </p:xfrm>
        <a:graphic>
          <a:graphicData uri="http://schemas.openxmlformats.org/presentationml/2006/ole">
            <mc:AlternateContent xmlns:mc="http://schemas.openxmlformats.org/markup-compatibility/2006">
              <mc:Choice xmlns:v="urn:schemas-microsoft-com:vml" Requires="v">
                <p:oleObj spid="_x0000_s31243" name="Equation" r:id="rId37" imgW="2273040" imgH="444240" progId="Equation.DSMT4">
                  <p:embed/>
                </p:oleObj>
              </mc:Choice>
              <mc:Fallback>
                <p:oleObj name="Equation" r:id="rId37" imgW="2273040" imgH="4442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41350" y="4292600"/>
                        <a:ext cx="4291013" cy="84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0" name="Object 20"/>
          <p:cNvGraphicFramePr>
            <a:graphicFrameLocks noChangeAspect="1"/>
          </p:cNvGraphicFramePr>
          <p:nvPr/>
        </p:nvGraphicFramePr>
        <p:xfrm>
          <a:off x="611188" y="5106988"/>
          <a:ext cx="2157412" cy="842962"/>
        </p:xfrm>
        <a:graphic>
          <a:graphicData uri="http://schemas.openxmlformats.org/presentationml/2006/ole">
            <mc:AlternateContent xmlns:mc="http://schemas.openxmlformats.org/markup-compatibility/2006">
              <mc:Choice xmlns:v="urn:schemas-microsoft-com:vml" Requires="v">
                <p:oleObj spid="_x0000_s31244" name="Equation" r:id="rId39" imgW="1143000" imgH="444240" progId="Equation.DSMT4">
                  <p:embed/>
                </p:oleObj>
              </mc:Choice>
              <mc:Fallback>
                <p:oleObj name="Equation" r:id="rId39" imgW="1143000" imgH="44424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1188" y="5106988"/>
                        <a:ext cx="2157412" cy="84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1" name="Object 21"/>
          <p:cNvGraphicFramePr>
            <a:graphicFrameLocks noChangeAspect="1"/>
          </p:cNvGraphicFramePr>
          <p:nvPr/>
        </p:nvGraphicFramePr>
        <p:xfrm>
          <a:off x="2771775" y="5106988"/>
          <a:ext cx="1343025" cy="842962"/>
        </p:xfrm>
        <a:graphic>
          <a:graphicData uri="http://schemas.openxmlformats.org/presentationml/2006/ole">
            <mc:AlternateContent xmlns:mc="http://schemas.openxmlformats.org/markup-compatibility/2006">
              <mc:Choice xmlns:v="urn:schemas-microsoft-com:vml" Requires="v">
                <p:oleObj spid="_x0000_s31245" name="Equation" r:id="rId41" imgW="711000" imgH="444240" progId="Equation.DSMT4">
                  <p:embed/>
                </p:oleObj>
              </mc:Choice>
              <mc:Fallback>
                <p:oleObj name="Equation" r:id="rId41" imgW="711000" imgH="44424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771775" y="5106988"/>
                        <a:ext cx="1343025" cy="84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2" name="Object 22"/>
          <p:cNvGraphicFramePr>
            <a:graphicFrameLocks noChangeAspect="1"/>
          </p:cNvGraphicFramePr>
          <p:nvPr/>
        </p:nvGraphicFramePr>
        <p:xfrm>
          <a:off x="5435600" y="3644900"/>
          <a:ext cx="1411288" cy="815975"/>
        </p:xfrm>
        <a:graphic>
          <a:graphicData uri="http://schemas.openxmlformats.org/presentationml/2006/ole">
            <mc:AlternateContent xmlns:mc="http://schemas.openxmlformats.org/markup-compatibility/2006">
              <mc:Choice xmlns:v="urn:schemas-microsoft-com:vml" Requires="v">
                <p:oleObj spid="_x0000_s31246" name="Equation" r:id="rId43" imgW="419040" imgH="241200" progId="Equation.DSMT4">
                  <p:embed/>
                </p:oleObj>
              </mc:Choice>
              <mc:Fallback>
                <p:oleObj name="Equation" r:id="rId43" imgW="419040" imgH="2412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435600" y="3644900"/>
                        <a:ext cx="1411288"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848988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dissolve">
                                      <p:cBhvr>
                                        <p:cTn id="7" dur="500"/>
                                        <p:tgtEl>
                                          <p:spTgt spid="3072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par>
                                <p:cTn id="17" presetID="9" presetClass="entr" presetSubtype="0" fill="hold" nodeType="withEffect">
                                  <p:stCondLst>
                                    <p:cond delay="0"/>
                                  </p:stCondLst>
                                  <p:childTnLst>
                                    <p:set>
                                      <p:cBhvr>
                                        <p:cTn id="18" dur="1" fill="hold">
                                          <p:stCondLst>
                                            <p:cond delay="0"/>
                                          </p:stCondLst>
                                        </p:cTn>
                                        <p:tgtEl>
                                          <p:spTgt spid="30724"/>
                                        </p:tgtEl>
                                        <p:attrNameLst>
                                          <p:attrName>style.visibility</p:attrName>
                                        </p:attrNameLst>
                                      </p:cBhvr>
                                      <p:to>
                                        <p:strVal val="visible"/>
                                      </p:to>
                                    </p:set>
                                    <p:animEffect transition="in" filter="dissolve">
                                      <p:cBhvr>
                                        <p:cTn id="19" dur="500"/>
                                        <p:tgtEl>
                                          <p:spTgt spid="307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xit" presetSubtype="0" fill="hold" nodeType="clickEffect">
                                  <p:stCondLst>
                                    <p:cond delay="0"/>
                                  </p:stCondLst>
                                  <p:childTnLst>
                                    <p:animEffect transition="out" filter="dissolve">
                                      <p:cBhvr>
                                        <p:cTn id="23" dur="500"/>
                                        <p:tgtEl>
                                          <p:spTgt spid="7">
                                            <p:txEl>
                                              <p:pRg st="0" end="0"/>
                                            </p:txEl>
                                          </p:spTgt>
                                        </p:tgtEl>
                                      </p:cBhvr>
                                    </p:animEffect>
                                    <p:set>
                                      <p:cBhvr>
                                        <p:cTn id="24" dur="1" fill="hold">
                                          <p:stCondLst>
                                            <p:cond delay="499"/>
                                          </p:stCondLst>
                                        </p:cTn>
                                        <p:tgtEl>
                                          <p:spTgt spid="7">
                                            <p:txEl>
                                              <p:pRg st="0" end="0"/>
                                            </p:txEl>
                                          </p:spTgt>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30725"/>
                                        </p:tgtEl>
                                        <p:attrNameLst>
                                          <p:attrName>style.visibility</p:attrName>
                                        </p:attrNameLst>
                                      </p:cBhvr>
                                      <p:to>
                                        <p:strVal val="visible"/>
                                      </p:to>
                                    </p:set>
                                    <p:animEffect transition="in" filter="dissolve">
                                      <p:cBhvr>
                                        <p:cTn id="27" dur="500"/>
                                        <p:tgtEl>
                                          <p:spTgt spid="307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0726"/>
                                        </p:tgtEl>
                                        <p:attrNameLst>
                                          <p:attrName>style.visibility</p:attrName>
                                        </p:attrNameLst>
                                      </p:cBhvr>
                                      <p:to>
                                        <p:strVal val="visible"/>
                                      </p:to>
                                    </p:set>
                                    <p:animEffect transition="in" filter="dissolve">
                                      <p:cBhvr>
                                        <p:cTn id="32" dur="500"/>
                                        <p:tgtEl>
                                          <p:spTgt spid="307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0727"/>
                                        </p:tgtEl>
                                        <p:attrNameLst>
                                          <p:attrName>style.visibility</p:attrName>
                                        </p:attrNameLst>
                                      </p:cBhvr>
                                      <p:to>
                                        <p:strVal val="visible"/>
                                      </p:to>
                                    </p:set>
                                    <p:animEffect transition="in" filter="dissolve">
                                      <p:cBhvr>
                                        <p:cTn id="37" dur="500"/>
                                        <p:tgtEl>
                                          <p:spTgt spid="307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0728"/>
                                        </p:tgtEl>
                                        <p:attrNameLst>
                                          <p:attrName>style.visibility</p:attrName>
                                        </p:attrNameLst>
                                      </p:cBhvr>
                                      <p:to>
                                        <p:strVal val="visible"/>
                                      </p:to>
                                    </p:set>
                                    <p:animEffect transition="in" filter="dissolve">
                                      <p:cBhvr>
                                        <p:cTn id="42" dur="500"/>
                                        <p:tgtEl>
                                          <p:spTgt spid="307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nodeType="clickEffect">
                                  <p:stCondLst>
                                    <p:cond delay="0"/>
                                  </p:stCondLst>
                                  <p:childTnLst>
                                    <p:animEffect transition="out" filter="dissolve">
                                      <p:cBhvr>
                                        <p:cTn id="46" dur="500"/>
                                        <p:tgtEl>
                                          <p:spTgt spid="30726"/>
                                        </p:tgtEl>
                                      </p:cBhvr>
                                    </p:animEffect>
                                    <p:set>
                                      <p:cBhvr>
                                        <p:cTn id="47" dur="1" fill="hold">
                                          <p:stCondLst>
                                            <p:cond delay="499"/>
                                          </p:stCondLst>
                                        </p:cTn>
                                        <p:tgtEl>
                                          <p:spTgt spid="30726"/>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30725"/>
                                        </p:tgtEl>
                                      </p:cBhvr>
                                    </p:animEffect>
                                    <p:set>
                                      <p:cBhvr>
                                        <p:cTn id="50" dur="1" fill="hold">
                                          <p:stCondLst>
                                            <p:cond delay="499"/>
                                          </p:stCondLst>
                                        </p:cTn>
                                        <p:tgtEl>
                                          <p:spTgt spid="30725"/>
                                        </p:tgtEl>
                                        <p:attrNameLst>
                                          <p:attrName>style.visibility</p:attrName>
                                        </p:attrNameLst>
                                      </p:cBhvr>
                                      <p:to>
                                        <p:strVal val="hidden"/>
                                      </p:to>
                                    </p:set>
                                  </p:childTnLst>
                                </p:cTn>
                              </p:par>
                              <p:par>
                                <p:cTn id="51" presetID="64" presetClass="path" presetSubtype="0" accel="50000" decel="50000" fill="hold" nodeType="withEffect">
                                  <p:stCondLst>
                                    <p:cond delay="0"/>
                                  </p:stCondLst>
                                  <p:childTnLst>
                                    <p:animMotion origin="layout" path="M 2.77778E-6 3.7037E-6 L 2.77778E-6 -0.14468 " pathEditMode="relative" rAng="0" ptsTypes="AA">
                                      <p:cBhvr>
                                        <p:cTn id="52" dur="2000" fill="hold"/>
                                        <p:tgtEl>
                                          <p:spTgt spid="30727"/>
                                        </p:tgtEl>
                                        <p:attrNameLst>
                                          <p:attrName>ppt_x</p:attrName>
                                          <p:attrName>ppt_y</p:attrName>
                                        </p:attrNameLst>
                                      </p:cBhvr>
                                      <p:rCtr x="0" y="-7245"/>
                                    </p:animMotion>
                                  </p:childTnLst>
                                </p:cTn>
                              </p:par>
                              <p:par>
                                <p:cTn id="53" presetID="63" presetClass="path" presetSubtype="0" accel="50000" decel="50000" fill="hold" nodeType="withEffect">
                                  <p:stCondLst>
                                    <p:cond delay="0"/>
                                  </p:stCondLst>
                                  <p:childTnLst>
                                    <p:animMotion origin="layout" path="M 2.77778E-6 -2.22222E-6 L 0.4085 -0.23935 " pathEditMode="relative" rAng="0" ptsTypes="AA">
                                      <p:cBhvr>
                                        <p:cTn id="54" dur="2000" fill="hold"/>
                                        <p:tgtEl>
                                          <p:spTgt spid="30728"/>
                                        </p:tgtEl>
                                        <p:attrNameLst>
                                          <p:attrName>ppt_x</p:attrName>
                                          <p:attrName>ppt_y</p:attrName>
                                        </p:attrNameLst>
                                      </p:cBhvr>
                                      <p:rCtr x="20417" y="-11968"/>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30729"/>
                                        </p:tgtEl>
                                        <p:attrNameLst>
                                          <p:attrName>style.visibility</p:attrName>
                                        </p:attrNameLst>
                                      </p:cBhvr>
                                      <p:to>
                                        <p:strVal val="visible"/>
                                      </p:to>
                                    </p:set>
                                    <p:animEffect transition="in" filter="dissolve">
                                      <p:cBhvr>
                                        <p:cTn id="59" dur="500"/>
                                        <p:tgtEl>
                                          <p:spTgt spid="3072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30730"/>
                                        </p:tgtEl>
                                        <p:attrNameLst>
                                          <p:attrName>style.visibility</p:attrName>
                                        </p:attrNameLst>
                                      </p:cBhvr>
                                      <p:to>
                                        <p:strVal val="visible"/>
                                      </p:to>
                                    </p:set>
                                    <p:animEffect transition="in" filter="dissolve">
                                      <p:cBhvr>
                                        <p:cTn id="64" dur="500"/>
                                        <p:tgtEl>
                                          <p:spTgt spid="30730"/>
                                        </p:tgtEl>
                                      </p:cBhvr>
                                    </p:animEffect>
                                  </p:childTnLst>
                                </p:cTn>
                              </p:par>
                              <p:par>
                                <p:cTn id="65" presetID="8" presetClass="emph" presetSubtype="0" fill="hold" nodeType="withEffect">
                                  <p:stCondLst>
                                    <p:cond delay="0"/>
                                  </p:stCondLst>
                                  <p:childTnLst>
                                    <p:animRot by="21600000">
                                      <p:cBhvr>
                                        <p:cTn id="66" dur="2000" fill="hold"/>
                                        <p:tgtEl>
                                          <p:spTgt spid="30728"/>
                                        </p:tgtEl>
                                        <p:attrNameLst>
                                          <p:attrName>r</p:attrName>
                                        </p:attrNameLst>
                                      </p:cBhvr>
                                    </p:animRo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nodeType="clickEffect">
                                  <p:stCondLst>
                                    <p:cond delay="0"/>
                                  </p:stCondLst>
                                  <p:childTnLst>
                                    <p:set>
                                      <p:cBhvr>
                                        <p:cTn id="70" dur="1" fill="hold">
                                          <p:stCondLst>
                                            <p:cond delay="0"/>
                                          </p:stCondLst>
                                        </p:cTn>
                                        <p:tgtEl>
                                          <p:spTgt spid="30731"/>
                                        </p:tgtEl>
                                        <p:attrNameLst>
                                          <p:attrName>style.visibility</p:attrName>
                                        </p:attrNameLst>
                                      </p:cBhvr>
                                      <p:to>
                                        <p:strVal val="visible"/>
                                      </p:to>
                                    </p:set>
                                    <p:animEffect transition="in" filter="dissolve">
                                      <p:cBhvr>
                                        <p:cTn id="71" dur="500"/>
                                        <p:tgtEl>
                                          <p:spTgt spid="3073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nodeType="clickEffect">
                                  <p:stCondLst>
                                    <p:cond delay="0"/>
                                  </p:stCondLst>
                                  <p:childTnLst>
                                    <p:set>
                                      <p:cBhvr>
                                        <p:cTn id="75" dur="1" fill="hold">
                                          <p:stCondLst>
                                            <p:cond delay="0"/>
                                          </p:stCondLst>
                                        </p:cTn>
                                        <p:tgtEl>
                                          <p:spTgt spid="30732"/>
                                        </p:tgtEl>
                                        <p:attrNameLst>
                                          <p:attrName>style.visibility</p:attrName>
                                        </p:attrNameLst>
                                      </p:cBhvr>
                                      <p:to>
                                        <p:strVal val="visible"/>
                                      </p:to>
                                    </p:set>
                                    <p:animEffect transition="in" filter="dissolve">
                                      <p:cBhvr>
                                        <p:cTn id="76" dur="500"/>
                                        <p:tgtEl>
                                          <p:spTgt spid="30732"/>
                                        </p:tgtEl>
                                      </p:cBhvr>
                                    </p:animEffect>
                                  </p:childTnLst>
                                </p:cTn>
                              </p:par>
                              <p:par>
                                <p:cTn id="77" presetID="9" presetClass="exit" presetSubtype="0" fill="hold" nodeType="withEffect">
                                  <p:stCondLst>
                                    <p:cond delay="0"/>
                                  </p:stCondLst>
                                  <p:childTnLst>
                                    <p:animEffect transition="out" filter="dissolve">
                                      <p:cBhvr>
                                        <p:cTn id="78" dur="500"/>
                                        <p:tgtEl>
                                          <p:spTgt spid="4"/>
                                        </p:tgtEl>
                                      </p:cBhvr>
                                    </p:animEffect>
                                    <p:set>
                                      <p:cBhvr>
                                        <p:cTn id="79" dur="1" fill="hold">
                                          <p:stCondLst>
                                            <p:cond delay="499"/>
                                          </p:stCondLst>
                                        </p:cTn>
                                        <p:tgtEl>
                                          <p:spTgt spid="4"/>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30724"/>
                                        </p:tgtEl>
                                      </p:cBhvr>
                                    </p:animEffect>
                                    <p:set>
                                      <p:cBhvr>
                                        <p:cTn id="82" dur="1" fill="hold">
                                          <p:stCondLst>
                                            <p:cond delay="499"/>
                                          </p:stCondLst>
                                        </p:cTn>
                                        <p:tgtEl>
                                          <p:spTgt spid="30724"/>
                                        </p:tgtEl>
                                        <p:attrNameLst>
                                          <p:attrName>style.visibility</p:attrName>
                                        </p:attrNameLst>
                                      </p:cBhvr>
                                      <p:to>
                                        <p:strVal val="hidden"/>
                                      </p:to>
                                    </p:set>
                                  </p:childTnLst>
                                </p:cTn>
                              </p:par>
                              <p:par>
                                <p:cTn id="83" presetID="9" presetClass="exit" presetSubtype="0" fill="hold" nodeType="withEffect">
                                  <p:stCondLst>
                                    <p:cond delay="0"/>
                                  </p:stCondLst>
                                  <p:childTnLst>
                                    <p:animEffect transition="out" filter="dissolve">
                                      <p:cBhvr>
                                        <p:cTn id="84" dur="500"/>
                                        <p:tgtEl>
                                          <p:spTgt spid="5"/>
                                        </p:tgtEl>
                                      </p:cBhvr>
                                    </p:animEffect>
                                    <p:set>
                                      <p:cBhvr>
                                        <p:cTn id="85" dur="1" fill="hold">
                                          <p:stCondLst>
                                            <p:cond delay="499"/>
                                          </p:stCondLst>
                                        </p:cTn>
                                        <p:tgtEl>
                                          <p:spTgt spid="5"/>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nodeType="clickEffect">
                                  <p:stCondLst>
                                    <p:cond delay="0"/>
                                  </p:stCondLst>
                                  <p:childTnLst>
                                    <p:set>
                                      <p:cBhvr>
                                        <p:cTn id="89" dur="1" fill="hold">
                                          <p:stCondLst>
                                            <p:cond delay="0"/>
                                          </p:stCondLst>
                                        </p:cTn>
                                        <p:tgtEl>
                                          <p:spTgt spid="30733"/>
                                        </p:tgtEl>
                                        <p:attrNameLst>
                                          <p:attrName>style.visibility</p:attrName>
                                        </p:attrNameLst>
                                      </p:cBhvr>
                                      <p:to>
                                        <p:strVal val="visible"/>
                                      </p:to>
                                    </p:set>
                                    <p:animEffect transition="in" filter="dissolve">
                                      <p:cBhvr>
                                        <p:cTn id="90" dur="500"/>
                                        <p:tgtEl>
                                          <p:spTgt spid="30733"/>
                                        </p:tgtEl>
                                      </p:cBhvr>
                                    </p:animEffect>
                                  </p:childTnLst>
                                </p:cTn>
                              </p:par>
                              <p:par>
                                <p:cTn id="91" presetID="9" presetClass="exit" presetSubtype="0" fill="hold" grpId="1" nodeType="withEffect">
                                  <p:stCondLst>
                                    <p:cond delay="0"/>
                                  </p:stCondLst>
                                  <p:childTnLst>
                                    <p:animEffect transition="out" filter="dissolve">
                                      <p:cBhvr>
                                        <p:cTn id="92" dur="500"/>
                                        <p:tgtEl>
                                          <p:spTgt spid="2"/>
                                        </p:tgtEl>
                                      </p:cBhvr>
                                    </p:animEffect>
                                    <p:set>
                                      <p:cBhvr>
                                        <p:cTn id="93" dur="1" fill="hold">
                                          <p:stCondLst>
                                            <p:cond delay="499"/>
                                          </p:stCondLst>
                                        </p:cTn>
                                        <p:tgtEl>
                                          <p:spTgt spid="2"/>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30723"/>
                                        </p:tgtEl>
                                      </p:cBhvr>
                                    </p:animEffect>
                                    <p:set>
                                      <p:cBhvr>
                                        <p:cTn id="96" dur="1" fill="hold">
                                          <p:stCondLst>
                                            <p:cond delay="499"/>
                                          </p:stCondLst>
                                        </p:cTn>
                                        <p:tgtEl>
                                          <p:spTgt spid="30723"/>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ntr" presetSubtype="0" fill="hold" nodeType="clickEffect">
                                  <p:stCondLst>
                                    <p:cond delay="0"/>
                                  </p:stCondLst>
                                  <p:childTnLst>
                                    <p:set>
                                      <p:cBhvr>
                                        <p:cTn id="100" dur="1" fill="hold">
                                          <p:stCondLst>
                                            <p:cond delay="0"/>
                                          </p:stCondLst>
                                        </p:cTn>
                                        <p:tgtEl>
                                          <p:spTgt spid="30734"/>
                                        </p:tgtEl>
                                        <p:attrNameLst>
                                          <p:attrName>style.visibility</p:attrName>
                                        </p:attrNameLst>
                                      </p:cBhvr>
                                      <p:to>
                                        <p:strVal val="visible"/>
                                      </p:to>
                                    </p:set>
                                    <p:animEffect transition="in" filter="dissolve">
                                      <p:cBhvr>
                                        <p:cTn id="101" dur="500"/>
                                        <p:tgtEl>
                                          <p:spTgt spid="30734"/>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ntr" presetSubtype="0" fill="hold" nodeType="clickEffect">
                                  <p:stCondLst>
                                    <p:cond delay="0"/>
                                  </p:stCondLst>
                                  <p:childTnLst>
                                    <p:set>
                                      <p:cBhvr>
                                        <p:cTn id="105" dur="1" fill="hold">
                                          <p:stCondLst>
                                            <p:cond delay="0"/>
                                          </p:stCondLst>
                                        </p:cTn>
                                        <p:tgtEl>
                                          <p:spTgt spid="30735"/>
                                        </p:tgtEl>
                                        <p:attrNameLst>
                                          <p:attrName>style.visibility</p:attrName>
                                        </p:attrNameLst>
                                      </p:cBhvr>
                                      <p:to>
                                        <p:strVal val="visible"/>
                                      </p:to>
                                    </p:set>
                                    <p:animEffect transition="in" filter="dissolve">
                                      <p:cBhvr>
                                        <p:cTn id="106" dur="500"/>
                                        <p:tgtEl>
                                          <p:spTgt spid="30735"/>
                                        </p:tgtEl>
                                      </p:cBhvr>
                                    </p:animEffect>
                                  </p:childTnLst>
                                </p:cTn>
                              </p:par>
                              <p:par>
                                <p:cTn id="107" presetID="8" presetClass="emph" presetSubtype="0" fill="hold" nodeType="withEffect">
                                  <p:stCondLst>
                                    <p:cond delay="0"/>
                                  </p:stCondLst>
                                  <p:childTnLst>
                                    <p:animRot by="21600000">
                                      <p:cBhvr>
                                        <p:cTn id="108" dur="2000" fill="hold"/>
                                        <p:tgtEl>
                                          <p:spTgt spid="30727"/>
                                        </p:tgtEl>
                                        <p:attrNameLst>
                                          <p:attrName>r</p:attrName>
                                        </p:attrNameLst>
                                      </p:cBhvr>
                                    </p:animRo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9" presetClass="exit" presetSubtype="0" fill="hold" nodeType="clickEffect">
                                  <p:stCondLst>
                                    <p:cond delay="0"/>
                                  </p:stCondLst>
                                  <p:childTnLst>
                                    <p:animEffect transition="out" filter="dissolve">
                                      <p:cBhvr>
                                        <p:cTn id="112" dur="500"/>
                                        <p:tgtEl>
                                          <p:spTgt spid="30734"/>
                                        </p:tgtEl>
                                      </p:cBhvr>
                                    </p:animEffect>
                                    <p:set>
                                      <p:cBhvr>
                                        <p:cTn id="113" dur="1" fill="hold">
                                          <p:stCondLst>
                                            <p:cond delay="499"/>
                                          </p:stCondLst>
                                        </p:cTn>
                                        <p:tgtEl>
                                          <p:spTgt spid="30734"/>
                                        </p:tgtEl>
                                        <p:attrNameLst>
                                          <p:attrName>style.visibility</p:attrName>
                                        </p:attrNameLst>
                                      </p:cBhvr>
                                      <p:to>
                                        <p:strVal val="hidden"/>
                                      </p:to>
                                    </p:set>
                                  </p:childTnLst>
                                </p:cTn>
                              </p:par>
                              <p:par>
                                <p:cTn id="114" presetID="9" presetClass="exit" presetSubtype="0" fill="hold" nodeType="withEffect">
                                  <p:stCondLst>
                                    <p:cond delay="0"/>
                                  </p:stCondLst>
                                  <p:childTnLst>
                                    <p:animEffect transition="out" filter="dissolve">
                                      <p:cBhvr>
                                        <p:cTn id="115" dur="500"/>
                                        <p:tgtEl>
                                          <p:spTgt spid="30733"/>
                                        </p:tgtEl>
                                      </p:cBhvr>
                                    </p:animEffect>
                                    <p:set>
                                      <p:cBhvr>
                                        <p:cTn id="116" dur="1" fill="hold">
                                          <p:stCondLst>
                                            <p:cond delay="499"/>
                                          </p:stCondLst>
                                        </p:cTn>
                                        <p:tgtEl>
                                          <p:spTgt spid="30733"/>
                                        </p:tgtEl>
                                        <p:attrNameLst>
                                          <p:attrName>style.visibility</p:attrName>
                                        </p:attrNameLst>
                                      </p:cBhvr>
                                      <p:to>
                                        <p:strVal val="hidden"/>
                                      </p:to>
                                    </p:set>
                                  </p:childTnLst>
                                </p:cTn>
                              </p:par>
                              <p:par>
                                <p:cTn id="117" presetID="9" presetClass="exit" presetSubtype="0" fill="hold" nodeType="withEffect">
                                  <p:stCondLst>
                                    <p:cond delay="0"/>
                                  </p:stCondLst>
                                  <p:childTnLst>
                                    <p:animEffect transition="out" filter="dissolve">
                                      <p:cBhvr>
                                        <p:cTn id="118" dur="500"/>
                                        <p:tgtEl>
                                          <p:spTgt spid="30732"/>
                                        </p:tgtEl>
                                      </p:cBhvr>
                                    </p:animEffect>
                                    <p:set>
                                      <p:cBhvr>
                                        <p:cTn id="119" dur="1" fill="hold">
                                          <p:stCondLst>
                                            <p:cond delay="499"/>
                                          </p:stCondLst>
                                        </p:cTn>
                                        <p:tgtEl>
                                          <p:spTgt spid="30732"/>
                                        </p:tgtEl>
                                        <p:attrNameLst>
                                          <p:attrName>style.visibility</p:attrName>
                                        </p:attrNameLst>
                                      </p:cBhvr>
                                      <p:to>
                                        <p:strVal val="hidden"/>
                                      </p:to>
                                    </p:set>
                                  </p:childTnLst>
                                </p:cTn>
                              </p:par>
                              <p:par>
                                <p:cTn id="120" presetID="9" presetClass="exit" presetSubtype="0" fill="hold" nodeType="withEffect">
                                  <p:stCondLst>
                                    <p:cond delay="0"/>
                                  </p:stCondLst>
                                  <p:childTnLst>
                                    <p:animEffect transition="out" filter="dissolve">
                                      <p:cBhvr>
                                        <p:cTn id="121" dur="500"/>
                                        <p:tgtEl>
                                          <p:spTgt spid="30731"/>
                                        </p:tgtEl>
                                      </p:cBhvr>
                                    </p:animEffect>
                                    <p:set>
                                      <p:cBhvr>
                                        <p:cTn id="122" dur="1" fill="hold">
                                          <p:stCondLst>
                                            <p:cond delay="499"/>
                                          </p:stCondLst>
                                        </p:cTn>
                                        <p:tgtEl>
                                          <p:spTgt spid="30731"/>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500"/>
                                        <p:tgtEl>
                                          <p:spTgt spid="30730"/>
                                        </p:tgtEl>
                                      </p:cBhvr>
                                    </p:animEffect>
                                    <p:set>
                                      <p:cBhvr>
                                        <p:cTn id="125" dur="1" fill="hold">
                                          <p:stCondLst>
                                            <p:cond delay="499"/>
                                          </p:stCondLst>
                                        </p:cTn>
                                        <p:tgtEl>
                                          <p:spTgt spid="30730"/>
                                        </p:tgtEl>
                                        <p:attrNameLst>
                                          <p:attrName>style.visibility</p:attrName>
                                        </p:attrNameLst>
                                      </p:cBhvr>
                                      <p:to>
                                        <p:strVal val="hidden"/>
                                      </p:to>
                                    </p:set>
                                  </p:childTnLst>
                                </p:cTn>
                              </p:par>
                              <p:par>
                                <p:cTn id="126" presetID="9" presetClass="exit" presetSubtype="0" fill="hold" nodeType="withEffect">
                                  <p:stCondLst>
                                    <p:cond delay="0"/>
                                  </p:stCondLst>
                                  <p:childTnLst>
                                    <p:animEffect transition="out" filter="dissolve">
                                      <p:cBhvr>
                                        <p:cTn id="127" dur="500"/>
                                        <p:tgtEl>
                                          <p:spTgt spid="30729"/>
                                        </p:tgtEl>
                                      </p:cBhvr>
                                    </p:animEffect>
                                    <p:set>
                                      <p:cBhvr>
                                        <p:cTn id="128" dur="1" fill="hold">
                                          <p:stCondLst>
                                            <p:cond delay="499"/>
                                          </p:stCondLst>
                                        </p:cTn>
                                        <p:tgtEl>
                                          <p:spTgt spid="30729"/>
                                        </p:tgtEl>
                                        <p:attrNameLst>
                                          <p:attrName>style.visibility</p:attrName>
                                        </p:attrNameLst>
                                      </p:cBhvr>
                                      <p:to>
                                        <p:strVal val="hidden"/>
                                      </p:to>
                                    </p:set>
                                  </p:childTnLst>
                                </p:cTn>
                              </p:par>
                              <p:par>
                                <p:cTn id="129" presetID="64" presetClass="path" presetSubtype="0" accel="50000" decel="50000" fill="hold" nodeType="withEffect">
                                  <p:stCondLst>
                                    <p:cond delay="0"/>
                                  </p:stCondLst>
                                  <p:childTnLst>
                                    <p:animMotion origin="layout" path="M -2.77778E-7 -3.7037E-7 L -2.77778E-7 -0.60208 " pathEditMode="relative" rAng="0" ptsTypes="AA">
                                      <p:cBhvr>
                                        <p:cTn id="130" dur="2000" fill="hold"/>
                                        <p:tgtEl>
                                          <p:spTgt spid="30735"/>
                                        </p:tgtEl>
                                        <p:attrNameLst>
                                          <p:attrName>ppt_x</p:attrName>
                                          <p:attrName>ppt_y</p:attrName>
                                        </p:attrNameLst>
                                      </p:cBhvr>
                                      <p:rCtr x="0" y="-30116"/>
                                    </p:animMotion>
                                  </p:childTnLst>
                                </p:cTn>
                              </p:par>
                              <p:par>
                                <p:cTn id="131" presetID="9" presetClass="exit" presetSubtype="0" fill="hold" nodeType="withEffect">
                                  <p:stCondLst>
                                    <p:cond delay="0"/>
                                  </p:stCondLst>
                                  <p:childTnLst>
                                    <p:animEffect transition="out" filter="dissolve">
                                      <p:cBhvr>
                                        <p:cTn id="132" dur="500"/>
                                        <p:tgtEl>
                                          <p:spTgt spid="30727"/>
                                        </p:tgtEl>
                                      </p:cBhvr>
                                    </p:animEffect>
                                    <p:set>
                                      <p:cBhvr>
                                        <p:cTn id="133" dur="1" fill="hold">
                                          <p:stCondLst>
                                            <p:cond delay="499"/>
                                          </p:stCondLst>
                                        </p:cTn>
                                        <p:tgtEl>
                                          <p:spTgt spid="30727"/>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500"/>
                                        <p:tgtEl>
                                          <p:spTgt spid="30728"/>
                                        </p:tgtEl>
                                      </p:cBhvr>
                                    </p:animEffect>
                                    <p:set>
                                      <p:cBhvr>
                                        <p:cTn id="136" dur="1" fill="hold">
                                          <p:stCondLst>
                                            <p:cond delay="499"/>
                                          </p:stCondLst>
                                        </p:cTn>
                                        <p:tgtEl>
                                          <p:spTgt spid="30728"/>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9" presetClass="entr" presetSubtype="0" fill="hold" nodeType="clickEffect">
                                  <p:stCondLst>
                                    <p:cond delay="0"/>
                                  </p:stCondLst>
                                  <p:childTnLst>
                                    <p:set>
                                      <p:cBhvr>
                                        <p:cTn id="140" dur="1" fill="hold">
                                          <p:stCondLst>
                                            <p:cond delay="0"/>
                                          </p:stCondLst>
                                        </p:cTn>
                                        <p:tgtEl>
                                          <p:spTgt spid="30736"/>
                                        </p:tgtEl>
                                        <p:attrNameLst>
                                          <p:attrName>style.visibility</p:attrName>
                                        </p:attrNameLst>
                                      </p:cBhvr>
                                      <p:to>
                                        <p:strVal val="visible"/>
                                      </p:to>
                                    </p:set>
                                    <p:animEffect transition="in" filter="dissolve">
                                      <p:cBhvr>
                                        <p:cTn id="141" dur="500"/>
                                        <p:tgtEl>
                                          <p:spTgt spid="30736"/>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9" presetClass="entr" presetSubtype="0" fill="hold" nodeType="clickEffect">
                                  <p:stCondLst>
                                    <p:cond delay="0"/>
                                  </p:stCondLst>
                                  <p:childTnLst>
                                    <p:set>
                                      <p:cBhvr>
                                        <p:cTn id="145" dur="1" fill="hold">
                                          <p:stCondLst>
                                            <p:cond delay="0"/>
                                          </p:stCondLst>
                                        </p:cTn>
                                        <p:tgtEl>
                                          <p:spTgt spid="30737"/>
                                        </p:tgtEl>
                                        <p:attrNameLst>
                                          <p:attrName>style.visibility</p:attrName>
                                        </p:attrNameLst>
                                      </p:cBhvr>
                                      <p:to>
                                        <p:strVal val="visible"/>
                                      </p:to>
                                    </p:set>
                                    <p:animEffect transition="in" filter="dissolve">
                                      <p:cBhvr>
                                        <p:cTn id="146" dur="500"/>
                                        <p:tgtEl>
                                          <p:spTgt spid="30737"/>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9" presetClass="entr" presetSubtype="0" fill="hold" nodeType="clickEffect">
                                  <p:stCondLst>
                                    <p:cond delay="0"/>
                                  </p:stCondLst>
                                  <p:childTnLst>
                                    <p:set>
                                      <p:cBhvr>
                                        <p:cTn id="150" dur="1" fill="hold">
                                          <p:stCondLst>
                                            <p:cond delay="0"/>
                                          </p:stCondLst>
                                        </p:cTn>
                                        <p:tgtEl>
                                          <p:spTgt spid="30738"/>
                                        </p:tgtEl>
                                        <p:attrNameLst>
                                          <p:attrName>style.visibility</p:attrName>
                                        </p:attrNameLst>
                                      </p:cBhvr>
                                      <p:to>
                                        <p:strVal val="visible"/>
                                      </p:to>
                                    </p:set>
                                    <p:animEffect transition="in" filter="dissolve">
                                      <p:cBhvr>
                                        <p:cTn id="151" dur="500"/>
                                        <p:tgtEl>
                                          <p:spTgt spid="30738"/>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9" presetClass="entr" presetSubtype="0" fill="hold" nodeType="clickEffect">
                                  <p:stCondLst>
                                    <p:cond delay="0"/>
                                  </p:stCondLst>
                                  <p:childTnLst>
                                    <p:set>
                                      <p:cBhvr>
                                        <p:cTn id="155" dur="1" fill="hold">
                                          <p:stCondLst>
                                            <p:cond delay="0"/>
                                          </p:stCondLst>
                                        </p:cTn>
                                        <p:tgtEl>
                                          <p:spTgt spid="30739"/>
                                        </p:tgtEl>
                                        <p:attrNameLst>
                                          <p:attrName>style.visibility</p:attrName>
                                        </p:attrNameLst>
                                      </p:cBhvr>
                                      <p:to>
                                        <p:strVal val="visible"/>
                                      </p:to>
                                    </p:set>
                                    <p:animEffect transition="in" filter="dissolve">
                                      <p:cBhvr>
                                        <p:cTn id="156" dur="500"/>
                                        <p:tgtEl>
                                          <p:spTgt spid="30739"/>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9" presetClass="entr" presetSubtype="0" fill="hold" nodeType="clickEffect">
                                  <p:stCondLst>
                                    <p:cond delay="0"/>
                                  </p:stCondLst>
                                  <p:childTnLst>
                                    <p:set>
                                      <p:cBhvr>
                                        <p:cTn id="160" dur="1" fill="hold">
                                          <p:stCondLst>
                                            <p:cond delay="0"/>
                                          </p:stCondLst>
                                        </p:cTn>
                                        <p:tgtEl>
                                          <p:spTgt spid="30740"/>
                                        </p:tgtEl>
                                        <p:attrNameLst>
                                          <p:attrName>style.visibility</p:attrName>
                                        </p:attrNameLst>
                                      </p:cBhvr>
                                      <p:to>
                                        <p:strVal val="visible"/>
                                      </p:to>
                                    </p:set>
                                    <p:animEffect transition="in" filter="dissolve">
                                      <p:cBhvr>
                                        <p:cTn id="161" dur="500"/>
                                        <p:tgtEl>
                                          <p:spTgt spid="30740"/>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9" presetClass="entr" presetSubtype="0" fill="hold" nodeType="clickEffect">
                                  <p:stCondLst>
                                    <p:cond delay="0"/>
                                  </p:stCondLst>
                                  <p:childTnLst>
                                    <p:set>
                                      <p:cBhvr>
                                        <p:cTn id="165" dur="1" fill="hold">
                                          <p:stCondLst>
                                            <p:cond delay="0"/>
                                          </p:stCondLst>
                                        </p:cTn>
                                        <p:tgtEl>
                                          <p:spTgt spid="30741"/>
                                        </p:tgtEl>
                                        <p:attrNameLst>
                                          <p:attrName>style.visibility</p:attrName>
                                        </p:attrNameLst>
                                      </p:cBhvr>
                                      <p:to>
                                        <p:strVal val="visible"/>
                                      </p:to>
                                    </p:set>
                                    <p:animEffect transition="in" filter="dissolve">
                                      <p:cBhvr>
                                        <p:cTn id="166" dur="500"/>
                                        <p:tgtEl>
                                          <p:spTgt spid="30741"/>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9" presetClass="entr" presetSubtype="0" fill="hold" nodeType="clickEffect">
                                  <p:stCondLst>
                                    <p:cond delay="0"/>
                                  </p:stCondLst>
                                  <p:childTnLst>
                                    <p:set>
                                      <p:cBhvr>
                                        <p:cTn id="170" dur="1" fill="hold">
                                          <p:stCondLst>
                                            <p:cond delay="0"/>
                                          </p:stCondLst>
                                        </p:cTn>
                                        <p:tgtEl>
                                          <p:spTgt spid="30742"/>
                                        </p:tgtEl>
                                        <p:attrNameLst>
                                          <p:attrName>style.visibility</p:attrName>
                                        </p:attrNameLst>
                                      </p:cBhvr>
                                      <p:to>
                                        <p:strVal val="visible"/>
                                      </p:to>
                                    </p:set>
                                    <p:animEffect transition="in" filter="dissolve">
                                      <p:cBhvr>
                                        <p:cTn id="171" dur="500"/>
                                        <p:tgtEl>
                                          <p:spTgt spid="30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Problem involving Max. Height</a:t>
            </a:r>
            <a:endParaRPr lang="en-GB" altLang="en-US" sz="3600" b="1"/>
          </a:p>
        </p:txBody>
      </p:sp>
      <p:graphicFrame>
        <p:nvGraphicFramePr>
          <p:cNvPr id="4" name="Object 4"/>
          <p:cNvGraphicFramePr>
            <a:graphicFrameLocks noChangeAspect="1"/>
          </p:cNvGraphicFramePr>
          <p:nvPr/>
        </p:nvGraphicFramePr>
        <p:xfrm>
          <a:off x="830263" y="1484313"/>
          <a:ext cx="6334125" cy="4608512"/>
        </p:xfrm>
        <a:graphic>
          <a:graphicData uri="http://schemas.openxmlformats.org/presentationml/2006/ole">
            <mc:AlternateContent xmlns:mc="http://schemas.openxmlformats.org/markup-compatibility/2006">
              <mc:Choice xmlns:v="urn:schemas-microsoft-com:vml" Requires="v">
                <p:oleObj spid="_x0000_s31770" name="Equation" r:id="rId3" imgW="3124080" imgH="2273040" progId="Equation.DSMT4">
                  <p:embed/>
                </p:oleObj>
              </mc:Choice>
              <mc:Fallback>
                <p:oleObj name="Equation" r:id="rId3" imgW="3124080" imgH="227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63" y="1484313"/>
                        <a:ext cx="6334125" cy="460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7113552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37" name="Object 4"/>
          <p:cNvGraphicFramePr>
            <a:graphicFrameLocks noChangeAspect="1"/>
          </p:cNvGraphicFramePr>
          <p:nvPr/>
        </p:nvGraphicFramePr>
        <p:xfrm>
          <a:off x="488950" y="1254125"/>
          <a:ext cx="3003550" cy="606425"/>
        </p:xfrm>
        <a:graphic>
          <a:graphicData uri="http://schemas.openxmlformats.org/presentationml/2006/ole">
            <mc:AlternateContent xmlns:mc="http://schemas.openxmlformats.org/markup-compatibility/2006">
              <mc:Choice xmlns:v="urn:schemas-microsoft-com:vml" Requires="v">
                <p:oleObj spid="_x0000_s33202" name="Equation" r:id="rId3" imgW="1320480" imgH="266400" progId="Equation.DSMT4">
                  <p:embed/>
                </p:oleObj>
              </mc:Choice>
              <mc:Fallback>
                <p:oleObj name="Equation" r:id="rId3" imgW="1320480" imgH="266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1254125"/>
                        <a:ext cx="30035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9" name="Object 4"/>
          <p:cNvGraphicFramePr>
            <a:graphicFrameLocks noChangeAspect="1"/>
          </p:cNvGraphicFramePr>
          <p:nvPr/>
        </p:nvGraphicFramePr>
        <p:xfrm>
          <a:off x="539750" y="2533650"/>
          <a:ext cx="3524250" cy="895350"/>
        </p:xfrm>
        <a:graphic>
          <a:graphicData uri="http://schemas.openxmlformats.org/presentationml/2006/ole">
            <mc:AlternateContent xmlns:mc="http://schemas.openxmlformats.org/markup-compatibility/2006">
              <mc:Choice xmlns:v="urn:schemas-microsoft-com:vml" Requires="v">
                <p:oleObj spid="_x0000_s33203" name="Equation" r:id="rId5" imgW="1549080" imgH="393480" progId="Equation.DSMT4">
                  <p:embed/>
                </p:oleObj>
              </mc:Choice>
              <mc:Fallback>
                <p:oleObj name="Equation" r:id="rId5" imgW="15490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533650"/>
                        <a:ext cx="352425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4" name="Object 4"/>
          <p:cNvGraphicFramePr>
            <a:graphicFrameLocks noChangeAspect="1"/>
          </p:cNvGraphicFramePr>
          <p:nvPr/>
        </p:nvGraphicFramePr>
        <p:xfrm>
          <a:off x="538163" y="3284538"/>
          <a:ext cx="6554787" cy="1098550"/>
        </p:xfrm>
        <a:graphic>
          <a:graphicData uri="http://schemas.openxmlformats.org/presentationml/2006/ole">
            <mc:AlternateContent xmlns:mc="http://schemas.openxmlformats.org/markup-compatibility/2006">
              <mc:Choice xmlns:v="urn:schemas-microsoft-com:vml" Requires="v">
                <p:oleObj spid="_x0000_s33204" name="Equation" r:id="rId7" imgW="2882880" imgH="482400" progId="Equation.DSMT4">
                  <p:embed/>
                </p:oleObj>
              </mc:Choice>
              <mc:Fallback>
                <p:oleObj name="Equation" r:id="rId7" imgW="2882880" imgH="482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163" y="3284538"/>
                        <a:ext cx="6554787" cy="109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3" name="Object 4"/>
          <p:cNvGraphicFramePr>
            <a:graphicFrameLocks noChangeAspect="1"/>
          </p:cNvGraphicFramePr>
          <p:nvPr/>
        </p:nvGraphicFramePr>
        <p:xfrm>
          <a:off x="539750" y="2474913"/>
          <a:ext cx="1616075" cy="954087"/>
        </p:xfrm>
        <a:graphic>
          <a:graphicData uri="http://schemas.openxmlformats.org/presentationml/2006/ole">
            <mc:AlternateContent xmlns:mc="http://schemas.openxmlformats.org/markup-compatibility/2006">
              <mc:Choice xmlns:v="urn:schemas-microsoft-com:vml" Requires="v">
                <p:oleObj spid="_x0000_s33205" name="Equation" r:id="rId9" imgW="711000" imgH="419040" progId="Equation.DSMT4">
                  <p:embed/>
                </p:oleObj>
              </mc:Choice>
              <mc:Fallback>
                <p:oleObj name="Equation" r:id="rId9" imgW="71100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750" y="2474913"/>
                        <a:ext cx="1616075" cy="95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0" name="Object 4"/>
          <p:cNvGraphicFramePr>
            <a:graphicFrameLocks noChangeAspect="1"/>
          </p:cNvGraphicFramePr>
          <p:nvPr/>
        </p:nvGraphicFramePr>
        <p:xfrm>
          <a:off x="468313" y="1412875"/>
          <a:ext cx="4621212" cy="606425"/>
        </p:xfrm>
        <a:graphic>
          <a:graphicData uri="http://schemas.openxmlformats.org/presentationml/2006/ole">
            <mc:AlternateContent xmlns:mc="http://schemas.openxmlformats.org/markup-compatibility/2006">
              <mc:Choice xmlns:v="urn:schemas-microsoft-com:vml" Requires="v">
                <p:oleObj spid="_x0000_s33206" name="Equation" r:id="rId11" imgW="2031840" imgH="266400" progId="Equation.DSMT4">
                  <p:embed/>
                </p:oleObj>
              </mc:Choice>
              <mc:Fallback>
                <p:oleObj name="Equation" r:id="rId11" imgW="2031840" imgH="266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313" y="1412875"/>
                        <a:ext cx="4621212"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3"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Solution</a:t>
            </a:r>
            <a:endParaRPr lang="en-GB" altLang="en-US" sz="3600" b="1"/>
          </a:p>
        </p:txBody>
      </p:sp>
      <p:sp>
        <p:nvSpPr>
          <p:cNvPr id="3" name="Isosceles Triangle 2"/>
          <p:cNvSpPr/>
          <p:nvPr/>
        </p:nvSpPr>
        <p:spPr>
          <a:xfrm>
            <a:off x="6300788" y="4192588"/>
            <a:ext cx="2592387" cy="2087562"/>
          </a:xfrm>
          <a:prstGeom prst="triangle">
            <a:avLst>
              <a:gd name="adj" fmla="val 10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5" name="Straight Arrow Connector 4"/>
          <p:cNvCxnSpPr/>
          <p:nvPr/>
        </p:nvCxnSpPr>
        <p:spPr>
          <a:xfrm rot="5400000" flipH="1" flipV="1">
            <a:off x="5580063" y="5127625"/>
            <a:ext cx="1873250" cy="431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530" name="Object 2"/>
          <p:cNvGraphicFramePr>
            <a:graphicFrameLocks noChangeAspect="1"/>
          </p:cNvGraphicFramePr>
          <p:nvPr/>
        </p:nvGraphicFramePr>
        <p:xfrm>
          <a:off x="6154738" y="5272088"/>
          <a:ext cx="288925" cy="317500"/>
        </p:xfrm>
        <a:graphic>
          <a:graphicData uri="http://schemas.openxmlformats.org/presentationml/2006/ole">
            <mc:AlternateContent xmlns:mc="http://schemas.openxmlformats.org/markup-compatibility/2006">
              <mc:Choice xmlns:v="urn:schemas-microsoft-com:vml" Requires="v">
                <p:oleObj spid="_x0000_s33207" name="Equation" r:id="rId13" imgW="126720" imgH="139680" progId="Equation.DSMT4">
                  <p:embed/>
                </p:oleObj>
              </mc:Choice>
              <mc:Fallback>
                <p:oleObj name="Equation" r:id="rId13" imgW="126720" imgH="1396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4738" y="5272088"/>
                        <a:ext cx="28892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6529388" y="5991225"/>
          <a:ext cx="346075" cy="317500"/>
        </p:xfrm>
        <a:graphic>
          <a:graphicData uri="http://schemas.openxmlformats.org/presentationml/2006/ole">
            <mc:AlternateContent xmlns:mc="http://schemas.openxmlformats.org/markup-compatibility/2006">
              <mc:Choice xmlns:v="urn:schemas-microsoft-com:vml" Requires="v">
                <p:oleObj spid="_x0000_s33208" name="Equation" r:id="rId15" imgW="152280" imgH="139680" progId="Equation.DSMT4">
                  <p:embed/>
                </p:oleObj>
              </mc:Choice>
              <mc:Fallback>
                <p:oleObj name="Equation" r:id="rId15" imgW="152280" imgH="1396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9388" y="5991225"/>
                        <a:ext cx="34607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6443663" y="5632450"/>
          <a:ext cx="288925" cy="404813"/>
        </p:xfrm>
        <a:graphic>
          <a:graphicData uri="http://schemas.openxmlformats.org/presentationml/2006/ole">
            <mc:AlternateContent xmlns:mc="http://schemas.openxmlformats.org/markup-compatibility/2006">
              <mc:Choice xmlns:v="urn:schemas-microsoft-com:vml" Requires="v">
                <p:oleObj spid="_x0000_s33209" name="Equation" r:id="rId17" imgW="126720" imgH="177480" progId="Equation.DSMT4">
                  <p:embed/>
                </p:oleObj>
              </mc:Choice>
              <mc:Fallback>
                <p:oleObj name="Equation" r:id="rId17" imgW="12672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43663" y="5632450"/>
                        <a:ext cx="288925"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4"/>
          <p:cNvGraphicFramePr>
            <a:graphicFrameLocks noChangeAspect="1"/>
          </p:cNvGraphicFramePr>
          <p:nvPr/>
        </p:nvGraphicFramePr>
        <p:xfrm>
          <a:off x="488950" y="763588"/>
          <a:ext cx="3003550" cy="577850"/>
        </p:xfrm>
        <a:graphic>
          <a:graphicData uri="http://schemas.openxmlformats.org/presentationml/2006/ole">
            <mc:AlternateContent xmlns:mc="http://schemas.openxmlformats.org/markup-compatibility/2006">
              <mc:Choice xmlns:v="urn:schemas-microsoft-com:vml" Requires="v">
                <p:oleObj spid="_x0000_s33210" name="Equation" r:id="rId19" imgW="1320480" imgH="253800" progId="Equation.DSMT4">
                  <p:embed/>
                </p:oleObj>
              </mc:Choice>
              <mc:Fallback>
                <p:oleObj name="Equation" r:id="rId19" imgW="132048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8950" y="763588"/>
                        <a:ext cx="300355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8" name="Object 4"/>
          <p:cNvGraphicFramePr>
            <a:graphicFrameLocks noChangeAspect="1"/>
          </p:cNvGraphicFramePr>
          <p:nvPr/>
        </p:nvGraphicFramePr>
        <p:xfrm>
          <a:off x="542925" y="1741488"/>
          <a:ext cx="3524250" cy="895350"/>
        </p:xfrm>
        <a:graphic>
          <a:graphicData uri="http://schemas.openxmlformats.org/presentationml/2006/ole">
            <mc:AlternateContent xmlns:mc="http://schemas.openxmlformats.org/markup-compatibility/2006">
              <mc:Choice xmlns:v="urn:schemas-microsoft-com:vml" Requires="v">
                <p:oleObj spid="_x0000_s33211" name="Equation" r:id="rId21" imgW="1549080" imgH="393480" progId="Equation.DSMT4">
                  <p:embed/>
                </p:oleObj>
              </mc:Choice>
              <mc:Fallback>
                <p:oleObj name="Equation" r:id="rId21" imgW="1549080" imgH="393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2925" y="1741488"/>
                        <a:ext cx="352425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Freeform 12"/>
          <p:cNvSpPr/>
          <p:nvPr/>
        </p:nvSpPr>
        <p:spPr>
          <a:xfrm>
            <a:off x="6283325" y="3670300"/>
            <a:ext cx="2425700" cy="2613025"/>
          </a:xfrm>
          <a:custGeom>
            <a:avLst/>
            <a:gdLst>
              <a:gd name="connsiteX0" fmla="*/ 0 w 2425700"/>
              <a:gd name="connsiteY0" fmla="*/ 2611967 h 2611967"/>
              <a:gd name="connsiteX1" fmla="*/ 876300 w 2425700"/>
              <a:gd name="connsiteY1" fmla="*/ 325967 h 2611967"/>
              <a:gd name="connsiteX2" fmla="*/ 2425700 w 2425700"/>
              <a:gd name="connsiteY2" fmla="*/ 656167 h 2611967"/>
            </a:gdLst>
            <a:ahLst/>
            <a:cxnLst>
              <a:cxn ang="0">
                <a:pos x="connsiteX0" y="connsiteY0"/>
              </a:cxn>
              <a:cxn ang="0">
                <a:pos x="connsiteX1" y="connsiteY1"/>
              </a:cxn>
              <a:cxn ang="0">
                <a:pos x="connsiteX2" y="connsiteY2"/>
              </a:cxn>
            </a:cxnLst>
            <a:rect l="l" t="t" r="r" b="b"/>
            <a:pathLst>
              <a:path w="2425700" h="2611967">
                <a:moveTo>
                  <a:pt x="0" y="2611967"/>
                </a:moveTo>
                <a:cubicBezTo>
                  <a:pt x="236008" y="1631950"/>
                  <a:pt x="472017" y="651934"/>
                  <a:pt x="876300" y="325967"/>
                </a:cubicBezTo>
                <a:cubicBezTo>
                  <a:pt x="1280583" y="0"/>
                  <a:pt x="1853141" y="328083"/>
                  <a:pt x="2425700" y="656167"/>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15" name="Straight Connector 14"/>
          <p:cNvCxnSpPr/>
          <p:nvPr/>
        </p:nvCxnSpPr>
        <p:spPr>
          <a:xfrm>
            <a:off x="7231063" y="3975100"/>
            <a:ext cx="581025" cy="1058863"/>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542" name="Object 4"/>
          <p:cNvGraphicFramePr>
            <a:graphicFrameLocks noChangeAspect="1"/>
          </p:cNvGraphicFramePr>
          <p:nvPr/>
        </p:nvGraphicFramePr>
        <p:xfrm>
          <a:off x="539750" y="1989138"/>
          <a:ext cx="2887663" cy="461962"/>
        </p:xfrm>
        <a:graphic>
          <a:graphicData uri="http://schemas.openxmlformats.org/presentationml/2006/ole">
            <mc:AlternateContent xmlns:mc="http://schemas.openxmlformats.org/markup-compatibility/2006">
              <mc:Choice xmlns:v="urn:schemas-microsoft-com:vml" Requires="v">
                <p:oleObj spid="_x0000_s33212" name="Equation" r:id="rId23" imgW="1269720" imgH="203040" progId="Equation.DSMT4">
                  <p:embed/>
                </p:oleObj>
              </mc:Choice>
              <mc:Fallback>
                <p:oleObj name="Equation" r:id="rId23" imgW="1269720" imgH="203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9750" y="1989138"/>
                        <a:ext cx="2887663"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Bent-Up Arrow 23"/>
          <p:cNvSpPr/>
          <p:nvPr/>
        </p:nvSpPr>
        <p:spPr>
          <a:xfrm>
            <a:off x="2268538" y="1412875"/>
            <a:ext cx="3816350" cy="1655763"/>
          </a:xfrm>
          <a:prstGeom prst="ben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22545" name="Object 4"/>
          <p:cNvGraphicFramePr>
            <a:graphicFrameLocks noChangeAspect="1"/>
          </p:cNvGraphicFramePr>
          <p:nvPr/>
        </p:nvGraphicFramePr>
        <p:xfrm>
          <a:off x="530225" y="4292600"/>
          <a:ext cx="3754438" cy="1011238"/>
        </p:xfrm>
        <a:graphic>
          <a:graphicData uri="http://schemas.openxmlformats.org/presentationml/2006/ole">
            <mc:AlternateContent xmlns:mc="http://schemas.openxmlformats.org/markup-compatibility/2006">
              <mc:Choice xmlns:v="urn:schemas-microsoft-com:vml" Requires="v">
                <p:oleObj spid="_x0000_s33213" name="Equation" r:id="rId25" imgW="1650960" imgH="444240" progId="Equation.DSMT4">
                  <p:embed/>
                </p:oleObj>
              </mc:Choice>
              <mc:Fallback>
                <p:oleObj name="Equation" r:id="rId25" imgW="1650960" imgH="4442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0225" y="4292600"/>
                        <a:ext cx="3754438"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6" name="Object 4"/>
          <p:cNvGraphicFramePr>
            <a:graphicFrameLocks noChangeAspect="1"/>
          </p:cNvGraphicFramePr>
          <p:nvPr/>
        </p:nvGraphicFramePr>
        <p:xfrm>
          <a:off x="476250" y="5226050"/>
          <a:ext cx="2368550" cy="1155700"/>
        </p:xfrm>
        <a:graphic>
          <a:graphicData uri="http://schemas.openxmlformats.org/presentationml/2006/ole">
            <mc:AlternateContent xmlns:mc="http://schemas.openxmlformats.org/markup-compatibility/2006">
              <mc:Choice xmlns:v="urn:schemas-microsoft-com:vml" Requires="v">
                <p:oleObj spid="_x0000_s33214" name="Equation" r:id="rId27" imgW="1041120" imgH="507960" progId="Equation.DSMT4">
                  <p:embed/>
                </p:oleObj>
              </mc:Choice>
              <mc:Fallback>
                <p:oleObj name="Equation" r:id="rId27" imgW="1041120" imgH="50796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76250" y="5226050"/>
                        <a:ext cx="2368550"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0" name="Straight Connector 29"/>
          <p:cNvCxnSpPr/>
          <p:nvPr/>
        </p:nvCxnSpPr>
        <p:spPr>
          <a:xfrm rot="16200000" flipH="1">
            <a:off x="6473825" y="4754563"/>
            <a:ext cx="1519238" cy="476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548" name="Object 3"/>
          <p:cNvGraphicFramePr>
            <a:graphicFrameLocks noChangeAspect="1"/>
          </p:cNvGraphicFramePr>
          <p:nvPr/>
        </p:nvGraphicFramePr>
        <p:xfrm>
          <a:off x="7178675" y="4292600"/>
          <a:ext cx="346075" cy="317500"/>
        </p:xfrm>
        <a:graphic>
          <a:graphicData uri="http://schemas.openxmlformats.org/presentationml/2006/ole">
            <mc:AlternateContent xmlns:mc="http://schemas.openxmlformats.org/markup-compatibility/2006">
              <mc:Choice xmlns:v="urn:schemas-microsoft-com:vml" Requires="v">
                <p:oleObj spid="_x0000_s33215" name="Equation" r:id="rId29" imgW="152280" imgH="139680" progId="Equation.DSMT4">
                  <p:embed/>
                </p:oleObj>
              </mc:Choice>
              <mc:Fallback>
                <p:oleObj name="Equation" r:id="rId29" imgW="152280" imgH="1396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78675" y="4292600"/>
                        <a:ext cx="34607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9" name="Object 4"/>
          <p:cNvGraphicFramePr>
            <a:graphicFrameLocks noChangeAspect="1"/>
          </p:cNvGraphicFramePr>
          <p:nvPr/>
        </p:nvGraphicFramePr>
        <p:xfrm>
          <a:off x="468313" y="1412875"/>
          <a:ext cx="3581400" cy="577850"/>
        </p:xfrm>
        <a:graphic>
          <a:graphicData uri="http://schemas.openxmlformats.org/presentationml/2006/ole">
            <mc:AlternateContent xmlns:mc="http://schemas.openxmlformats.org/markup-compatibility/2006">
              <mc:Choice xmlns:v="urn:schemas-microsoft-com:vml" Requires="v">
                <p:oleObj spid="_x0000_s33216" name="Equation" r:id="rId30" imgW="1574640" imgH="253800" progId="Equation.DSMT4">
                  <p:embed/>
                </p:oleObj>
              </mc:Choice>
              <mc:Fallback>
                <p:oleObj name="Equation" r:id="rId30" imgW="1574640" imgH="2538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68313" y="1412875"/>
                        <a:ext cx="358140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0" name="Object 3"/>
          <p:cNvGraphicFramePr>
            <a:graphicFrameLocks noChangeAspect="1"/>
          </p:cNvGraphicFramePr>
          <p:nvPr/>
        </p:nvGraphicFramePr>
        <p:xfrm>
          <a:off x="7019925" y="4681538"/>
          <a:ext cx="203200" cy="403225"/>
        </p:xfrm>
        <a:graphic>
          <a:graphicData uri="http://schemas.openxmlformats.org/presentationml/2006/ole">
            <mc:AlternateContent xmlns:mc="http://schemas.openxmlformats.org/markup-compatibility/2006">
              <mc:Choice xmlns:v="urn:schemas-microsoft-com:vml" Requires="v">
                <p:oleObj spid="_x0000_s33217" name="Equation" r:id="rId32" imgW="88560" imgH="177480" progId="Equation.DSMT4">
                  <p:embed/>
                </p:oleObj>
              </mc:Choice>
              <mc:Fallback>
                <p:oleObj name="Equation" r:id="rId32" imgW="88560" imgH="177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019925" y="4681538"/>
                        <a:ext cx="20320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1" name="Object 4"/>
          <p:cNvGraphicFramePr>
            <a:graphicFrameLocks noChangeAspect="1"/>
          </p:cNvGraphicFramePr>
          <p:nvPr/>
        </p:nvGraphicFramePr>
        <p:xfrm>
          <a:off x="468313" y="2060575"/>
          <a:ext cx="5227637" cy="1011238"/>
        </p:xfrm>
        <a:graphic>
          <a:graphicData uri="http://schemas.openxmlformats.org/presentationml/2006/ole">
            <mc:AlternateContent xmlns:mc="http://schemas.openxmlformats.org/markup-compatibility/2006">
              <mc:Choice xmlns:v="urn:schemas-microsoft-com:vml" Requires="v">
                <p:oleObj spid="_x0000_s33218" name="Equation" r:id="rId34" imgW="2298600" imgH="444240" progId="Equation.DSMT4">
                  <p:embed/>
                </p:oleObj>
              </mc:Choice>
              <mc:Fallback>
                <p:oleObj name="Equation" r:id="rId34" imgW="2298600" imgH="44424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8313" y="2060575"/>
                        <a:ext cx="5227637"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2" name="Object 4"/>
          <p:cNvGraphicFramePr>
            <a:graphicFrameLocks noChangeAspect="1"/>
          </p:cNvGraphicFramePr>
          <p:nvPr/>
        </p:nvGraphicFramePr>
        <p:xfrm>
          <a:off x="468313" y="3068638"/>
          <a:ext cx="2079625" cy="1155700"/>
        </p:xfrm>
        <a:graphic>
          <a:graphicData uri="http://schemas.openxmlformats.org/presentationml/2006/ole">
            <mc:AlternateContent xmlns:mc="http://schemas.openxmlformats.org/markup-compatibility/2006">
              <mc:Choice xmlns:v="urn:schemas-microsoft-com:vml" Requires="v">
                <p:oleObj spid="_x0000_s33219" name="Equation" r:id="rId36" imgW="914400" imgH="507960" progId="Equation.DSMT4">
                  <p:embed/>
                </p:oleObj>
              </mc:Choice>
              <mc:Fallback>
                <p:oleObj name="Equation" r:id="rId36" imgW="914400" imgH="50796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68313" y="3068638"/>
                        <a:ext cx="2079625"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 name="Right Arrow 36"/>
          <p:cNvSpPr/>
          <p:nvPr/>
        </p:nvSpPr>
        <p:spPr>
          <a:xfrm rot="20696373">
            <a:off x="2817813" y="5116513"/>
            <a:ext cx="4808537" cy="431800"/>
          </a:xfrm>
          <a:prstGeom prst="rightArrow">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49064760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dissolve">
                                      <p:cBhvr>
                                        <p:cTn id="10" dur="500"/>
                                        <p:tgtEl>
                                          <p:spTgt spid="22530"/>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dissolve">
                                      <p:cBhvr>
                                        <p:cTn id="16" dur="500"/>
                                        <p:tgtEl>
                                          <p:spTgt spid="22532"/>
                                        </p:tgtEl>
                                      </p:cBhvr>
                                    </p:animEffect>
                                  </p:childTnLst>
                                </p:cTn>
                              </p:par>
                              <p:par>
                                <p:cTn id="17" presetID="9" presetClass="entr" presetSubtype="0" fill="hold" nodeType="withEffect">
                                  <p:stCondLst>
                                    <p:cond delay="0"/>
                                  </p:stCondLst>
                                  <p:childTnLst>
                                    <p:set>
                                      <p:cBhvr>
                                        <p:cTn id="18" dur="1" fill="hold">
                                          <p:stCondLst>
                                            <p:cond delay="0"/>
                                          </p:stCondLst>
                                        </p:cTn>
                                        <p:tgtEl>
                                          <p:spTgt spid="22531"/>
                                        </p:tgtEl>
                                        <p:attrNameLst>
                                          <p:attrName>style.visibility</p:attrName>
                                        </p:attrNameLst>
                                      </p:cBhvr>
                                      <p:to>
                                        <p:strVal val="visible"/>
                                      </p:to>
                                    </p:set>
                                    <p:animEffect transition="in" filter="dissolve">
                                      <p:cBhvr>
                                        <p:cTn id="19" dur="500"/>
                                        <p:tgtEl>
                                          <p:spTgt spid="225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xit" presetSubtype="0" fill="hold" nodeType="clickEffect">
                                  <p:stCondLst>
                                    <p:cond delay="0"/>
                                  </p:stCondLst>
                                  <p:childTnLst>
                                    <p:animEffect transition="out" filter="dissolve">
                                      <p:cBhvr>
                                        <p:cTn id="23" dur="500"/>
                                        <p:tgtEl>
                                          <p:spTgt spid="22533">
                                            <p:txEl>
                                              <p:pRg st="0" end="0"/>
                                            </p:txEl>
                                          </p:spTgt>
                                        </p:tgtEl>
                                      </p:cBhvr>
                                    </p:animEffect>
                                    <p:set>
                                      <p:cBhvr>
                                        <p:cTn id="24" dur="1" fill="hold">
                                          <p:stCondLst>
                                            <p:cond delay="499"/>
                                          </p:stCondLst>
                                        </p:cTn>
                                        <p:tgtEl>
                                          <p:spTgt spid="22533">
                                            <p:txEl>
                                              <p:pRg st="0" end="0"/>
                                            </p:txEl>
                                          </p:spTgt>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22536"/>
                                        </p:tgtEl>
                                        <p:attrNameLst>
                                          <p:attrName>style.visibility</p:attrName>
                                        </p:attrNameLst>
                                      </p:cBhvr>
                                      <p:to>
                                        <p:strVal val="visible"/>
                                      </p:to>
                                    </p:set>
                                    <p:animEffect transition="in" filter="dissolve">
                                      <p:cBhvr>
                                        <p:cTn id="27" dur="500"/>
                                        <p:tgtEl>
                                          <p:spTgt spid="225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2537"/>
                                        </p:tgtEl>
                                        <p:attrNameLst>
                                          <p:attrName>style.visibility</p:attrName>
                                        </p:attrNameLst>
                                      </p:cBhvr>
                                      <p:to>
                                        <p:strVal val="visible"/>
                                      </p:to>
                                    </p:set>
                                    <p:animEffect transition="in" filter="dissolve">
                                      <p:cBhvr>
                                        <p:cTn id="32" dur="500"/>
                                        <p:tgtEl>
                                          <p:spTgt spid="225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2538"/>
                                        </p:tgtEl>
                                        <p:attrNameLst>
                                          <p:attrName>style.visibility</p:attrName>
                                        </p:attrNameLst>
                                      </p:cBhvr>
                                      <p:to>
                                        <p:strVal val="visible"/>
                                      </p:to>
                                    </p:set>
                                    <p:animEffect transition="in" filter="dissolve">
                                      <p:cBhvr>
                                        <p:cTn id="37" dur="500"/>
                                        <p:tgtEl>
                                          <p:spTgt spid="225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2539"/>
                                        </p:tgtEl>
                                        <p:attrNameLst>
                                          <p:attrName>style.visibility</p:attrName>
                                        </p:attrNameLst>
                                      </p:cBhvr>
                                      <p:to>
                                        <p:strVal val="visible"/>
                                      </p:to>
                                    </p:set>
                                    <p:animEffect transition="in" filter="dissolve">
                                      <p:cBhvr>
                                        <p:cTn id="42" dur="500"/>
                                        <p:tgtEl>
                                          <p:spTgt spid="225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nodeType="clickEffect">
                                  <p:stCondLst>
                                    <p:cond delay="0"/>
                                  </p:stCondLst>
                                  <p:childTnLst>
                                    <p:animEffect transition="out" filter="dissolve">
                                      <p:cBhvr>
                                        <p:cTn id="46" dur="500"/>
                                        <p:tgtEl>
                                          <p:spTgt spid="22538"/>
                                        </p:tgtEl>
                                      </p:cBhvr>
                                    </p:animEffect>
                                    <p:set>
                                      <p:cBhvr>
                                        <p:cTn id="47" dur="1" fill="hold">
                                          <p:stCondLst>
                                            <p:cond delay="499"/>
                                          </p:stCondLst>
                                        </p:cTn>
                                        <p:tgtEl>
                                          <p:spTgt spid="22538"/>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22536"/>
                                        </p:tgtEl>
                                      </p:cBhvr>
                                    </p:animEffect>
                                    <p:set>
                                      <p:cBhvr>
                                        <p:cTn id="50" dur="1" fill="hold">
                                          <p:stCondLst>
                                            <p:cond delay="499"/>
                                          </p:stCondLst>
                                        </p:cTn>
                                        <p:tgtEl>
                                          <p:spTgt spid="22536"/>
                                        </p:tgtEl>
                                        <p:attrNameLst>
                                          <p:attrName>style.visibility</p:attrName>
                                        </p:attrNameLst>
                                      </p:cBhvr>
                                      <p:to>
                                        <p:strVal val="hidden"/>
                                      </p:to>
                                    </p:set>
                                  </p:childTnLst>
                                </p:cTn>
                              </p:par>
                              <p:par>
                                <p:cTn id="51" presetID="42" presetClass="path" presetSubtype="0" accel="50000" decel="50000" fill="hold" nodeType="withEffect">
                                  <p:stCondLst>
                                    <p:cond delay="0"/>
                                  </p:stCondLst>
                                  <p:childTnLst>
                                    <p:animMotion origin="layout" path="M 1.66667E-6 -3.33333E-6 L 1.66667E-6 -0.07361 " pathEditMode="relative" rAng="0" ptsTypes="AA">
                                      <p:cBhvr>
                                        <p:cTn id="52" dur="2000" fill="hold"/>
                                        <p:tgtEl>
                                          <p:spTgt spid="22537"/>
                                        </p:tgtEl>
                                        <p:attrNameLst>
                                          <p:attrName>ppt_x</p:attrName>
                                          <p:attrName>ppt_y</p:attrName>
                                        </p:attrNameLst>
                                      </p:cBhvr>
                                      <p:rCtr x="0" y="-3681"/>
                                    </p:animMotion>
                                  </p:childTnLst>
                                </p:cTn>
                              </p:par>
                              <p:par>
                                <p:cTn id="53" presetID="63" presetClass="path" presetSubtype="0" accel="50000" decel="50000" fill="hold" nodeType="withEffect">
                                  <p:stCondLst>
                                    <p:cond delay="0"/>
                                  </p:stCondLst>
                                  <p:childTnLst>
                                    <p:animMotion origin="layout" path="M 3.88889E-6 -2.22222E-6 L 0.3585 -0.28125 " pathEditMode="relative" rAng="0" ptsTypes="AA">
                                      <p:cBhvr>
                                        <p:cTn id="54" dur="2000" fill="hold"/>
                                        <p:tgtEl>
                                          <p:spTgt spid="22539"/>
                                        </p:tgtEl>
                                        <p:attrNameLst>
                                          <p:attrName>ppt_x</p:attrName>
                                          <p:attrName>ppt_y</p:attrName>
                                        </p:attrNameLst>
                                      </p:cBhvr>
                                      <p:rCtr x="17917" y="-14074"/>
                                    </p:animMotion>
                                  </p:childTnLst>
                                </p:cTn>
                              </p:par>
                              <p:par>
                                <p:cTn id="55" presetID="9"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22540"/>
                                        </p:tgtEl>
                                        <p:attrNameLst>
                                          <p:attrName>style.visibility</p:attrName>
                                        </p:attrNameLst>
                                      </p:cBhvr>
                                      <p:to>
                                        <p:strVal val="visible"/>
                                      </p:to>
                                    </p:set>
                                    <p:animEffect transition="in" filter="dissolve">
                                      <p:cBhvr>
                                        <p:cTn id="62" dur="500"/>
                                        <p:tgtEl>
                                          <p:spTgt spid="22540"/>
                                        </p:tgtEl>
                                      </p:cBhvr>
                                    </p:animEffect>
                                  </p:childTnLst>
                                </p:cTn>
                              </p:par>
                              <p:par>
                                <p:cTn id="63" presetID="9"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dissolve">
                                      <p:cBhvr>
                                        <p:cTn id="65" dur="500"/>
                                        <p:tgtEl>
                                          <p:spTgt spid="1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22542"/>
                                        </p:tgtEl>
                                        <p:attrNameLst>
                                          <p:attrName>style.visibility</p:attrName>
                                        </p:attrNameLst>
                                      </p:cBhvr>
                                      <p:to>
                                        <p:strVal val="visible"/>
                                      </p:to>
                                    </p:set>
                                    <p:animEffect transition="in" filter="dissolve">
                                      <p:cBhvr>
                                        <p:cTn id="70" dur="500"/>
                                        <p:tgtEl>
                                          <p:spTgt spid="22542"/>
                                        </p:tgtEl>
                                      </p:cBhvr>
                                    </p:animEffect>
                                  </p:childTnLst>
                                </p:cTn>
                              </p:par>
                              <p:par>
                                <p:cTn id="71" presetID="8" presetClass="emph" presetSubtype="0" fill="hold" nodeType="withEffect">
                                  <p:stCondLst>
                                    <p:cond delay="0"/>
                                  </p:stCondLst>
                                  <p:childTnLst>
                                    <p:animRot by="21600000">
                                      <p:cBhvr>
                                        <p:cTn id="72" dur="2000" fill="hold"/>
                                        <p:tgtEl>
                                          <p:spTgt spid="22537"/>
                                        </p:tgtEl>
                                        <p:attrNameLst>
                                          <p:attrName>r</p:attrName>
                                        </p:attrNameLst>
                                      </p:cBhvr>
                                    </p:animRo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22543"/>
                                        </p:tgtEl>
                                        <p:attrNameLst>
                                          <p:attrName>style.visibility</p:attrName>
                                        </p:attrNameLst>
                                      </p:cBhvr>
                                      <p:to>
                                        <p:strVal val="visible"/>
                                      </p:to>
                                    </p:set>
                                    <p:animEffect transition="in" filter="dissolve">
                                      <p:cBhvr>
                                        <p:cTn id="77" dur="500"/>
                                        <p:tgtEl>
                                          <p:spTgt spid="2254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dissolve">
                                      <p:cBhvr>
                                        <p:cTn id="82" dur="500"/>
                                        <p:tgtEl>
                                          <p:spTgt spid="2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nodeType="clickEffect">
                                  <p:stCondLst>
                                    <p:cond delay="0"/>
                                  </p:stCondLst>
                                  <p:childTnLst>
                                    <p:set>
                                      <p:cBhvr>
                                        <p:cTn id="86" dur="1" fill="hold">
                                          <p:stCondLst>
                                            <p:cond delay="0"/>
                                          </p:stCondLst>
                                        </p:cTn>
                                        <p:tgtEl>
                                          <p:spTgt spid="22544"/>
                                        </p:tgtEl>
                                        <p:attrNameLst>
                                          <p:attrName>style.visibility</p:attrName>
                                        </p:attrNameLst>
                                      </p:cBhvr>
                                      <p:to>
                                        <p:strVal val="visible"/>
                                      </p:to>
                                    </p:set>
                                    <p:animEffect transition="in" filter="dissolve">
                                      <p:cBhvr>
                                        <p:cTn id="87" dur="500"/>
                                        <p:tgtEl>
                                          <p:spTgt spid="22544"/>
                                        </p:tgtEl>
                                      </p:cBhvr>
                                    </p:animEffect>
                                  </p:childTnLst>
                                </p:cTn>
                              </p:par>
                              <p:par>
                                <p:cTn id="88" presetID="8" presetClass="emph" presetSubtype="0" fill="hold" nodeType="withEffect">
                                  <p:stCondLst>
                                    <p:cond delay="0"/>
                                  </p:stCondLst>
                                  <p:childTnLst>
                                    <p:animRot by="21600000">
                                      <p:cBhvr>
                                        <p:cTn id="89" dur="2000" fill="hold"/>
                                        <p:tgtEl>
                                          <p:spTgt spid="22539"/>
                                        </p:tgtEl>
                                        <p:attrNameLst>
                                          <p:attrName>r</p:attrName>
                                        </p:attrNameLst>
                                      </p:cBhvr>
                                    </p:animRot>
                                  </p:childTnLst>
                                </p:cTn>
                              </p:par>
                            </p:childTnLst>
                          </p:cTn>
                        </p:par>
                      </p:childTnLst>
                    </p:cTn>
                  </p:par>
                  <p:par>
                    <p:cTn id="90" fill="hold" nodeType="clickPar">
                      <p:stCondLst>
                        <p:cond delay="indefinite"/>
                      </p:stCondLst>
                      <p:childTnLst>
                        <p:par>
                          <p:cTn id="91" fill="hold" nodeType="withGroup">
                            <p:stCondLst>
                              <p:cond delay="0"/>
                            </p:stCondLst>
                            <p:childTnLst>
                              <p:par>
                                <p:cTn id="92" presetID="9" presetClass="entr" presetSubtype="0" fill="hold" nodeType="clickEffect">
                                  <p:stCondLst>
                                    <p:cond delay="0"/>
                                  </p:stCondLst>
                                  <p:childTnLst>
                                    <p:set>
                                      <p:cBhvr>
                                        <p:cTn id="93" dur="1" fill="hold">
                                          <p:stCondLst>
                                            <p:cond delay="0"/>
                                          </p:stCondLst>
                                        </p:cTn>
                                        <p:tgtEl>
                                          <p:spTgt spid="22545"/>
                                        </p:tgtEl>
                                        <p:attrNameLst>
                                          <p:attrName>style.visibility</p:attrName>
                                        </p:attrNameLst>
                                      </p:cBhvr>
                                      <p:to>
                                        <p:strVal val="visible"/>
                                      </p:to>
                                    </p:set>
                                    <p:animEffect transition="in" filter="dissolve">
                                      <p:cBhvr>
                                        <p:cTn id="94" dur="500"/>
                                        <p:tgtEl>
                                          <p:spTgt spid="2254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nodeType="clickEffect">
                                  <p:stCondLst>
                                    <p:cond delay="0"/>
                                  </p:stCondLst>
                                  <p:childTnLst>
                                    <p:set>
                                      <p:cBhvr>
                                        <p:cTn id="98" dur="1" fill="hold">
                                          <p:stCondLst>
                                            <p:cond delay="0"/>
                                          </p:stCondLst>
                                        </p:cTn>
                                        <p:tgtEl>
                                          <p:spTgt spid="22546"/>
                                        </p:tgtEl>
                                        <p:attrNameLst>
                                          <p:attrName>style.visibility</p:attrName>
                                        </p:attrNameLst>
                                      </p:cBhvr>
                                      <p:to>
                                        <p:strVal val="visible"/>
                                      </p:to>
                                    </p:set>
                                    <p:animEffect transition="in" filter="dissolve">
                                      <p:cBhvr>
                                        <p:cTn id="99" dur="500"/>
                                        <p:tgtEl>
                                          <p:spTgt spid="2254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dissolve">
                                      <p:cBhvr>
                                        <p:cTn id="104" dur="500"/>
                                        <p:tgtEl>
                                          <p:spTgt spid="37"/>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9" presetClass="exit" presetSubtype="0" fill="hold" nodeType="clickEffect">
                                  <p:stCondLst>
                                    <p:cond delay="0"/>
                                  </p:stCondLst>
                                  <p:childTnLst>
                                    <p:animEffect transition="out" filter="dissolve">
                                      <p:cBhvr>
                                        <p:cTn id="108" dur="500"/>
                                        <p:tgtEl>
                                          <p:spTgt spid="22545"/>
                                        </p:tgtEl>
                                      </p:cBhvr>
                                    </p:animEffect>
                                    <p:set>
                                      <p:cBhvr>
                                        <p:cTn id="109" dur="1" fill="hold">
                                          <p:stCondLst>
                                            <p:cond delay="499"/>
                                          </p:stCondLst>
                                        </p:cTn>
                                        <p:tgtEl>
                                          <p:spTgt spid="22545"/>
                                        </p:tgtEl>
                                        <p:attrNameLst>
                                          <p:attrName>style.visibility</p:attrName>
                                        </p:attrNameLst>
                                      </p:cBhvr>
                                      <p:to>
                                        <p:strVal val="hidden"/>
                                      </p:to>
                                    </p:set>
                                  </p:childTnLst>
                                </p:cTn>
                              </p:par>
                              <p:par>
                                <p:cTn id="110" presetID="9" presetClass="exit" presetSubtype="0" fill="hold" nodeType="withEffect">
                                  <p:stCondLst>
                                    <p:cond delay="0"/>
                                  </p:stCondLst>
                                  <p:childTnLst>
                                    <p:animEffect transition="out" filter="dissolve">
                                      <p:cBhvr>
                                        <p:cTn id="111" dur="500"/>
                                        <p:tgtEl>
                                          <p:spTgt spid="22544"/>
                                        </p:tgtEl>
                                      </p:cBhvr>
                                    </p:animEffect>
                                    <p:set>
                                      <p:cBhvr>
                                        <p:cTn id="112" dur="1" fill="hold">
                                          <p:stCondLst>
                                            <p:cond delay="499"/>
                                          </p:stCondLst>
                                        </p:cTn>
                                        <p:tgtEl>
                                          <p:spTgt spid="22544"/>
                                        </p:tgtEl>
                                        <p:attrNameLst>
                                          <p:attrName>style.visibility</p:attrName>
                                        </p:attrNameLst>
                                      </p:cBhvr>
                                      <p:to>
                                        <p:strVal val="hidden"/>
                                      </p:to>
                                    </p:set>
                                  </p:childTnLst>
                                </p:cTn>
                              </p:par>
                              <p:par>
                                <p:cTn id="113" presetID="9" presetClass="exit" presetSubtype="0" fill="hold" nodeType="withEffect">
                                  <p:stCondLst>
                                    <p:cond delay="0"/>
                                  </p:stCondLst>
                                  <p:childTnLst>
                                    <p:animEffect transition="out" filter="dissolve">
                                      <p:cBhvr>
                                        <p:cTn id="114" dur="500"/>
                                        <p:tgtEl>
                                          <p:spTgt spid="24"/>
                                        </p:tgtEl>
                                      </p:cBhvr>
                                    </p:animEffect>
                                    <p:set>
                                      <p:cBhvr>
                                        <p:cTn id="115" dur="1" fill="hold">
                                          <p:stCondLst>
                                            <p:cond delay="499"/>
                                          </p:stCondLst>
                                        </p:cTn>
                                        <p:tgtEl>
                                          <p:spTgt spid="24"/>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22543"/>
                                        </p:tgtEl>
                                      </p:cBhvr>
                                    </p:animEffect>
                                    <p:set>
                                      <p:cBhvr>
                                        <p:cTn id="118" dur="1" fill="hold">
                                          <p:stCondLst>
                                            <p:cond delay="499"/>
                                          </p:stCondLst>
                                        </p:cTn>
                                        <p:tgtEl>
                                          <p:spTgt spid="22543"/>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500"/>
                                        <p:tgtEl>
                                          <p:spTgt spid="22542"/>
                                        </p:tgtEl>
                                      </p:cBhvr>
                                    </p:animEffect>
                                    <p:set>
                                      <p:cBhvr>
                                        <p:cTn id="121" dur="1" fill="hold">
                                          <p:stCondLst>
                                            <p:cond delay="499"/>
                                          </p:stCondLst>
                                        </p:cTn>
                                        <p:tgtEl>
                                          <p:spTgt spid="22542"/>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22540"/>
                                        </p:tgtEl>
                                      </p:cBhvr>
                                    </p:animEffect>
                                    <p:set>
                                      <p:cBhvr>
                                        <p:cTn id="124" dur="1" fill="hold">
                                          <p:stCondLst>
                                            <p:cond delay="499"/>
                                          </p:stCondLst>
                                        </p:cTn>
                                        <p:tgtEl>
                                          <p:spTgt spid="22540"/>
                                        </p:tgtEl>
                                        <p:attrNameLst>
                                          <p:attrName>style.visibility</p:attrName>
                                        </p:attrNameLst>
                                      </p:cBhvr>
                                      <p:to>
                                        <p:strVal val="hidden"/>
                                      </p:to>
                                    </p:set>
                                  </p:childTnLst>
                                </p:cTn>
                              </p:par>
                              <p:par>
                                <p:cTn id="125" presetID="9" presetClass="exit" presetSubtype="0" fill="hold" grpId="1" nodeType="withEffect">
                                  <p:stCondLst>
                                    <p:cond delay="0"/>
                                  </p:stCondLst>
                                  <p:childTnLst>
                                    <p:animEffect transition="out" filter="dissolve">
                                      <p:cBhvr>
                                        <p:cTn id="126" dur="500"/>
                                        <p:tgtEl>
                                          <p:spTgt spid="37"/>
                                        </p:tgtEl>
                                      </p:cBhvr>
                                    </p:animEffect>
                                    <p:set>
                                      <p:cBhvr>
                                        <p:cTn id="127" dur="1" fill="hold">
                                          <p:stCondLst>
                                            <p:cond delay="499"/>
                                          </p:stCondLst>
                                        </p:cTn>
                                        <p:tgtEl>
                                          <p:spTgt spid="37"/>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ntr" presetSubtype="0" fill="hold"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dissolve">
                                      <p:cBhvr>
                                        <p:cTn id="132" dur="500"/>
                                        <p:tgtEl>
                                          <p:spTgt spid="30"/>
                                        </p:tgtEl>
                                      </p:cBhvr>
                                    </p:animEffect>
                                  </p:childTnLst>
                                </p:cTn>
                              </p:par>
                              <p:par>
                                <p:cTn id="133" presetID="9" presetClass="entr" presetSubtype="0" fill="hold" nodeType="withEffect">
                                  <p:stCondLst>
                                    <p:cond delay="0"/>
                                  </p:stCondLst>
                                  <p:childTnLst>
                                    <p:set>
                                      <p:cBhvr>
                                        <p:cTn id="134" dur="1" fill="hold">
                                          <p:stCondLst>
                                            <p:cond delay="0"/>
                                          </p:stCondLst>
                                        </p:cTn>
                                        <p:tgtEl>
                                          <p:spTgt spid="22548"/>
                                        </p:tgtEl>
                                        <p:attrNameLst>
                                          <p:attrName>style.visibility</p:attrName>
                                        </p:attrNameLst>
                                      </p:cBhvr>
                                      <p:to>
                                        <p:strVal val="visible"/>
                                      </p:to>
                                    </p:set>
                                    <p:animEffect transition="in" filter="dissolve">
                                      <p:cBhvr>
                                        <p:cTn id="135" dur="500"/>
                                        <p:tgtEl>
                                          <p:spTgt spid="22548"/>
                                        </p:tgtEl>
                                      </p:cBhvr>
                                    </p:animEffect>
                                  </p:childTnLst>
                                </p:cTn>
                              </p:par>
                              <p:par>
                                <p:cTn id="136" presetID="9" presetClass="entr" presetSubtype="0" fill="hold" nodeType="withEffect">
                                  <p:stCondLst>
                                    <p:cond delay="0"/>
                                  </p:stCondLst>
                                  <p:childTnLst>
                                    <p:set>
                                      <p:cBhvr>
                                        <p:cTn id="137" dur="1" fill="hold">
                                          <p:stCondLst>
                                            <p:cond delay="0"/>
                                          </p:stCondLst>
                                        </p:cTn>
                                        <p:tgtEl>
                                          <p:spTgt spid="22549"/>
                                        </p:tgtEl>
                                        <p:attrNameLst>
                                          <p:attrName>style.visibility</p:attrName>
                                        </p:attrNameLst>
                                      </p:cBhvr>
                                      <p:to>
                                        <p:strVal val="visible"/>
                                      </p:to>
                                    </p:set>
                                    <p:animEffect transition="in" filter="dissolve">
                                      <p:cBhvr>
                                        <p:cTn id="138" dur="500"/>
                                        <p:tgtEl>
                                          <p:spTgt spid="22549"/>
                                        </p:tgtEl>
                                      </p:cBhvr>
                                    </p:animEffect>
                                  </p:childTnLst>
                                </p:cTn>
                              </p:par>
                              <p:par>
                                <p:cTn id="139" presetID="9" presetClass="entr" presetSubtype="0" fill="hold" nodeType="withEffect">
                                  <p:stCondLst>
                                    <p:cond delay="0"/>
                                  </p:stCondLst>
                                  <p:childTnLst>
                                    <p:set>
                                      <p:cBhvr>
                                        <p:cTn id="140" dur="1" fill="hold">
                                          <p:stCondLst>
                                            <p:cond delay="0"/>
                                          </p:stCondLst>
                                        </p:cTn>
                                        <p:tgtEl>
                                          <p:spTgt spid="22550"/>
                                        </p:tgtEl>
                                        <p:attrNameLst>
                                          <p:attrName>style.visibility</p:attrName>
                                        </p:attrNameLst>
                                      </p:cBhvr>
                                      <p:to>
                                        <p:strVal val="visible"/>
                                      </p:to>
                                    </p:set>
                                    <p:animEffect transition="in" filter="dissolve">
                                      <p:cBhvr>
                                        <p:cTn id="141" dur="500"/>
                                        <p:tgtEl>
                                          <p:spTgt spid="22550"/>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9" presetClass="entr" presetSubtype="0" fill="hold" nodeType="clickEffect">
                                  <p:stCondLst>
                                    <p:cond delay="0"/>
                                  </p:stCondLst>
                                  <p:childTnLst>
                                    <p:set>
                                      <p:cBhvr>
                                        <p:cTn id="145" dur="1" fill="hold">
                                          <p:stCondLst>
                                            <p:cond delay="0"/>
                                          </p:stCondLst>
                                        </p:cTn>
                                        <p:tgtEl>
                                          <p:spTgt spid="22551"/>
                                        </p:tgtEl>
                                        <p:attrNameLst>
                                          <p:attrName>style.visibility</p:attrName>
                                        </p:attrNameLst>
                                      </p:cBhvr>
                                      <p:to>
                                        <p:strVal val="visible"/>
                                      </p:to>
                                    </p:set>
                                    <p:animEffect transition="in" filter="dissolve">
                                      <p:cBhvr>
                                        <p:cTn id="146" dur="500"/>
                                        <p:tgtEl>
                                          <p:spTgt spid="22551"/>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9" presetClass="entr" presetSubtype="0" fill="hold" nodeType="clickEffect">
                                  <p:stCondLst>
                                    <p:cond delay="0"/>
                                  </p:stCondLst>
                                  <p:childTnLst>
                                    <p:set>
                                      <p:cBhvr>
                                        <p:cTn id="150" dur="1" fill="hold">
                                          <p:stCondLst>
                                            <p:cond delay="0"/>
                                          </p:stCondLst>
                                        </p:cTn>
                                        <p:tgtEl>
                                          <p:spTgt spid="22552"/>
                                        </p:tgtEl>
                                        <p:attrNameLst>
                                          <p:attrName>style.visibility</p:attrName>
                                        </p:attrNameLst>
                                      </p:cBhvr>
                                      <p:to>
                                        <p:strVal val="visible"/>
                                      </p:to>
                                    </p:set>
                                    <p:animEffect transition="in" filter="dissolve">
                                      <p:cBhvr>
                                        <p:cTn id="151" dur="500"/>
                                        <p:tgtEl>
                                          <p:spTgt spid="2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37" grpId="1"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8"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Exercise - 1997 – Q3(b) – H.L.</a:t>
            </a:r>
            <a:endParaRPr lang="en-GB" altLang="en-US" sz="3600" b="1"/>
          </a:p>
        </p:txBody>
      </p:sp>
      <p:graphicFrame>
        <p:nvGraphicFramePr>
          <p:cNvPr id="3" name="Object 2"/>
          <p:cNvGraphicFramePr>
            <a:graphicFrameLocks noChangeAspect="1"/>
          </p:cNvGraphicFramePr>
          <p:nvPr/>
        </p:nvGraphicFramePr>
        <p:xfrm>
          <a:off x="798513" y="1412875"/>
          <a:ext cx="6270625" cy="4679950"/>
        </p:xfrm>
        <a:graphic>
          <a:graphicData uri="http://schemas.openxmlformats.org/presentationml/2006/ole">
            <mc:AlternateContent xmlns:mc="http://schemas.openxmlformats.org/markup-compatibility/2006">
              <mc:Choice xmlns:v="urn:schemas-microsoft-com:vml" Requires="v">
                <p:oleObj spid="_x0000_s33890" name="Equation" r:id="rId3" imgW="4609800" imgH="3441600" progId="Equation.DSMT4">
                  <p:embed/>
                </p:oleObj>
              </mc:Choice>
              <mc:Fallback>
                <p:oleObj name="Equation" r:id="rId3" imgW="4609800" imgH="3441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13" y="1412875"/>
                        <a:ext cx="6270625" cy="467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Connector 4"/>
          <p:cNvCxnSpPr/>
          <p:nvPr/>
        </p:nvCxnSpPr>
        <p:spPr>
          <a:xfrm flipV="1">
            <a:off x="4643438" y="2781300"/>
            <a:ext cx="2881312" cy="1943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43438" y="4724400"/>
            <a:ext cx="11525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5400675" y="4329113"/>
            <a:ext cx="7905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08625" y="4652963"/>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5616575" y="4545013"/>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6804025" y="2205038"/>
            <a:ext cx="863600" cy="431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5003800" y="1776413"/>
            <a:ext cx="2438400" cy="2706687"/>
          </a:xfrm>
          <a:custGeom>
            <a:avLst/>
            <a:gdLst>
              <a:gd name="connsiteX0" fmla="*/ 2438400 w 2438400"/>
              <a:gd name="connsiteY0" fmla="*/ 1056217 h 2707217"/>
              <a:gd name="connsiteX1" fmla="*/ 1143000 w 2438400"/>
              <a:gd name="connsiteY1" fmla="*/ 65617 h 2707217"/>
              <a:gd name="connsiteX2" fmla="*/ 342900 w 2438400"/>
              <a:gd name="connsiteY2" fmla="*/ 662517 h 2707217"/>
              <a:gd name="connsiteX3" fmla="*/ 0 w 2438400"/>
              <a:gd name="connsiteY3" fmla="*/ 2707217 h 2707217"/>
            </a:gdLst>
            <a:ahLst/>
            <a:cxnLst>
              <a:cxn ang="0">
                <a:pos x="connsiteX0" y="connsiteY0"/>
              </a:cxn>
              <a:cxn ang="0">
                <a:pos x="connsiteX1" y="connsiteY1"/>
              </a:cxn>
              <a:cxn ang="0">
                <a:pos x="connsiteX2" y="connsiteY2"/>
              </a:cxn>
              <a:cxn ang="0">
                <a:pos x="connsiteX3" y="connsiteY3"/>
              </a:cxn>
            </a:cxnLst>
            <a:rect l="l" t="t" r="r" b="b"/>
            <a:pathLst>
              <a:path w="2438400" h="2707217">
                <a:moveTo>
                  <a:pt x="2438400" y="1056217"/>
                </a:moveTo>
                <a:cubicBezTo>
                  <a:pt x="1965325" y="593725"/>
                  <a:pt x="1492250" y="131234"/>
                  <a:pt x="1143000" y="65617"/>
                </a:cubicBezTo>
                <a:cubicBezTo>
                  <a:pt x="793750" y="0"/>
                  <a:pt x="533400" y="222250"/>
                  <a:pt x="342900" y="662517"/>
                </a:cubicBezTo>
                <a:cubicBezTo>
                  <a:pt x="152400" y="1102784"/>
                  <a:pt x="76200" y="1905000"/>
                  <a:pt x="0" y="2707217"/>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aphicFrame>
        <p:nvGraphicFramePr>
          <p:cNvPr id="26" name="Object 3"/>
          <p:cNvGraphicFramePr>
            <a:graphicFrameLocks noChangeAspect="1"/>
          </p:cNvGraphicFramePr>
          <p:nvPr/>
        </p:nvGraphicFramePr>
        <p:xfrm>
          <a:off x="5651500" y="2781300"/>
          <a:ext cx="261938" cy="366713"/>
        </p:xfrm>
        <a:graphic>
          <a:graphicData uri="http://schemas.openxmlformats.org/presentationml/2006/ole">
            <mc:AlternateContent xmlns:mc="http://schemas.openxmlformats.org/markup-compatibility/2006">
              <mc:Choice xmlns:v="urn:schemas-microsoft-com:vml" Requires="v">
                <p:oleObj spid="_x0000_s33891" name="Equation" r:id="rId5" imgW="126720" imgH="177480" progId="Equation.DSMT4">
                  <p:embed/>
                </p:oleObj>
              </mc:Choice>
              <mc:Fallback>
                <p:oleObj name="Equation" r:id="rId5" imgW="1267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2781300"/>
                        <a:ext cx="2619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7092950" y="1773238"/>
          <a:ext cx="366713" cy="366712"/>
        </p:xfrm>
        <a:graphic>
          <a:graphicData uri="http://schemas.openxmlformats.org/presentationml/2006/ole">
            <mc:AlternateContent xmlns:mc="http://schemas.openxmlformats.org/markup-compatibility/2006">
              <mc:Choice xmlns:v="urn:schemas-microsoft-com:vml" Requires="v">
                <p:oleObj spid="_x0000_s33892" name="Equation" r:id="rId7" imgW="177480" imgH="177480" progId="Equation.DSMT4">
                  <p:embed/>
                </p:oleObj>
              </mc:Choice>
              <mc:Fallback>
                <p:oleObj name="Equation" r:id="rId7" imgW="17748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1773238"/>
                        <a:ext cx="366713"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9" name="Straight Arrow Connector 28"/>
          <p:cNvCxnSpPr/>
          <p:nvPr/>
        </p:nvCxnSpPr>
        <p:spPr>
          <a:xfrm rot="5400000" flipH="1" flipV="1">
            <a:off x="5327650" y="2312988"/>
            <a:ext cx="9366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400676" y="3536950"/>
            <a:ext cx="7921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797" name="Object 5"/>
          <p:cNvGraphicFramePr>
            <a:graphicFrameLocks noChangeAspect="1"/>
          </p:cNvGraphicFramePr>
          <p:nvPr/>
        </p:nvGraphicFramePr>
        <p:xfrm>
          <a:off x="5003800" y="4422775"/>
          <a:ext cx="431800" cy="301625"/>
        </p:xfrm>
        <a:graphic>
          <a:graphicData uri="http://schemas.openxmlformats.org/presentationml/2006/ole">
            <mc:AlternateContent xmlns:mc="http://schemas.openxmlformats.org/markup-compatibility/2006">
              <mc:Choice xmlns:v="urn:schemas-microsoft-com:vml" Requires="v">
                <p:oleObj spid="_x0000_s33893" name="Equation" r:id="rId9" imgW="253800" imgH="177480" progId="Equation.DSMT4">
                  <p:embed/>
                </p:oleObj>
              </mc:Choice>
              <mc:Fallback>
                <p:oleObj name="Equation" r:id="rId9" imgW="25380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3800" y="4422775"/>
                        <a:ext cx="431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802302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par>
                                <p:cTn id="26" presetID="9"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fill="hold" nodeType="withEffect">
                                  <p:stCondLst>
                                    <p:cond delay="0"/>
                                  </p:stCondLst>
                                  <p:childTnLst>
                                    <p:set>
                                      <p:cBhvr>
                                        <p:cTn id="30" dur="1" fill="hold">
                                          <p:stCondLst>
                                            <p:cond delay="0"/>
                                          </p:stCondLst>
                                        </p:cTn>
                                        <p:tgtEl>
                                          <p:spTgt spid="33796"/>
                                        </p:tgtEl>
                                        <p:attrNameLst>
                                          <p:attrName>style.visibility</p:attrName>
                                        </p:attrNameLst>
                                      </p:cBhvr>
                                      <p:to>
                                        <p:strVal val="visible"/>
                                      </p:to>
                                    </p:set>
                                    <p:animEffect transition="in" filter="dissolve">
                                      <p:cBhvr>
                                        <p:cTn id="31" dur="500"/>
                                        <p:tgtEl>
                                          <p:spTgt spid="33796"/>
                                        </p:tgtEl>
                                      </p:cBhvr>
                                    </p:animEffect>
                                  </p:childTnLst>
                                </p:cTn>
                              </p:par>
                              <p:par>
                                <p:cTn id="32" presetID="9"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par>
                                <p:cTn id="35" presetID="9"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par>
                                <p:cTn id="38" presetID="9"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dissolve">
                                      <p:cBhvr>
                                        <p:cTn id="40" dur="500"/>
                                        <p:tgtEl>
                                          <p:spTgt spid="31"/>
                                        </p:tgtEl>
                                      </p:cBhvr>
                                    </p:animEffect>
                                  </p:childTnLst>
                                </p:cTn>
                              </p:par>
                              <p:par>
                                <p:cTn id="41" presetID="9" presetClass="entr" presetSubtype="0" fill="hold" nodeType="withEffect">
                                  <p:stCondLst>
                                    <p:cond delay="0"/>
                                  </p:stCondLst>
                                  <p:childTnLst>
                                    <p:set>
                                      <p:cBhvr>
                                        <p:cTn id="42" dur="1" fill="hold">
                                          <p:stCondLst>
                                            <p:cond delay="0"/>
                                          </p:stCondLst>
                                        </p:cTn>
                                        <p:tgtEl>
                                          <p:spTgt spid="33797"/>
                                        </p:tgtEl>
                                        <p:attrNameLst>
                                          <p:attrName>style.visibility</p:attrName>
                                        </p:attrNameLst>
                                      </p:cBhvr>
                                      <p:to>
                                        <p:strVal val="visible"/>
                                      </p:to>
                                    </p:set>
                                    <p:animEffect transition="in" filter="dissolve">
                                      <p:cBhvr>
                                        <p:cTn id="43"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827" name="Object 11"/>
          <p:cNvGraphicFramePr>
            <a:graphicFrameLocks noChangeAspect="1"/>
          </p:cNvGraphicFramePr>
          <p:nvPr/>
        </p:nvGraphicFramePr>
        <p:xfrm>
          <a:off x="539750" y="2841625"/>
          <a:ext cx="3390900" cy="803275"/>
        </p:xfrm>
        <a:graphic>
          <a:graphicData uri="http://schemas.openxmlformats.org/presentationml/2006/ole">
            <mc:AlternateContent xmlns:mc="http://schemas.openxmlformats.org/markup-compatibility/2006">
              <mc:Choice xmlns:v="urn:schemas-microsoft-com:vml" Requires="v">
                <p:oleObj spid="_x0000_s35370" name="Equation" r:id="rId3" imgW="1663560" imgH="393480" progId="Equation.DSMT4">
                  <p:embed/>
                </p:oleObj>
              </mc:Choice>
              <mc:Fallback>
                <p:oleObj name="Equation" r:id="rId3" imgW="166356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841625"/>
                        <a:ext cx="339090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8" name="Object 12"/>
          <p:cNvGraphicFramePr>
            <a:graphicFrameLocks noChangeAspect="1"/>
          </p:cNvGraphicFramePr>
          <p:nvPr/>
        </p:nvGraphicFramePr>
        <p:xfrm>
          <a:off x="554038" y="2763838"/>
          <a:ext cx="2146300" cy="881062"/>
        </p:xfrm>
        <a:graphic>
          <a:graphicData uri="http://schemas.openxmlformats.org/presentationml/2006/ole">
            <mc:AlternateContent xmlns:mc="http://schemas.openxmlformats.org/markup-compatibility/2006">
              <mc:Choice xmlns:v="urn:schemas-microsoft-com:vml" Requires="v">
                <p:oleObj spid="_x0000_s35371" name="Equation" r:id="rId5" imgW="1054080" imgH="431640" progId="Equation.DSMT4">
                  <p:embed/>
                </p:oleObj>
              </mc:Choice>
              <mc:Fallback>
                <p:oleObj name="Equation" r:id="rId5" imgW="105408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038" y="2763838"/>
                        <a:ext cx="2146300"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30" name="Object 14"/>
          <p:cNvGraphicFramePr>
            <a:graphicFrameLocks noChangeAspect="1"/>
          </p:cNvGraphicFramePr>
          <p:nvPr/>
        </p:nvGraphicFramePr>
        <p:xfrm>
          <a:off x="554038" y="2763838"/>
          <a:ext cx="2146300" cy="881062"/>
        </p:xfrm>
        <a:graphic>
          <a:graphicData uri="http://schemas.openxmlformats.org/presentationml/2006/ole">
            <mc:AlternateContent xmlns:mc="http://schemas.openxmlformats.org/markup-compatibility/2006">
              <mc:Choice xmlns:v="urn:schemas-microsoft-com:vml" Requires="v">
                <p:oleObj spid="_x0000_s35372" name="Equation" r:id="rId7" imgW="1054080" imgH="431640" progId="Equation.DSMT4">
                  <p:embed/>
                </p:oleObj>
              </mc:Choice>
              <mc:Fallback>
                <p:oleObj name="Equation" r:id="rId7" imgW="10540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038" y="2763838"/>
                        <a:ext cx="2146300"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 name="Straight Connector 1"/>
          <p:cNvCxnSpPr/>
          <p:nvPr/>
        </p:nvCxnSpPr>
        <p:spPr>
          <a:xfrm flipV="1">
            <a:off x="4643438" y="4076700"/>
            <a:ext cx="2881312" cy="1944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643438" y="6021388"/>
            <a:ext cx="11525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flipH="1" flipV="1">
            <a:off x="5399881" y="5625307"/>
            <a:ext cx="79216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508625" y="5949950"/>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5615781" y="5841207"/>
            <a:ext cx="217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6803231" y="3501232"/>
            <a:ext cx="865187" cy="431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5003800" y="3071813"/>
            <a:ext cx="2438400" cy="2706687"/>
          </a:xfrm>
          <a:custGeom>
            <a:avLst/>
            <a:gdLst>
              <a:gd name="connsiteX0" fmla="*/ 2438400 w 2438400"/>
              <a:gd name="connsiteY0" fmla="*/ 1056217 h 2707217"/>
              <a:gd name="connsiteX1" fmla="*/ 1143000 w 2438400"/>
              <a:gd name="connsiteY1" fmla="*/ 65617 h 2707217"/>
              <a:gd name="connsiteX2" fmla="*/ 342900 w 2438400"/>
              <a:gd name="connsiteY2" fmla="*/ 662517 h 2707217"/>
              <a:gd name="connsiteX3" fmla="*/ 0 w 2438400"/>
              <a:gd name="connsiteY3" fmla="*/ 2707217 h 2707217"/>
            </a:gdLst>
            <a:ahLst/>
            <a:cxnLst>
              <a:cxn ang="0">
                <a:pos x="connsiteX0" y="connsiteY0"/>
              </a:cxn>
              <a:cxn ang="0">
                <a:pos x="connsiteX1" y="connsiteY1"/>
              </a:cxn>
              <a:cxn ang="0">
                <a:pos x="connsiteX2" y="connsiteY2"/>
              </a:cxn>
              <a:cxn ang="0">
                <a:pos x="connsiteX3" y="connsiteY3"/>
              </a:cxn>
            </a:cxnLst>
            <a:rect l="l" t="t" r="r" b="b"/>
            <a:pathLst>
              <a:path w="2438400" h="2707217">
                <a:moveTo>
                  <a:pt x="2438400" y="1056217"/>
                </a:moveTo>
                <a:cubicBezTo>
                  <a:pt x="1965325" y="593725"/>
                  <a:pt x="1492250" y="131234"/>
                  <a:pt x="1143000" y="65617"/>
                </a:cubicBezTo>
                <a:cubicBezTo>
                  <a:pt x="793750" y="0"/>
                  <a:pt x="533400" y="222250"/>
                  <a:pt x="342900" y="662517"/>
                </a:cubicBezTo>
                <a:cubicBezTo>
                  <a:pt x="152400" y="1102784"/>
                  <a:pt x="76200" y="1905000"/>
                  <a:pt x="0" y="2707217"/>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aphicFrame>
        <p:nvGraphicFramePr>
          <p:cNvPr id="9" name="Object 2"/>
          <p:cNvGraphicFramePr>
            <a:graphicFrameLocks noChangeAspect="1"/>
          </p:cNvGraphicFramePr>
          <p:nvPr/>
        </p:nvGraphicFramePr>
        <p:xfrm>
          <a:off x="5651500" y="4076700"/>
          <a:ext cx="261938" cy="366713"/>
        </p:xfrm>
        <a:graphic>
          <a:graphicData uri="http://schemas.openxmlformats.org/presentationml/2006/ole">
            <mc:AlternateContent xmlns:mc="http://schemas.openxmlformats.org/markup-compatibility/2006">
              <mc:Choice xmlns:v="urn:schemas-microsoft-com:vml" Requires="v">
                <p:oleObj spid="_x0000_s35373" name="Equation" r:id="rId9" imgW="126720" imgH="177480" progId="Equation.DSMT4">
                  <p:embed/>
                </p:oleObj>
              </mc:Choice>
              <mc:Fallback>
                <p:oleObj name="Equation" r:id="rId9" imgW="1267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1500" y="4076700"/>
                        <a:ext cx="2619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3"/>
          <p:cNvGraphicFramePr>
            <a:graphicFrameLocks noChangeAspect="1"/>
          </p:cNvGraphicFramePr>
          <p:nvPr/>
        </p:nvGraphicFramePr>
        <p:xfrm>
          <a:off x="7092950" y="3068638"/>
          <a:ext cx="366713" cy="366712"/>
        </p:xfrm>
        <a:graphic>
          <a:graphicData uri="http://schemas.openxmlformats.org/presentationml/2006/ole">
            <mc:AlternateContent xmlns:mc="http://schemas.openxmlformats.org/markup-compatibility/2006">
              <mc:Choice xmlns:v="urn:schemas-microsoft-com:vml" Requires="v">
                <p:oleObj spid="_x0000_s35374" name="Equation" r:id="rId11" imgW="177480" imgH="177480" progId="Equation.DSMT4">
                  <p:embed/>
                </p:oleObj>
              </mc:Choice>
              <mc:Fallback>
                <p:oleObj name="Equation" r:id="rId11" imgW="17748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950" y="3068638"/>
                        <a:ext cx="366713"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1" name="Straight Arrow Connector 10"/>
          <p:cNvCxnSpPr/>
          <p:nvPr/>
        </p:nvCxnSpPr>
        <p:spPr>
          <a:xfrm rot="5400000" flipH="1" flipV="1">
            <a:off x="5327650" y="3609976"/>
            <a:ext cx="9366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401469" y="4833144"/>
            <a:ext cx="79057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Object 4"/>
          <p:cNvGraphicFramePr>
            <a:graphicFrameLocks noChangeAspect="1"/>
          </p:cNvGraphicFramePr>
          <p:nvPr/>
        </p:nvGraphicFramePr>
        <p:xfrm>
          <a:off x="5003800" y="5718175"/>
          <a:ext cx="431800" cy="303213"/>
        </p:xfrm>
        <a:graphic>
          <a:graphicData uri="http://schemas.openxmlformats.org/presentationml/2006/ole">
            <mc:AlternateContent xmlns:mc="http://schemas.openxmlformats.org/markup-compatibility/2006">
              <mc:Choice xmlns:v="urn:schemas-microsoft-com:vml" Requires="v">
                <p:oleObj spid="_x0000_s35375" name="Equation" r:id="rId13" imgW="253800" imgH="177480" progId="Equation.DSMT4">
                  <p:embed/>
                </p:oleObj>
              </mc:Choice>
              <mc:Fallback>
                <p:oleObj name="Equation" r:id="rId13" imgW="2538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800" y="5718175"/>
                        <a:ext cx="43180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Solution</a:t>
            </a:r>
            <a:endParaRPr lang="en-GB" altLang="en-US" sz="3600" b="1"/>
          </a:p>
        </p:txBody>
      </p:sp>
      <p:graphicFrame>
        <p:nvGraphicFramePr>
          <p:cNvPr id="15" name="Object 5"/>
          <p:cNvGraphicFramePr>
            <a:graphicFrameLocks noChangeAspect="1"/>
          </p:cNvGraphicFramePr>
          <p:nvPr/>
        </p:nvGraphicFramePr>
        <p:xfrm>
          <a:off x="539750" y="765175"/>
          <a:ext cx="2924175" cy="517525"/>
        </p:xfrm>
        <a:graphic>
          <a:graphicData uri="http://schemas.openxmlformats.org/presentationml/2006/ole">
            <mc:AlternateContent xmlns:mc="http://schemas.openxmlformats.org/markup-compatibility/2006">
              <mc:Choice xmlns:v="urn:schemas-microsoft-com:vml" Requires="v">
                <p:oleObj spid="_x0000_s35376" name="Equation" r:id="rId15" imgW="1434960" imgH="253800" progId="Equation.DSMT4">
                  <p:embed/>
                </p:oleObj>
              </mc:Choice>
              <mc:Fallback>
                <p:oleObj name="Equation" r:id="rId15" imgW="1434960" imgH="253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750" y="765175"/>
                        <a:ext cx="29241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539750" y="620713"/>
          <a:ext cx="982663" cy="801687"/>
        </p:xfrm>
        <a:graphic>
          <a:graphicData uri="http://schemas.openxmlformats.org/presentationml/2006/ole">
            <mc:AlternateContent xmlns:mc="http://schemas.openxmlformats.org/markup-compatibility/2006">
              <mc:Choice xmlns:v="urn:schemas-microsoft-com:vml" Requires="v">
                <p:oleObj spid="_x0000_s35377" name="Equation" r:id="rId17" imgW="482400" imgH="393480" progId="Equation.DSMT4">
                  <p:embed/>
                </p:oleObj>
              </mc:Choice>
              <mc:Fallback>
                <p:oleObj name="Equation" r:id="rId17" imgW="48240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750" y="620713"/>
                        <a:ext cx="982663" cy="80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539750" y="1444625"/>
          <a:ext cx="2924175" cy="544513"/>
        </p:xfrm>
        <a:graphic>
          <a:graphicData uri="http://schemas.openxmlformats.org/presentationml/2006/ole">
            <mc:AlternateContent xmlns:mc="http://schemas.openxmlformats.org/markup-compatibility/2006">
              <mc:Choice xmlns:v="urn:schemas-microsoft-com:vml" Requires="v">
                <p:oleObj spid="_x0000_s35378" name="Equation" r:id="rId19" imgW="1434960" imgH="266400" progId="Equation.DSMT4">
                  <p:embed/>
                </p:oleObj>
              </mc:Choice>
              <mc:Fallback>
                <p:oleObj name="Equation" r:id="rId19" imgW="1434960" imgH="266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750" y="1444625"/>
                        <a:ext cx="2924175"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4" name="Object 8"/>
          <p:cNvGraphicFramePr>
            <a:graphicFrameLocks noChangeAspect="1"/>
          </p:cNvGraphicFramePr>
          <p:nvPr/>
        </p:nvGraphicFramePr>
        <p:xfrm>
          <a:off x="539750" y="1252538"/>
          <a:ext cx="1917700" cy="881062"/>
        </p:xfrm>
        <a:graphic>
          <a:graphicData uri="http://schemas.openxmlformats.org/presentationml/2006/ole">
            <mc:AlternateContent xmlns:mc="http://schemas.openxmlformats.org/markup-compatibility/2006">
              <mc:Choice xmlns:v="urn:schemas-microsoft-com:vml" Requires="v">
                <p:oleObj spid="_x0000_s35379" name="Equation" r:id="rId21" imgW="939600" imgH="431640" progId="Equation.DSMT4">
                  <p:embed/>
                </p:oleObj>
              </mc:Choice>
              <mc:Fallback>
                <p:oleObj name="Equation" r:id="rId21" imgW="939600" imgH="431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9750" y="1252538"/>
                        <a:ext cx="1917700"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5" name="Object 9"/>
          <p:cNvGraphicFramePr>
            <a:graphicFrameLocks noChangeAspect="1"/>
          </p:cNvGraphicFramePr>
          <p:nvPr/>
        </p:nvGraphicFramePr>
        <p:xfrm>
          <a:off x="560388" y="2051050"/>
          <a:ext cx="3363912" cy="801688"/>
        </p:xfrm>
        <a:graphic>
          <a:graphicData uri="http://schemas.openxmlformats.org/presentationml/2006/ole">
            <mc:AlternateContent xmlns:mc="http://schemas.openxmlformats.org/markup-compatibility/2006">
              <mc:Choice xmlns:v="urn:schemas-microsoft-com:vml" Requires="v">
                <p:oleObj spid="_x0000_s35380" name="Equation" r:id="rId23" imgW="1650960" imgH="393480" progId="Equation.DSMT4">
                  <p:embed/>
                </p:oleObj>
              </mc:Choice>
              <mc:Fallback>
                <p:oleObj name="Equation" r:id="rId23" imgW="165096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0388" y="2051050"/>
                        <a:ext cx="3363912" cy="80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6" name="Object 10"/>
          <p:cNvGraphicFramePr>
            <a:graphicFrameLocks noChangeAspect="1"/>
          </p:cNvGraphicFramePr>
          <p:nvPr/>
        </p:nvGraphicFramePr>
        <p:xfrm>
          <a:off x="539750" y="1989138"/>
          <a:ext cx="1112838" cy="852487"/>
        </p:xfrm>
        <a:graphic>
          <a:graphicData uri="http://schemas.openxmlformats.org/presentationml/2006/ole">
            <mc:AlternateContent xmlns:mc="http://schemas.openxmlformats.org/markup-compatibility/2006">
              <mc:Choice xmlns:v="urn:schemas-microsoft-com:vml" Requires="v">
                <p:oleObj spid="_x0000_s35381" name="Equation" r:id="rId25" imgW="545760" imgH="419040" progId="Equation.DSMT4">
                  <p:embed/>
                </p:oleObj>
              </mc:Choice>
              <mc:Fallback>
                <p:oleObj name="Equation" r:id="rId25" imgW="545760" imgH="4190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9750" y="1989138"/>
                        <a:ext cx="1112838" cy="85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9" name="Object 13"/>
          <p:cNvGraphicFramePr>
            <a:graphicFrameLocks noChangeAspect="1"/>
          </p:cNvGraphicFramePr>
          <p:nvPr/>
        </p:nvGraphicFramePr>
        <p:xfrm>
          <a:off x="539750" y="3644900"/>
          <a:ext cx="4529138" cy="1295400"/>
        </p:xfrm>
        <a:graphic>
          <a:graphicData uri="http://schemas.openxmlformats.org/presentationml/2006/ole">
            <mc:AlternateContent xmlns:mc="http://schemas.openxmlformats.org/markup-compatibility/2006">
              <mc:Choice xmlns:v="urn:schemas-microsoft-com:vml" Requires="v">
                <p:oleObj spid="_x0000_s35382" name="Equation" r:id="rId27" imgW="2222280" imgH="634680" progId="Equation.DSMT4">
                  <p:embed/>
                </p:oleObj>
              </mc:Choice>
              <mc:Fallback>
                <p:oleObj name="Equation" r:id="rId27" imgW="2222280" imgH="6346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9750" y="3644900"/>
                        <a:ext cx="4529138"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6" name="Straight Connector 25"/>
          <p:cNvCxnSpPr/>
          <p:nvPr/>
        </p:nvCxnSpPr>
        <p:spPr>
          <a:xfrm rot="16200000" flipH="1">
            <a:off x="5328445" y="3609181"/>
            <a:ext cx="1655762" cy="72072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7" name="Down Arrow 26"/>
          <p:cNvSpPr/>
          <p:nvPr/>
        </p:nvSpPr>
        <p:spPr>
          <a:xfrm rot="14940482">
            <a:off x="4760913" y="3324225"/>
            <a:ext cx="371475" cy="2663825"/>
          </a:xfrm>
          <a:prstGeom prst="downArrow">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34833" name="Object 17"/>
          <p:cNvGraphicFramePr>
            <a:graphicFrameLocks noChangeAspect="1"/>
          </p:cNvGraphicFramePr>
          <p:nvPr/>
        </p:nvGraphicFramePr>
        <p:xfrm>
          <a:off x="5795963" y="3716338"/>
          <a:ext cx="288925" cy="203200"/>
        </p:xfrm>
        <a:graphic>
          <a:graphicData uri="http://schemas.openxmlformats.org/presentationml/2006/ole">
            <mc:AlternateContent xmlns:mc="http://schemas.openxmlformats.org/markup-compatibility/2006">
              <mc:Choice xmlns:v="urn:schemas-microsoft-com:vml" Requires="v">
                <p:oleObj spid="_x0000_s35383" name="Equation" r:id="rId29" imgW="253800" imgH="177480" progId="Equation.DSMT4">
                  <p:embed/>
                </p:oleObj>
              </mc:Choice>
              <mc:Fallback>
                <p:oleObj name="Equation" r:id="rId29" imgW="253800" imgH="1774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95963" y="3716338"/>
                        <a:ext cx="288925"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34" name="Object 18"/>
          <p:cNvGraphicFramePr>
            <a:graphicFrameLocks noChangeAspect="1"/>
          </p:cNvGraphicFramePr>
          <p:nvPr/>
        </p:nvGraphicFramePr>
        <p:xfrm>
          <a:off x="3068638" y="692150"/>
          <a:ext cx="2095500" cy="1214438"/>
        </p:xfrm>
        <a:graphic>
          <a:graphicData uri="http://schemas.openxmlformats.org/presentationml/2006/ole">
            <mc:AlternateContent xmlns:mc="http://schemas.openxmlformats.org/markup-compatibility/2006">
              <mc:Choice xmlns:v="urn:schemas-microsoft-com:vml" Requires="v">
                <p:oleObj spid="_x0000_s35384" name="Equation" r:id="rId31" imgW="1028520" imgH="596880" progId="Equation.DSMT4">
                  <p:embed/>
                </p:oleObj>
              </mc:Choice>
              <mc:Fallback>
                <p:oleObj name="Equation" r:id="rId31" imgW="1028520" imgH="5968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68638" y="692150"/>
                        <a:ext cx="2095500"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37" name="Object 21"/>
          <p:cNvGraphicFramePr>
            <a:graphicFrameLocks noChangeAspect="1"/>
          </p:cNvGraphicFramePr>
          <p:nvPr/>
        </p:nvGraphicFramePr>
        <p:xfrm>
          <a:off x="3054350" y="1890713"/>
          <a:ext cx="2794000" cy="1033462"/>
        </p:xfrm>
        <a:graphic>
          <a:graphicData uri="http://schemas.openxmlformats.org/presentationml/2006/ole">
            <mc:AlternateContent xmlns:mc="http://schemas.openxmlformats.org/markup-compatibility/2006">
              <mc:Choice xmlns:v="urn:schemas-microsoft-com:vml" Requires="v">
                <p:oleObj spid="_x0000_s35385" name="Equation" r:id="rId33" imgW="1371600" imgH="507960" progId="Equation.DSMT4">
                  <p:embed/>
                </p:oleObj>
              </mc:Choice>
              <mc:Fallback>
                <p:oleObj name="Equation" r:id="rId33" imgW="1371600" imgH="50796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054350" y="1890713"/>
                        <a:ext cx="2794000"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39" name="Object 23"/>
          <p:cNvGraphicFramePr>
            <a:graphicFrameLocks noChangeAspect="1"/>
          </p:cNvGraphicFramePr>
          <p:nvPr/>
        </p:nvGraphicFramePr>
        <p:xfrm>
          <a:off x="5854700" y="1949450"/>
          <a:ext cx="1525588" cy="903288"/>
        </p:xfrm>
        <a:graphic>
          <a:graphicData uri="http://schemas.openxmlformats.org/presentationml/2006/ole">
            <mc:AlternateContent xmlns:mc="http://schemas.openxmlformats.org/markup-compatibility/2006">
              <mc:Choice xmlns:v="urn:schemas-microsoft-com:vml" Requires="v">
                <p:oleObj spid="_x0000_s35386" name="Equation" r:id="rId35" imgW="749160" imgH="444240" progId="Equation.DSMT4">
                  <p:embed/>
                </p:oleObj>
              </mc:Choice>
              <mc:Fallback>
                <p:oleObj name="Equation" r:id="rId35" imgW="749160" imgH="44424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54700" y="1949450"/>
                        <a:ext cx="1525588"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40" name="Object 24"/>
          <p:cNvGraphicFramePr>
            <a:graphicFrameLocks noChangeAspect="1"/>
          </p:cNvGraphicFramePr>
          <p:nvPr/>
        </p:nvGraphicFramePr>
        <p:xfrm>
          <a:off x="2987675" y="2852738"/>
          <a:ext cx="2455863" cy="644525"/>
        </p:xfrm>
        <a:graphic>
          <a:graphicData uri="http://schemas.openxmlformats.org/presentationml/2006/ole">
            <mc:AlternateContent xmlns:mc="http://schemas.openxmlformats.org/markup-compatibility/2006">
              <mc:Choice xmlns:v="urn:schemas-microsoft-com:vml" Requires="v">
                <p:oleObj spid="_x0000_s35387" name="Equation" r:id="rId37" imgW="1206360" imgH="317160" progId="Equation.DSMT4">
                  <p:embed/>
                </p:oleObj>
              </mc:Choice>
              <mc:Fallback>
                <p:oleObj name="Equation" r:id="rId37" imgW="1206360" imgH="31716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987675" y="2852738"/>
                        <a:ext cx="2455863"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41" name="Object 25"/>
          <p:cNvGraphicFramePr>
            <a:graphicFrameLocks noChangeAspect="1"/>
          </p:cNvGraphicFramePr>
          <p:nvPr/>
        </p:nvGraphicFramePr>
        <p:xfrm>
          <a:off x="539750" y="3636963"/>
          <a:ext cx="2224088" cy="800100"/>
        </p:xfrm>
        <a:graphic>
          <a:graphicData uri="http://schemas.openxmlformats.org/presentationml/2006/ole">
            <mc:AlternateContent xmlns:mc="http://schemas.openxmlformats.org/markup-compatibility/2006">
              <mc:Choice xmlns:v="urn:schemas-microsoft-com:vml" Requires="v">
                <p:oleObj spid="_x0000_s35388" name="Equation" r:id="rId39" imgW="1091880" imgH="393480" progId="Equation.DSMT4">
                  <p:embed/>
                </p:oleObj>
              </mc:Choice>
              <mc:Fallback>
                <p:oleObj name="Equation" r:id="rId39" imgW="1091880" imgH="39348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39750" y="3636963"/>
                        <a:ext cx="2224088"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42" name="Object 26"/>
          <p:cNvGraphicFramePr>
            <a:graphicFrameLocks noChangeAspect="1"/>
          </p:cNvGraphicFramePr>
          <p:nvPr/>
        </p:nvGraphicFramePr>
        <p:xfrm>
          <a:off x="611188" y="4478338"/>
          <a:ext cx="2016125" cy="463550"/>
        </p:xfrm>
        <a:graphic>
          <a:graphicData uri="http://schemas.openxmlformats.org/presentationml/2006/ole">
            <mc:AlternateContent xmlns:mc="http://schemas.openxmlformats.org/markup-compatibility/2006">
              <mc:Choice xmlns:v="urn:schemas-microsoft-com:vml" Requires="v">
                <p:oleObj spid="_x0000_s35389" name="Equation" r:id="rId41" imgW="990360" imgH="228600" progId="Equation.DSMT4">
                  <p:embed/>
                </p:oleObj>
              </mc:Choice>
              <mc:Fallback>
                <p:oleObj name="Equation" r:id="rId41" imgW="990360" imgH="22860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11188" y="4478338"/>
                        <a:ext cx="201612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43" name="Object 27"/>
          <p:cNvGraphicFramePr>
            <a:graphicFrameLocks noChangeAspect="1"/>
          </p:cNvGraphicFramePr>
          <p:nvPr/>
        </p:nvGraphicFramePr>
        <p:xfrm>
          <a:off x="611188" y="5013325"/>
          <a:ext cx="1214437" cy="876300"/>
        </p:xfrm>
        <a:graphic>
          <a:graphicData uri="http://schemas.openxmlformats.org/presentationml/2006/ole">
            <mc:AlternateContent xmlns:mc="http://schemas.openxmlformats.org/markup-compatibility/2006">
              <mc:Choice xmlns:v="urn:schemas-microsoft-com:vml" Requires="v">
                <p:oleObj spid="_x0000_s35390" name="Equation" r:id="rId43" imgW="596880" imgH="431640" progId="Equation.DSMT4">
                  <p:embed/>
                </p:oleObj>
              </mc:Choice>
              <mc:Fallback>
                <p:oleObj name="Equation" r:id="rId43" imgW="596880" imgH="43164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11188" y="5013325"/>
                        <a:ext cx="1214437"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44" name="Object 28"/>
          <p:cNvGraphicFramePr>
            <a:graphicFrameLocks noChangeAspect="1"/>
          </p:cNvGraphicFramePr>
          <p:nvPr/>
        </p:nvGraphicFramePr>
        <p:xfrm>
          <a:off x="2195513" y="4941888"/>
          <a:ext cx="4213225" cy="1031875"/>
        </p:xfrm>
        <a:graphic>
          <a:graphicData uri="http://schemas.openxmlformats.org/presentationml/2006/ole">
            <mc:AlternateContent xmlns:mc="http://schemas.openxmlformats.org/markup-compatibility/2006">
              <mc:Choice xmlns:v="urn:schemas-microsoft-com:vml" Requires="v">
                <p:oleObj spid="_x0000_s35391" name="Equation" r:id="rId45" imgW="2070000" imgH="507960" progId="Equation.DSMT4">
                  <p:embed/>
                </p:oleObj>
              </mc:Choice>
              <mc:Fallback>
                <p:oleObj name="Equation" r:id="rId45" imgW="2070000" imgH="50796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195513" y="4941888"/>
                        <a:ext cx="4213225" cy="103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45" name="Object 29"/>
          <p:cNvGraphicFramePr>
            <a:graphicFrameLocks noChangeAspect="1"/>
          </p:cNvGraphicFramePr>
          <p:nvPr/>
        </p:nvGraphicFramePr>
        <p:xfrm>
          <a:off x="6308725" y="5157788"/>
          <a:ext cx="1498600" cy="488950"/>
        </p:xfrm>
        <a:graphic>
          <a:graphicData uri="http://schemas.openxmlformats.org/presentationml/2006/ole">
            <mc:AlternateContent xmlns:mc="http://schemas.openxmlformats.org/markup-compatibility/2006">
              <mc:Choice xmlns:v="urn:schemas-microsoft-com:vml" Requires="v">
                <p:oleObj spid="_x0000_s35392" name="Equation" r:id="rId47" imgW="736560" imgH="241200" progId="Equation.DSMT4">
                  <p:embed/>
                </p:oleObj>
              </mc:Choice>
              <mc:Fallback>
                <p:oleObj name="Equation" r:id="rId47" imgW="736560" imgH="241200"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308725" y="5157788"/>
                        <a:ext cx="1498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108663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9"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par>
                                <p:cTn id="38" presetID="9"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xit" presetSubtype="0" fill="hold" nodeType="clickEffect">
                                  <p:stCondLst>
                                    <p:cond delay="0"/>
                                  </p:stCondLst>
                                  <p:childTnLst>
                                    <p:animEffect transition="out" filter="dissolve">
                                      <p:cBhvr>
                                        <p:cTn id="44" dur="500"/>
                                        <p:tgtEl>
                                          <p:spTgt spid="14">
                                            <p:txEl>
                                              <p:pRg st="0" end="0"/>
                                            </p:txEl>
                                          </p:spTgt>
                                        </p:tgtEl>
                                      </p:cBhvr>
                                    </p:animEffect>
                                    <p:set>
                                      <p:cBhvr>
                                        <p:cTn id="45" dur="1" fill="hold">
                                          <p:stCondLst>
                                            <p:cond delay="499"/>
                                          </p:stCondLst>
                                        </p:cTn>
                                        <p:tgtEl>
                                          <p:spTgt spid="14">
                                            <p:txEl>
                                              <p:pRg st="0" end="0"/>
                                            </p:txEl>
                                          </p:spTgt>
                                        </p:tgtEl>
                                        <p:attrNameLst>
                                          <p:attrName>style.visibility</p:attrName>
                                        </p:attrNameLst>
                                      </p:cBhvr>
                                      <p:to>
                                        <p:strVal val="hidden"/>
                                      </p:to>
                                    </p:set>
                                  </p:childTnLst>
                                </p:cTn>
                              </p:par>
                              <p:par>
                                <p:cTn id="46" presetID="9"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ssolve">
                                      <p:cBhvr>
                                        <p:cTn id="48" dur="500"/>
                                        <p:tgtEl>
                                          <p:spTgt spid="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xit" presetSubtype="0" fill="hold" nodeType="clickEffect">
                                  <p:stCondLst>
                                    <p:cond delay="0"/>
                                  </p:stCondLst>
                                  <p:childTnLst>
                                    <p:animEffect transition="out" filter="dissolv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9" presetClass="entr" presetSubtype="0" fill="hold" nodeType="withEffect">
                                  <p:stCondLst>
                                    <p:cond delay="0"/>
                                  </p:stCondLst>
                                  <p:childTnLst>
                                    <p:set>
                                      <p:cBhvr>
                                        <p:cTn id="55" dur="1" fill="hold">
                                          <p:stCondLst>
                                            <p:cond delay="0"/>
                                          </p:stCondLst>
                                        </p:cTn>
                                        <p:tgtEl>
                                          <p:spTgt spid="34822"/>
                                        </p:tgtEl>
                                        <p:attrNameLst>
                                          <p:attrName>style.visibility</p:attrName>
                                        </p:attrNameLst>
                                      </p:cBhvr>
                                      <p:to>
                                        <p:strVal val="visible"/>
                                      </p:to>
                                    </p:set>
                                    <p:animEffect transition="in" filter="dissolve">
                                      <p:cBhvr>
                                        <p:cTn id="56" dur="500"/>
                                        <p:tgtEl>
                                          <p:spTgt spid="3482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34823"/>
                                        </p:tgtEl>
                                        <p:attrNameLst>
                                          <p:attrName>style.visibility</p:attrName>
                                        </p:attrNameLst>
                                      </p:cBhvr>
                                      <p:to>
                                        <p:strVal val="visible"/>
                                      </p:to>
                                    </p:set>
                                    <p:animEffect transition="in" filter="dissolve">
                                      <p:cBhvr>
                                        <p:cTn id="61" dur="500"/>
                                        <p:tgtEl>
                                          <p:spTgt spid="3482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xit" presetSubtype="0" fill="hold" nodeType="clickEffect">
                                  <p:stCondLst>
                                    <p:cond delay="0"/>
                                  </p:stCondLst>
                                  <p:childTnLst>
                                    <p:animEffect transition="out" filter="dissolve">
                                      <p:cBhvr>
                                        <p:cTn id="65" dur="500"/>
                                        <p:tgtEl>
                                          <p:spTgt spid="34823"/>
                                        </p:tgtEl>
                                      </p:cBhvr>
                                    </p:animEffect>
                                    <p:set>
                                      <p:cBhvr>
                                        <p:cTn id="66" dur="1" fill="hold">
                                          <p:stCondLst>
                                            <p:cond delay="499"/>
                                          </p:stCondLst>
                                        </p:cTn>
                                        <p:tgtEl>
                                          <p:spTgt spid="34823"/>
                                        </p:tgtEl>
                                        <p:attrNameLst>
                                          <p:attrName>style.visibility</p:attrName>
                                        </p:attrNameLst>
                                      </p:cBhvr>
                                      <p:to>
                                        <p:strVal val="hidden"/>
                                      </p:to>
                                    </p:set>
                                  </p:childTnLst>
                                </p:cTn>
                              </p:par>
                              <p:par>
                                <p:cTn id="67" presetID="9" presetClass="entr" presetSubtype="0" fill="hold" nodeType="withEffect">
                                  <p:stCondLst>
                                    <p:cond delay="0"/>
                                  </p:stCondLst>
                                  <p:childTnLst>
                                    <p:set>
                                      <p:cBhvr>
                                        <p:cTn id="68" dur="1" fill="hold">
                                          <p:stCondLst>
                                            <p:cond delay="0"/>
                                          </p:stCondLst>
                                        </p:cTn>
                                        <p:tgtEl>
                                          <p:spTgt spid="34824"/>
                                        </p:tgtEl>
                                        <p:attrNameLst>
                                          <p:attrName>style.visibility</p:attrName>
                                        </p:attrNameLst>
                                      </p:cBhvr>
                                      <p:to>
                                        <p:strVal val="visible"/>
                                      </p:to>
                                    </p:set>
                                    <p:animEffect transition="in" filter="dissolve">
                                      <p:cBhvr>
                                        <p:cTn id="69" dur="500"/>
                                        <p:tgtEl>
                                          <p:spTgt spid="3482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34825"/>
                                        </p:tgtEl>
                                        <p:attrNameLst>
                                          <p:attrName>style.visibility</p:attrName>
                                        </p:attrNameLst>
                                      </p:cBhvr>
                                      <p:to>
                                        <p:strVal val="visible"/>
                                      </p:to>
                                    </p:set>
                                    <p:animEffect transition="in" filter="dissolve">
                                      <p:cBhvr>
                                        <p:cTn id="74" dur="500"/>
                                        <p:tgtEl>
                                          <p:spTgt spid="3482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xit" presetSubtype="0" fill="hold" nodeType="clickEffect">
                                  <p:stCondLst>
                                    <p:cond delay="0"/>
                                  </p:stCondLst>
                                  <p:childTnLst>
                                    <p:animEffect transition="out" filter="dissolve">
                                      <p:cBhvr>
                                        <p:cTn id="78" dur="500"/>
                                        <p:tgtEl>
                                          <p:spTgt spid="34825"/>
                                        </p:tgtEl>
                                      </p:cBhvr>
                                    </p:animEffect>
                                    <p:set>
                                      <p:cBhvr>
                                        <p:cTn id="79" dur="1" fill="hold">
                                          <p:stCondLst>
                                            <p:cond delay="499"/>
                                          </p:stCondLst>
                                        </p:cTn>
                                        <p:tgtEl>
                                          <p:spTgt spid="34825"/>
                                        </p:tgtEl>
                                        <p:attrNameLst>
                                          <p:attrName>style.visibility</p:attrName>
                                        </p:attrNameLst>
                                      </p:cBhvr>
                                      <p:to>
                                        <p:strVal val="hidden"/>
                                      </p:to>
                                    </p:set>
                                  </p:childTnLst>
                                </p:cTn>
                              </p:par>
                              <p:par>
                                <p:cTn id="80" presetID="9" presetClass="entr" presetSubtype="0" fill="hold" nodeType="withEffect">
                                  <p:stCondLst>
                                    <p:cond delay="0"/>
                                  </p:stCondLst>
                                  <p:childTnLst>
                                    <p:set>
                                      <p:cBhvr>
                                        <p:cTn id="81" dur="1" fill="hold">
                                          <p:stCondLst>
                                            <p:cond delay="0"/>
                                          </p:stCondLst>
                                        </p:cTn>
                                        <p:tgtEl>
                                          <p:spTgt spid="34826"/>
                                        </p:tgtEl>
                                        <p:attrNameLst>
                                          <p:attrName>style.visibility</p:attrName>
                                        </p:attrNameLst>
                                      </p:cBhvr>
                                      <p:to>
                                        <p:strVal val="visible"/>
                                      </p:to>
                                    </p:set>
                                    <p:animEffect transition="in" filter="dissolve">
                                      <p:cBhvr>
                                        <p:cTn id="82" dur="500"/>
                                        <p:tgtEl>
                                          <p:spTgt spid="3482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nodeType="clickEffect">
                                  <p:stCondLst>
                                    <p:cond delay="0"/>
                                  </p:stCondLst>
                                  <p:childTnLst>
                                    <p:set>
                                      <p:cBhvr>
                                        <p:cTn id="86" dur="1" fill="hold">
                                          <p:stCondLst>
                                            <p:cond delay="0"/>
                                          </p:stCondLst>
                                        </p:cTn>
                                        <p:tgtEl>
                                          <p:spTgt spid="34827"/>
                                        </p:tgtEl>
                                        <p:attrNameLst>
                                          <p:attrName>style.visibility</p:attrName>
                                        </p:attrNameLst>
                                      </p:cBhvr>
                                      <p:to>
                                        <p:strVal val="visible"/>
                                      </p:to>
                                    </p:set>
                                    <p:animEffect transition="in" filter="dissolve">
                                      <p:cBhvr>
                                        <p:cTn id="87" dur="500"/>
                                        <p:tgtEl>
                                          <p:spTgt spid="3482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xit" presetSubtype="0" fill="hold" nodeType="clickEffect">
                                  <p:stCondLst>
                                    <p:cond delay="0"/>
                                  </p:stCondLst>
                                  <p:childTnLst>
                                    <p:animEffect transition="out" filter="dissolve">
                                      <p:cBhvr>
                                        <p:cTn id="91" dur="500"/>
                                        <p:tgtEl>
                                          <p:spTgt spid="34827"/>
                                        </p:tgtEl>
                                      </p:cBhvr>
                                    </p:animEffect>
                                    <p:set>
                                      <p:cBhvr>
                                        <p:cTn id="92" dur="1" fill="hold">
                                          <p:stCondLst>
                                            <p:cond delay="499"/>
                                          </p:stCondLst>
                                        </p:cTn>
                                        <p:tgtEl>
                                          <p:spTgt spid="34827"/>
                                        </p:tgtEl>
                                        <p:attrNameLst>
                                          <p:attrName>style.visibility</p:attrName>
                                        </p:attrNameLst>
                                      </p:cBhvr>
                                      <p:to>
                                        <p:strVal val="hidden"/>
                                      </p:to>
                                    </p:set>
                                  </p:childTnLst>
                                </p:cTn>
                              </p:par>
                              <p:par>
                                <p:cTn id="93" presetID="9" presetClass="entr" presetSubtype="0" fill="hold" nodeType="withEffect">
                                  <p:stCondLst>
                                    <p:cond delay="0"/>
                                  </p:stCondLst>
                                  <p:childTnLst>
                                    <p:set>
                                      <p:cBhvr>
                                        <p:cTn id="94" dur="1" fill="hold">
                                          <p:stCondLst>
                                            <p:cond delay="0"/>
                                          </p:stCondLst>
                                        </p:cTn>
                                        <p:tgtEl>
                                          <p:spTgt spid="34828"/>
                                        </p:tgtEl>
                                        <p:attrNameLst>
                                          <p:attrName>style.visibility</p:attrName>
                                        </p:attrNameLst>
                                      </p:cBhvr>
                                      <p:to>
                                        <p:strVal val="visible"/>
                                      </p:to>
                                    </p:set>
                                    <p:animEffect transition="in" filter="dissolve">
                                      <p:cBhvr>
                                        <p:cTn id="95" dur="500"/>
                                        <p:tgtEl>
                                          <p:spTgt spid="3482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nodeType="clickEffect">
                                  <p:stCondLst>
                                    <p:cond delay="0"/>
                                  </p:stCondLst>
                                  <p:childTnLst>
                                    <p:set>
                                      <p:cBhvr>
                                        <p:cTn id="99" dur="1" fill="hold">
                                          <p:stCondLst>
                                            <p:cond delay="0"/>
                                          </p:stCondLst>
                                        </p:cTn>
                                        <p:tgtEl>
                                          <p:spTgt spid="34829"/>
                                        </p:tgtEl>
                                        <p:attrNameLst>
                                          <p:attrName>style.visibility</p:attrName>
                                        </p:attrNameLst>
                                      </p:cBhvr>
                                      <p:to>
                                        <p:strVal val="visible"/>
                                      </p:to>
                                    </p:set>
                                    <p:animEffect transition="in" filter="dissolve">
                                      <p:cBhvr>
                                        <p:cTn id="100" dur="500"/>
                                        <p:tgtEl>
                                          <p:spTgt spid="34829"/>
                                        </p:tgtEl>
                                      </p:cBhvr>
                                    </p:animEffect>
                                  </p:childTnLst>
                                </p:cTn>
                              </p:par>
                              <p:par>
                                <p:cTn id="101" presetID="9" presetClass="entr" presetSubtype="0" fill="hold" nodeType="withEffect">
                                  <p:stCondLst>
                                    <p:cond delay="0"/>
                                  </p:stCondLst>
                                  <p:childTnLst>
                                    <p:set>
                                      <p:cBhvr>
                                        <p:cTn id="102" dur="1" fill="hold">
                                          <p:stCondLst>
                                            <p:cond delay="0"/>
                                          </p:stCondLst>
                                        </p:cTn>
                                        <p:tgtEl>
                                          <p:spTgt spid="34830"/>
                                        </p:tgtEl>
                                        <p:attrNameLst>
                                          <p:attrName>style.visibility</p:attrName>
                                        </p:attrNameLst>
                                      </p:cBhvr>
                                      <p:to>
                                        <p:strVal val="visible"/>
                                      </p:to>
                                    </p:set>
                                    <p:animEffect transition="in" filter="dissolve">
                                      <p:cBhvr>
                                        <p:cTn id="103" dur="500"/>
                                        <p:tgtEl>
                                          <p:spTgt spid="3483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63" presetClass="path" presetSubtype="0" accel="50000" decel="50000" fill="hold" nodeType="clickEffect">
                                  <p:stCondLst>
                                    <p:cond delay="0"/>
                                  </p:stCondLst>
                                  <p:childTnLst>
                                    <p:animMotion origin="layout" path="M 2.77778E-6 4.07407E-6 L 0.11823 0.30324 " pathEditMode="relative" rAng="0" ptsTypes="AA">
                                      <p:cBhvr>
                                        <p:cTn id="107" dur="2000" fill="hold"/>
                                        <p:tgtEl>
                                          <p:spTgt spid="34830"/>
                                        </p:tgtEl>
                                        <p:attrNameLst>
                                          <p:attrName>ppt_x</p:attrName>
                                          <p:attrName>ppt_y</p:attrName>
                                        </p:attrNameLst>
                                      </p:cBhvr>
                                      <p:rCtr x="5903" y="15162"/>
                                    </p:animMotion>
                                  </p:childTnLst>
                                </p:cTn>
                              </p:par>
                            </p:childTnLst>
                          </p:cTn>
                        </p:par>
                      </p:childTnLst>
                    </p:cTn>
                  </p:par>
                  <p:par>
                    <p:cTn id="108" fill="hold" nodeType="clickPar">
                      <p:stCondLst>
                        <p:cond delay="indefinite"/>
                      </p:stCondLst>
                      <p:childTnLst>
                        <p:par>
                          <p:cTn id="109" fill="hold" nodeType="withGroup">
                            <p:stCondLst>
                              <p:cond delay="0"/>
                            </p:stCondLst>
                            <p:childTnLst>
                              <p:par>
                                <p:cTn id="110" presetID="9" presetClass="entr" presetSubtype="0"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dissolve">
                                      <p:cBhvr>
                                        <p:cTn id="112" dur="500"/>
                                        <p:tgtEl>
                                          <p:spTgt spid="26"/>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dissolve">
                                      <p:cBhvr>
                                        <p:cTn id="115" dur="500"/>
                                        <p:tgtEl>
                                          <p:spTgt spid="27"/>
                                        </p:tgtEl>
                                      </p:cBhvr>
                                    </p:animEffect>
                                  </p:childTnLst>
                                </p:cTn>
                              </p:par>
                              <p:par>
                                <p:cTn id="116" presetID="9" presetClass="entr" presetSubtype="0" fill="hold" nodeType="withEffect">
                                  <p:stCondLst>
                                    <p:cond delay="0"/>
                                  </p:stCondLst>
                                  <p:childTnLst>
                                    <p:set>
                                      <p:cBhvr>
                                        <p:cTn id="117" dur="1" fill="hold">
                                          <p:stCondLst>
                                            <p:cond delay="0"/>
                                          </p:stCondLst>
                                        </p:cTn>
                                        <p:tgtEl>
                                          <p:spTgt spid="34833"/>
                                        </p:tgtEl>
                                        <p:attrNameLst>
                                          <p:attrName>style.visibility</p:attrName>
                                        </p:attrNameLst>
                                      </p:cBhvr>
                                      <p:to>
                                        <p:strVal val="visible"/>
                                      </p:to>
                                    </p:set>
                                    <p:animEffect transition="in" filter="dissolve">
                                      <p:cBhvr>
                                        <p:cTn id="118" dur="500"/>
                                        <p:tgtEl>
                                          <p:spTgt spid="34833"/>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9" presetClass="entr" presetSubtype="0" fill="hold" nodeType="clickEffect">
                                  <p:stCondLst>
                                    <p:cond delay="0"/>
                                  </p:stCondLst>
                                  <p:childTnLst>
                                    <p:set>
                                      <p:cBhvr>
                                        <p:cTn id="122" dur="1" fill="hold">
                                          <p:stCondLst>
                                            <p:cond delay="0"/>
                                          </p:stCondLst>
                                        </p:cTn>
                                        <p:tgtEl>
                                          <p:spTgt spid="34834"/>
                                        </p:tgtEl>
                                        <p:attrNameLst>
                                          <p:attrName>style.visibility</p:attrName>
                                        </p:attrNameLst>
                                      </p:cBhvr>
                                      <p:to>
                                        <p:strVal val="visible"/>
                                      </p:to>
                                    </p:set>
                                    <p:animEffect transition="in" filter="dissolve">
                                      <p:cBhvr>
                                        <p:cTn id="123" dur="500"/>
                                        <p:tgtEl>
                                          <p:spTgt spid="34834"/>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9" presetClass="entr" presetSubtype="0" fill="hold" nodeType="clickEffect">
                                  <p:stCondLst>
                                    <p:cond delay="0"/>
                                  </p:stCondLst>
                                  <p:childTnLst>
                                    <p:set>
                                      <p:cBhvr>
                                        <p:cTn id="127" dur="1" fill="hold">
                                          <p:stCondLst>
                                            <p:cond delay="0"/>
                                          </p:stCondLst>
                                        </p:cTn>
                                        <p:tgtEl>
                                          <p:spTgt spid="34837"/>
                                        </p:tgtEl>
                                        <p:attrNameLst>
                                          <p:attrName>style.visibility</p:attrName>
                                        </p:attrNameLst>
                                      </p:cBhvr>
                                      <p:to>
                                        <p:strVal val="visible"/>
                                      </p:to>
                                    </p:set>
                                    <p:animEffect transition="in" filter="dissolve">
                                      <p:cBhvr>
                                        <p:cTn id="128" dur="500"/>
                                        <p:tgtEl>
                                          <p:spTgt spid="34837"/>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9" presetClass="entr" presetSubtype="0" fill="hold" nodeType="clickEffect">
                                  <p:stCondLst>
                                    <p:cond delay="0"/>
                                  </p:stCondLst>
                                  <p:childTnLst>
                                    <p:set>
                                      <p:cBhvr>
                                        <p:cTn id="132" dur="1" fill="hold">
                                          <p:stCondLst>
                                            <p:cond delay="0"/>
                                          </p:stCondLst>
                                        </p:cTn>
                                        <p:tgtEl>
                                          <p:spTgt spid="34839"/>
                                        </p:tgtEl>
                                        <p:attrNameLst>
                                          <p:attrName>style.visibility</p:attrName>
                                        </p:attrNameLst>
                                      </p:cBhvr>
                                      <p:to>
                                        <p:strVal val="visible"/>
                                      </p:to>
                                    </p:set>
                                    <p:animEffect transition="in" filter="dissolve">
                                      <p:cBhvr>
                                        <p:cTn id="133" dur="500"/>
                                        <p:tgtEl>
                                          <p:spTgt spid="34839"/>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9" presetClass="entr" presetSubtype="0" fill="hold" nodeType="clickEffect">
                                  <p:stCondLst>
                                    <p:cond delay="0"/>
                                  </p:stCondLst>
                                  <p:childTnLst>
                                    <p:set>
                                      <p:cBhvr>
                                        <p:cTn id="137" dur="1" fill="hold">
                                          <p:stCondLst>
                                            <p:cond delay="0"/>
                                          </p:stCondLst>
                                        </p:cTn>
                                        <p:tgtEl>
                                          <p:spTgt spid="34840"/>
                                        </p:tgtEl>
                                        <p:attrNameLst>
                                          <p:attrName>style.visibility</p:attrName>
                                        </p:attrNameLst>
                                      </p:cBhvr>
                                      <p:to>
                                        <p:strVal val="visible"/>
                                      </p:to>
                                    </p:set>
                                    <p:animEffect transition="in" filter="dissolve">
                                      <p:cBhvr>
                                        <p:cTn id="138" dur="500"/>
                                        <p:tgtEl>
                                          <p:spTgt spid="34840"/>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9" presetClass="exit" presetSubtype="0" fill="hold" nodeType="clickEffect">
                                  <p:stCondLst>
                                    <p:cond delay="0"/>
                                  </p:stCondLst>
                                  <p:childTnLst>
                                    <p:animEffect transition="out" filter="dissolve">
                                      <p:cBhvr>
                                        <p:cTn id="142" dur="500"/>
                                        <p:tgtEl>
                                          <p:spTgt spid="34829"/>
                                        </p:tgtEl>
                                      </p:cBhvr>
                                    </p:animEffect>
                                    <p:set>
                                      <p:cBhvr>
                                        <p:cTn id="143" dur="1" fill="hold">
                                          <p:stCondLst>
                                            <p:cond delay="499"/>
                                          </p:stCondLst>
                                        </p:cTn>
                                        <p:tgtEl>
                                          <p:spTgt spid="34829"/>
                                        </p:tgtEl>
                                        <p:attrNameLst>
                                          <p:attrName>style.visibility</p:attrName>
                                        </p:attrNameLst>
                                      </p:cBhvr>
                                      <p:to>
                                        <p:strVal val="hidden"/>
                                      </p:to>
                                    </p:set>
                                  </p:childTnLst>
                                </p:cTn>
                              </p:par>
                              <p:par>
                                <p:cTn id="144" presetID="9" presetClass="exit" presetSubtype="0" fill="hold" nodeType="withEffect">
                                  <p:stCondLst>
                                    <p:cond delay="0"/>
                                  </p:stCondLst>
                                  <p:childTnLst>
                                    <p:animEffect transition="out" filter="dissolve">
                                      <p:cBhvr>
                                        <p:cTn id="145" dur="500"/>
                                        <p:tgtEl>
                                          <p:spTgt spid="34830"/>
                                        </p:tgtEl>
                                      </p:cBhvr>
                                    </p:animEffect>
                                    <p:set>
                                      <p:cBhvr>
                                        <p:cTn id="146" dur="1" fill="hold">
                                          <p:stCondLst>
                                            <p:cond delay="499"/>
                                          </p:stCondLst>
                                        </p:cTn>
                                        <p:tgtEl>
                                          <p:spTgt spid="34830"/>
                                        </p:tgtEl>
                                        <p:attrNameLst>
                                          <p:attrName>style.visibility</p:attrName>
                                        </p:attrNameLst>
                                      </p:cBhvr>
                                      <p:to>
                                        <p:strVal val="hidden"/>
                                      </p:to>
                                    </p:set>
                                  </p:childTnLst>
                                </p:cTn>
                              </p:par>
                              <p:par>
                                <p:cTn id="147" presetID="9" presetClass="exit" presetSubtype="0" fill="hold" grpId="1" nodeType="withEffect">
                                  <p:stCondLst>
                                    <p:cond delay="0"/>
                                  </p:stCondLst>
                                  <p:childTnLst>
                                    <p:animEffect transition="out" filter="dissolve">
                                      <p:cBhvr>
                                        <p:cTn id="148" dur="500"/>
                                        <p:tgtEl>
                                          <p:spTgt spid="27"/>
                                        </p:tgtEl>
                                      </p:cBhvr>
                                    </p:animEffect>
                                    <p:set>
                                      <p:cBhvr>
                                        <p:cTn id="149" dur="1" fill="hold">
                                          <p:stCondLst>
                                            <p:cond delay="499"/>
                                          </p:stCondLst>
                                        </p:cTn>
                                        <p:tgtEl>
                                          <p:spTgt spid="27"/>
                                        </p:tgtEl>
                                        <p:attrNameLst>
                                          <p:attrName>style.visibility</p:attrName>
                                        </p:attrNameLst>
                                      </p:cBhvr>
                                      <p:to>
                                        <p:strVal val="hidden"/>
                                      </p:to>
                                    </p:set>
                                  </p:childTnLst>
                                </p:cTn>
                              </p:par>
                              <p:par>
                                <p:cTn id="150" presetID="9" presetClass="entr" presetSubtype="0" fill="hold" nodeType="withEffect">
                                  <p:stCondLst>
                                    <p:cond delay="0"/>
                                  </p:stCondLst>
                                  <p:childTnLst>
                                    <p:set>
                                      <p:cBhvr>
                                        <p:cTn id="151" dur="1" fill="hold">
                                          <p:stCondLst>
                                            <p:cond delay="0"/>
                                          </p:stCondLst>
                                        </p:cTn>
                                        <p:tgtEl>
                                          <p:spTgt spid="34841"/>
                                        </p:tgtEl>
                                        <p:attrNameLst>
                                          <p:attrName>style.visibility</p:attrName>
                                        </p:attrNameLst>
                                      </p:cBhvr>
                                      <p:to>
                                        <p:strVal val="visible"/>
                                      </p:to>
                                    </p:set>
                                    <p:animEffect transition="in" filter="dissolve">
                                      <p:cBhvr>
                                        <p:cTn id="152" dur="500"/>
                                        <p:tgtEl>
                                          <p:spTgt spid="34841"/>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9" presetClass="entr" presetSubtype="0" fill="hold" nodeType="clickEffect">
                                  <p:stCondLst>
                                    <p:cond delay="0"/>
                                  </p:stCondLst>
                                  <p:childTnLst>
                                    <p:set>
                                      <p:cBhvr>
                                        <p:cTn id="156" dur="1" fill="hold">
                                          <p:stCondLst>
                                            <p:cond delay="0"/>
                                          </p:stCondLst>
                                        </p:cTn>
                                        <p:tgtEl>
                                          <p:spTgt spid="34842"/>
                                        </p:tgtEl>
                                        <p:attrNameLst>
                                          <p:attrName>style.visibility</p:attrName>
                                        </p:attrNameLst>
                                      </p:cBhvr>
                                      <p:to>
                                        <p:strVal val="visible"/>
                                      </p:to>
                                    </p:set>
                                    <p:animEffect transition="in" filter="dissolve">
                                      <p:cBhvr>
                                        <p:cTn id="157" dur="500"/>
                                        <p:tgtEl>
                                          <p:spTgt spid="34842"/>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9" presetClass="entr" presetSubtype="0" fill="hold" nodeType="clickEffect">
                                  <p:stCondLst>
                                    <p:cond delay="0"/>
                                  </p:stCondLst>
                                  <p:childTnLst>
                                    <p:set>
                                      <p:cBhvr>
                                        <p:cTn id="161" dur="1" fill="hold">
                                          <p:stCondLst>
                                            <p:cond delay="0"/>
                                          </p:stCondLst>
                                        </p:cTn>
                                        <p:tgtEl>
                                          <p:spTgt spid="34843"/>
                                        </p:tgtEl>
                                        <p:attrNameLst>
                                          <p:attrName>style.visibility</p:attrName>
                                        </p:attrNameLst>
                                      </p:cBhvr>
                                      <p:to>
                                        <p:strVal val="visible"/>
                                      </p:to>
                                    </p:set>
                                    <p:animEffect transition="in" filter="dissolve">
                                      <p:cBhvr>
                                        <p:cTn id="162" dur="500"/>
                                        <p:tgtEl>
                                          <p:spTgt spid="34843"/>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9" presetClass="exit" presetSubtype="0" fill="hold" nodeType="clickEffect">
                                  <p:stCondLst>
                                    <p:cond delay="0"/>
                                  </p:stCondLst>
                                  <p:childTnLst>
                                    <p:animEffect transition="out" filter="dissolve">
                                      <p:cBhvr>
                                        <p:cTn id="166" dur="500"/>
                                        <p:tgtEl>
                                          <p:spTgt spid="26"/>
                                        </p:tgtEl>
                                      </p:cBhvr>
                                    </p:animEffect>
                                    <p:set>
                                      <p:cBhvr>
                                        <p:cTn id="167" dur="1" fill="hold">
                                          <p:stCondLst>
                                            <p:cond delay="499"/>
                                          </p:stCondLst>
                                        </p:cTn>
                                        <p:tgtEl>
                                          <p:spTgt spid="26"/>
                                        </p:tgtEl>
                                        <p:attrNameLst>
                                          <p:attrName>style.visibility</p:attrName>
                                        </p:attrNameLst>
                                      </p:cBhvr>
                                      <p:to>
                                        <p:strVal val="hidden"/>
                                      </p:to>
                                    </p:set>
                                  </p:childTnLst>
                                </p:cTn>
                              </p:par>
                              <p:par>
                                <p:cTn id="168" presetID="9" presetClass="exit" presetSubtype="0" fill="hold" nodeType="withEffect">
                                  <p:stCondLst>
                                    <p:cond delay="0"/>
                                  </p:stCondLst>
                                  <p:childTnLst>
                                    <p:animEffect transition="out" filter="dissolve">
                                      <p:cBhvr>
                                        <p:cTn id="169" dur="500"/>
                                        <p:tgtEl>
                                          <p:spTgt spid="12"/>
                                        </p:tgtEl>
                                      </p:cBhvr>
                                    </p:animEffect>
                                    <p:set>
                                      <p:cBhvr>
                                        <p:cTn id="170" dur="1" fill="hold">
                                          <p:stCondLst>
                                            <p:cond delay="499"/>
                                          </p:stCondLst>
                                        </p:cTn>
                                        <p:tgtEl>
                                          <p:spTgt spid="12"/>
                                        </p:tgtEl>
                                        <p:attrNameLst>
                                          <p:attrName>style.visibility</p:attrName>
                                        </p:attrNameLst>
                                      </p:cBhvr>
                                      <p:to>
                                        <p:strVal val="hidden"/>
                                      </p:to>
                                    </p:set>
                                  </p:childTnLst>
                                </p:cTn>
                              </p:par>
                              <p:par>
                                <p:cTn id="171" presetID="9" presetClass="exit" presetSubtype="0" fill="hold" nodeType="withEffect">
                                  <p:stCondLst>
                                    <p:cond delay="0"/>
                                  </p:stCondLst>
                                  <p:childTnLst>
                                    <p:animEffect transition="out" filter="dissolve">
                                      <p:cBhvr>
                                        <p:cTn id="172" dur="500"/>
                                        <p:tgtEl>
                                          <p:spTgt spid="9"/>
                                        </p:tgtEl>
                                      </p:cBhvr>
                                    </p:animEffect>
                                    <p:set>
                                      <p:cBhvr>
                                        <p:cTn id="173" dur="1" fill="hold">
                                          <p:stCondLst>
                                            <p:cond delay="499"/>
                                          </p:stCondLst>
                                        </p:cTn>
                                        <p:tgtEl>
                                          <p:spTgt spid="9"/>
                                        </p:tgtEl>
                                        <p:attrNameLst>
                                          <p:attrName>style.visibility</p:attrName>
                                        </p:attrNameLst>
                                      </p:cBhvr>
                                      <p:to>
                                        <p:strVal val="hidden"/>
                                      </p:to>
                                    </p:set>
                                  </p:childTnLst>
                                </p:cTn>
                              </p:par>
                              <p:par>
                                <p:cTn id="174" presetID="9" presetClass="exit" presetSubtype="0" fill="hold" nodeType="withEffect">
                                  <p:stCondLst>
                                    <p:cond delay="0"/>
                                  </p:stCondLst>
                                  <p:childTnLst>
                                    <p:animEffect transition="out" filter="dissolve">
                                      <p:cBhvr>
                                        <p:cTn id="175" dur="500"/>
                                        <p:tgtEl>
                                          <p:spTgt spid="11"/>
                                        </p:tgtEl>
                                      </p:cBhvr>
                                    </p:animEffect>
                                    <p:set>
                                      <p:cBhvr>
                                        <p:cTn id="176" dur="1" fill="hold">
                                          <p:stCondLst>
                                            <p:cond delay="499"/>
                                          </p:stCondLst>
                                        </p:cTn>
                                        <p:tgtEl>
                                          <p:spTgt spid="11"/>
                                        </p:tgtEl>
                                        <p:attrNameLst>
                                          <p:attrName>style.visibility</p:attrName>
                                        </p:attrNameLst>
                                      </p:cBhvr>
                                      <p:to>
                                        <p:strVal val="hidden"/>
                                      </p:to>
                                    </p:set>
                                  </p:childTnLst>
                                </p:cTn>
                              </p:par>
                              <p:par>
                                <p:cTn id="177" presetID="9" presetClass="exit" presetSubtype="0" fill="hold" nodeType="withEffect">
                                  <p:stCondLst>
                                    <p:cond delay="0"/>
                                  </p:stCondLst>
                                  <p:childTnLst>
                                    <p:animEffect transition="out" filter="dissolve">
                                      <p:cBhvr>
                                        <p:cTn id="178" dur="500"/>
                                        <p:tgtEl>
                                          <p:spTgt spid="34833"/>
                                        </p:tgtEl>
                                      </p:cBhvr>
                                    </p:animEffect>
                                    <p:set>
                                      <p:cBhvr>
                                        <p:cTn id="179" dur="1" fill="hold">
                                          <p:stCondLst>
                                            <p:cond delay="499"/>
                                          </p:stCondLst>
                                        </p:cTn>
                                        <p:tgtEl>
                                          <p:spTgt spid="34833"/>
                                        </p:tgtEl>
                                        <p:attrNameLst>
                                          <p:attrName>style.visibility</p:attrName>
                                        </p:attrNameLst>
                                      </p:cBhvr>
                                      <p:to>
                                        <p:strVal val="hidden"/>
                                      </p:to>
                                    </p:set>
                                  </p:childTnLst>
                                </p:cTn>
                              </p:par>
                              <p:par>
                                <p:cTn id="180" presetID="9" presetClass="exit" presetSubtype="0" fill="hold" nodeType="withEffect">
                                  <p:stCondLst>
                                    <p:cond delay="0"/>
                                  </p:stCondLst>
                                  <p:childTnLst>
                                    <p:animEffect transition="out" filter="dissolve">
                                      <p:cBhvr>
                                        <p:cTn id="181" dur="500"/>
                                        <p:tgtEl>
                                          <p:spTgt spid="7"/>
                                        </p:tgtEl>
                                      </p:cBhvr>
                                    </p:animEffect>
                                    <p:set>
                                      <p:cBhvr>
                                        <p:cTn id="182" dur="1" fill="hold">
                                          <p:stCondLst>
                                            <p:cond delay="499"/>
                                          </p:stCondLst>
                                        </p:cTn>
                                        <p:tgtEl>
                                          <p:spTgt spid="7"/>
                                        </p:tgtEl>
                                        <p:attrNameLst>
                                          <p:attrName>style.visibility</p:attrName>
                                        </p:attrNameLst>
                                      </p:cBhvr>
                                      <p:to>
                                        <p:strVal val="hidden"/>
                                      </p:to>
                                    </p:set>
                                  </p:childTnLst>
                                </p:cTn>
                              </p:par>
                              <p:par>
                                <p:cTn id="183" presetID="9" presetClass="exit" presetSubtype="0" fill="hold" nodeType="withEffect">
                                  <p:stCondLst>
                                    <p:cond delay="0"/>
                                  </p:stCondLst>
                                  <p:childTnLst>
                                    <p:animEffect transition="out" filter="dissolve">
                                      <p:cBhvr>
                                        <p:cTn id="184" dur="500"/>
                                        <p:tgtEl>
                                          <p:spTgt spid="2"/>
                                        </p:tgtEl>
                                      </p:cBhvr>
                                    </p:animEffect>
                                    <p:set>
                                      <p:cBhvr>
                                        <p:cTn id="185" dur="1" fill="hold">
                                          <p:stCondLst>
                                            <p:cond delay="499"/>
                                          </p:stCondLst>
                                        </p:cTn>
                                        <p:tgtEl>
                                          <p:spTgt spid="2"/>
                                        </p:tgtEl>
                                        <p:attrNameLst>
                                          <p:attrName>style.visibility</p:attrName>
                                        </p:attrNameLst>
                                      </p:cBhvr>
                                      <p:to>
                                        <p:strVal val="hidden"/>
                                      </p:to>
                                    </p:set>
                                  </p:childTnLst>
                                </p:cTn>
                              </p:par>
                              <p:par>
                                <p:cTn id="186" presetID="9" presetClass="exit" presetSubtype="0" fill="hold" nodeType="withEffect">
                                  <p:stCondLst>
                                    <p:cond delay="0"/>
                                  </p:stCondLst>
                                  <p:childTnLst>
                                    <p:animEffect transition="out" filter="dissolve">
                                      <p:cBhvr>
                                        <p:cTn id="187" dur="500"/>
                                        <p:tgtEl>
                                          <p:spTgt spid="8"/>
                                        </p:tgtEl>
                                      </p:cBhvr>
                                    </p:animEffect>
                                    <p:set>
                                      <p:cBhvr>
                                        <p:cTn id="188" dur="1" fill="hold">
                                          <p:stCondLst>
                                            <p:cond delay="499"/>
                                          </p:stCondLst>
                                        </p:cTn>
                                        <p:tgtEl>
                                          <p:spTgt spid="8"/>
                                        </p:tgtEl>
                                        <p:attrNameLst>
                                          <p:attrName>style.visibility</p:attrName>
                                        </p:attrNameLst>
                                      </p:cBhvr>
                                      <p:to>
                                        <p:strVal val="hidden"/>
                                      </p:to>
                                    </p:set>
                                  </p:childTnLst>
                                </p:cTn>
                              </p:par>
                              <p:par>
                                <p:cTn id="189" presetID="9" presetClass="exit" presetSubtype="0" fill="hold" nodeType="withEffect">
                                  <p:stCondLst>
                                    <p:cond delay="0"/>
                                  </p:stCondLst>
                                  <p:childTnLst>
                                    <p:animEffect transition="out" filter="dissolve">
                                      <p:cBhvr>
                                        <p:cTn id="190" dur="500"/>
                                        <p:tgtEl>
                                          <p:spTgt spid="4"/>
                                        </p:tgtEl>
                                      </p:cBhvr>
                                    </p:animEffect>
                                    <p:set>
                                      <p:cBhvr>
                                        <p:cTn id="191" dur="1" fill="hold">
                                          <p:stCondLst>
                                            <p:cond delay="499"/>
                                          </p:stCondLst>
                                        </p:cTn>
                                        <p:tgtEl>
                                          <p:spTgt spid="4"/>
                                        </p:tgtEl>
                                        <p:attrNameLst>
                                          <p:attrName>style.visibility</p:attrName>
                                        </p:attrNameLst>
                                      </p:cBhvr>
                                      <p:to>
                                        <p:strVal val="hidden"/>
                                      </p:to>
                                    </p:set>
                                  </p:childTnLst>
                                </p:cTn>
                              </p:par>
                              <p:par>
                                <p:cTn id="192" presetID="9" presetClass="exit" presetSubtype="0" fill="hold" nodeType="withEffect">
                                  <p:stCondLst>
                                    <p:cond delay="0"/>
                                  </p:stCondLst>
                                  <p:childTnLst>
                                    <p:animEffect transition="out" filter="dissolve">
                                      <p:cBhvr>
                                        <p:cTn id="193" dur="500"/>
                                        <p:tgtEl>
                                          <p:spTgt spid="3"/>
                                        </p:tgtEl>
                                      </p:cBhvr>
                                    </p:animEffect>
                                    <p:set>
                                      <p:cBhvr>
                                        <p:cTn id="194" dur="1" fill="hold">
                                          <p:stCondLst>
                                            <p:cond delay="499"/>
                                          </p:stCondLst>
                                        </p:cTn>
                                        <p:tgtEl>
                                          <p:spTgt spid="3"/>
                                        </p:tgtEl>
                                        <p:attrNameLst>
                                          <p:attrName>style.visibility</p:attrName>
                                        </p:attrNameLst>
                                      </p:cBhvr>
                                      <p:to>
                                        <p:strVal val="hidden"/>
                                      </p:to>
                                    </p:set>
                                  </p:childTnLst>
                                </p:cTn>
                              </p:par>
                              <p:par>
                                <p:cTn id="195" presetID="9" presetClass="exit" presetSubtype="0" fill="hold" nodeType="withEffect">
                                  <p:stCondLst>
                                    <p:cond delay="0"/>
                                  </p:stCondLst>
                                  <p:childTnLst>
                                    <p:animEffect transition="out" filter="dissolve">
                                      <p:cBhvr>
                                        <p:cTn id="196" dur="500"/>
                                        <p:tgtEl>
                                          <p:spTgt spid="13"/>
                                        </p:tgtEl>
                                      </p:cBhvr>
                                    </p:animEffect>
                                    <p:set>
                                      <p:cBhvr>
                                        <p:cTn id="197" dur="1" fill="hold">
                                          <p:stCondLst>
                                            <p:cond delay="499"/>
                                          </p:stCondLst>
                                        </p:cTn>
                                        <p:tgtEl>
                                          <p:spTgt spid="13"/>
                                        </p:tgtEl>
                                        <p:attrNameLst>
                                          <p:attrName>style.visibility</p:attrName>
                                        </p:attrNameLst>
                                      </p:cBhvr>
                                      <p:to>
                                        <p:strVal val="hidden"/>
                                      </p:to>
                                    </p:set>
                                  </p:childTnLst>
                                </p:cTn>
                              </p:par>
                              <p:par>
                                <p:cTn id="198" presetID="9" presetClass="exit" presetSubtype="0" fill="hold" nodeType="withEffect">
                                  <p:stCondLst>
                                    <p:cond delay="0"/>
                                  </p:stCondLst>
                                  <p:childTnLst>
                                    <p:animEffect transition="out" filter="dissolve">
                                      <p:cBhvr>
                                        <p:cTn id="199" dur="500"/>
                                        <p:tgtEl>
                                          <p:spTgt spid="5"/>
                                        </p:tgtEl>
                                      </p:cBhvr>
                                    </p:animEffect>
                                    <p:set>
                                      <p:cBhvr>
                                        <p:cTn id="200" dur="1" fill="hold">
                                          <p:stCondLst>
                                            <p:cond delay="499"/>
                                          </p:stCondLst>
                                        </p:cTn>
                                        <p:tgtEl>
                                          <p:spTgt spid="5"/>
                                        </p:tgtEl>
                                        <p:attrNameLst>
                                          <p:attrName>style.visibility</p:attrName>
                                        </p:attrNameLst>
                                      </p:cBhvr>
                                      <p:to>
                                        <p:strVal val="hidden"/>
                                      </p:to>
                                    </p:set>
                                  </p:childTnLst>
                                </p:cTn>
                              </p:par>
                              <p:par>
                                <p:cTn id="201" presetID="9" presetClass="exit" presetSubtype="0" fill="hold" nodeType="withEffect">
                                  <p:stCondLst>
                                    <p:cond delay="0"/>
                                  </p:stCondLst>
                                  <p:childTnLst>
                                    <p:animEffect transition="out" filter="dissolve">
                                      <p:cBhvr>
                                        <p:cTn id="202" dur="500"/>
                                        <p:tgtEl>
                                          <p:spTgt spid="6"/>
                                        </p:tgtEl>
                                      </p:cBhvr>
                                    </p:animEffect>
                                    <p:set>
                                      <p:cBhvr>
                                        <p:cTn id="203" dur="1" fill="hold">
                                          <p:stCondLst>
                                            <p:cond delay="499"/>
                                          </p:stCondLst>
                                        </p:cTn>
                                        <p:tgtEl>
                                          <p:spTgt spid="6"/>
                                        </p:tgtEl>
                                        <p:attrNameLst>
                                          <p:attrName>style.visibility</p:attrName>
                                        </p:attrNameLst>
                                      </p:cBhvr>
                                      <p:to>
                                        <p:strVal val="hidden"/>
                                      </p:to>
                                    </p:set>
                                  </p:childTnLst>
                                </p:cTn>
                              </p:par>
                              <p:par>
                                <p:cTn id="204" presetID="9" presetClass="exit" presetSubtype="0" fill="hold" nodeType="withEffect">
                                  <p:stCondLst>
                                    <p:cond delay="0"/>
                                  </p:stCondLst>
                                  <p:childTnLst>
                                    <p:animEffect transition="out" filter="dissolve">
                                      <p:cBhvr>
                                        <p:cTn id="205" dur="500"/>
                                        <p:tgtEl>
                                          <p:spTgt spid="10"/>
                                        </p:tgtEl>
                                      </p:cBhvr>
                                    </p:animEffect>
                                    <p:set>
                                      <p:cBhvr>
                                        <p:cTn id="206" dur="1" fill="hold">
                                          <p:stCondLst>
                                            <p:cond delay="499"/>
                                          </p:stCondLst>
                                        </p:cTn>
                                        <p:tgtEl>
                                          <p:spTgt spid="10"/>
                                        </p:tgtEl>
                                        <p:attrNameLst>
                                          <p:attrName>style.visibility</p:attrName>
                                        </p:attrNameLst>
                                      </p:cBhvr>
                                      <p:to>
                                        <p:strVal val="hidden"/>
                                      </p:to>
                                    </p:set>
                                  </p:childTnLst>
                                </p:cTn>
                              </p:par>
                              <p:par>
                                <p:cTn id="207" presetID="9" presetClass="entr" presetSubtype="0" fill="hold" nodeType="withEffect">
                                  <p:stCondLst>
                                    <p:cond delay="0"/>
                                  </p:stCondLst>
                                  <p:childTnLst>
                                    <p:set>
                                      <p:cBhvr>
                                        <p:cTn id="208" dur="1" fill="hold">
                                          <p:stCondLst>
                                            <p:cond delay="0"/>
                                          </p:stCondLst>
                                        </p:cTn>
                                        <p:tgtEl>
                                          <p:spTgt spid="34844"/>
                                        </p:tgtEl>
                                        <p:attrNameLst>
                                          <p:attrName>style.visibility</p:attrName>
                                        </p:attrNameLst>
                                      </p:cBhvr>
                                      <p:to>
                                        <p:strVal val="visible"/>
                                      </p:to>
                                    </p:set>
                                    <p:animEffect transition="in" filter="dissolve">
                                      <p:cBhvr>
                                        <p:cTn id="209" dur="500"/>
                                        <p:tgtEl>
                                          <p:spTgt spid="34844"/>
                                        </p:tgtEl>
                                      </p:cBhvr>
                                    </p:animEffect>
                                  </p:childTnLst>
                                </p:cTn>
                              </p:par>
                              <p:par>
                                <p:cTn id="210" presetID="8" presetClass="emph" presetSubtype="0" fill="hold" nodeType="withEffect">
                                  <p:stCondLst>
                                    <p:cond delay="0"/>
                                  </p:stCondLst>
                                  <p:childTnLst>
                                    <p:animRot by="21600000">
                                      <p:cBhvr>
                                        <p:cTn id="211" dur="2000" fill="hold"/>
                                        <p:tgtEl>
                                          <p:spTgt spid="34840"/>
                                        </p:tgtEl>
                                        <p:attrNameLst>
                                          <p:attrName>r</p:attrName>
                                        </p:attrNameLst>
                                      </p:cBhvr>
                                    </p:animRo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9" presetClass="entr" presetSubtype="0" fill="hold" nodeType="clickEffect">
                                  <p:stCondLst>
                                    <p:cond delay="0"/>
                                  </p:stCondLst>
                                  <p:childTnLst>
                                    <p:set>
                                      <p:cBhvr>
                                        <p:cTn id="215" dur="1" fill="hold">
                                          <p:stCondLst>
                                            <p:cond delay="0"/>
                                          </p:stCondLst>
                                        </p:cTn>
                                        <p:tgtEl>
                                          <p:spTgt spid="34845"/>
                                        </p:tgtEl>
                                        <p:attrNameLst>
                                          <p:attrName>style.visibility</p:attrName>
                                        </p:attrNameLst>
                                      </p:cBhvr>
                                      <p:to>
                                        <p:strVal val="visible"/>
                                      </p:to>
                                    </p:set>
                                    <p:animEffect transition="in" filter="dissolve">
                                      <p:cBhvr>
                                        <p:cTn id="216" dur="500"/>
                                        <p:tgtEl>
                                          <p:spTgt spid="34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2010 – Q3(b) – Higher Level</a:t>
            </a:r>
            <a:endParaRPr lang="en-GB" altLang="en-US" sz="3600" b="1"/>
          </a:p>
        </p:txBody>
      </p:sp>
      <p:graphicFrame>
        <p:nvGraphicFramePr>
          <p:cNvPr id="3" name="Object 2"/>
          <p:cNvGraphicFramePr>
            <a:graphicFrameLocks noChangeAspect="1"/>
          </p:cNvGraphicFramePr>
          <p:nvPr/>
        </p:nvGraphicFramePr>
        <p:xfrm>
          <a:off x="539750" y="1628775"/>
          <a:ext cx="6985000" cy="4117975"/>
        </p:xfrm>
        <a:graphic>
          <a:graphicData uri="http://schemas.openxmlformats.org/presentationml/2006/ole">
            <mc:AlternateContent xmlns:mc="http://schemas.openxmlformats.org/markup-compatibility/2006">
              <mc:Choice xmlns:v="urn:schemas-microsoft-com:vml" Requires="v">
                <p:oleObj spid="_x0000_s35866" name="Equation" r:id="rId3" imgW="3403440" imgH="2006280" progId="Equation.DSMT4">
                  <p:embed/>
                </p:oleObj>
              </mc:Choice>
              <mc:Fallback>
                <p:oleObj name="Equation" r:id="rId3" imgW="3403440" imgH="2006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628775"/>
                        <a:ext cx="6985000" cy="411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5645367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3" y="-72008"/>
            <a:ext cx="9169749" cy="1124744"/>
          </a:xfrm>
        </p:spPr>
        <p:txBody>
          <a:bodyPr>
            <a:noAutofit/>
          </a:bodyPr>
          <a:lstStyle/>
          <a:p>
            <a:r>
              <a:rPr lang="en-IE" sz="2800" u="sng" dirty="0" smtClean="0"/>
              <a:t>Ex 3b Q10</a:t>
            </a:r>
            <a:r>
              <a:rPr lang="en-IE" sz="3600" u="sng" dirty="0" smtClean="0"/>
              <a:t>. Using similar triangles to get the initial velocity components from a given trig ratio</a:t>
            </a:r>
            <a:endParaRPr lang="en-IE" sz="3600" u="sng" dirty="0"/>
          </a:p>
        </p:txBody>
      </p:sp>
      <p:sp>
        <p:nvSpPr>
          <p:cNvPr id="4" name="TextBox 3"/>
          <p:cNvSpPr txBox="1"/>
          <p:nvPr/>
        </p:nvSpPr>
        <p:spPr>
          <a:xfrm>
            <a:off x="0" y="4978695"/>
            <a:ext cx="9144000" cy="830997"/>
          </a:xfrm>
          <a:prstGeom prst="rect">
            <a:avLst/>
          </a:prstGeom>
          <a:noFill/>
        </p:spPr>
        <p:txBody>
          <a:bodyPr wrap="square" rtlCol="0">
            <a:spAutoFit/>
          </a:bodyPr>
          <a:lstStyle/>
          <a:p>
            <a:r>
              <a:rPr lang="en-IE" sz="2400" dirty="0" smtClean="0">
                <a:solidFill>
                  <a:srgbClr val="0070C0"/>
                </a:solidFill>
              </a:rPr>
              <a:t>The ratio of the hypotenuses is 10/1  thefore the ratio of the opposites must also be 10/1 and the ratio of the adjacent must be 10/1.</a:t>
            </a:r>
            <a:endParaRPr lang="en-IE" sz="2400" dirty="0">
              <a:solidFill>
                <a:srgbClr val="0070C0"/>
              </a:solidFill>
            </a:endParaRPr>
          </a:p>
        </p:txBody>
      </p:sp>
      <mc:AlternateContent xmlns:mc="http://schemas.openxmlformats.org/markup-compatibility/2006" xmlns:a14="http://schemas.microsoft.com/office/drawing/2010/main">
        <mc:Choice Requires="a14">
          <p:sp>
            <p:nvSpPr>
              <p:cNvPr id="7" name="TextBox 6"/>
              <p:cNvSpPr txBox="1"/>
              <p:nvPr/>
            </p:nvSpPr>
            <p:spPr>
              <a:xfrm>
                <a:off x="33715" y="930536"/>
                <a:ext cx="9110286" cy="986296"/>
              </a:xfrm>
              <a:prstGeom prst="rect">
                <a:avLst/>
              </a:prstGeom>
              <a:noFill/>
            </p:spPr>
            <p:txBody>
              <a:bodyPr wrap="square" rtlCol="0">
                <a:spAutoFit/>
              </a:bodyPr>
              <a:lstStyle/>
              <a:p>
                <a:r>
                  <a:rPr lang="en-IE" sz="2400" dirty="0" smtClean="0"/>
                  <a:t>We know the initial velocity, u, is </a:t>
                </a:r>
                <a14:m>
                  <m:oMath xmlns:m="http://schemas.openxmlformats.org/officeDocument/2006/math">
                    <m:r>
                      <a:rPr lang="en-IE" sz="2400" b="0" i="1" smtClean="0">
                        <a:latin typeface="Cambria Math"/>
                      </a:rPr>
                      <m:t>50 </m:t>
                    </m:r>
                    <m:r>
                      <a:rPr lang="en-IE" sz="2400" b="0" i="1" smtClean="0">
                        <a:latin typeface="Cambria Math"/>
                      </a:rPr>
                      <m:t>𝑚</m:t>
                    </m:r>
                    <m:sSup>
                      <m:sSupPr>
                        <m:ctrlPr>
                          <a:rPr lang="en-IE" sz="2400" b="0" i="1" smtClean="0">
                            <a:latin typeface="Cambria Math"/>
                          </a:rPr>
                        </m:ctrlPr>
                      </m:sSupPr>
                      <m:e>
                        <m:r>
                          <a:rPr lang="en-IE" sz="2400" b="0" i="1" smtClean="0">
                            <a:latin typeface="Cambria Math"/>
                          </a:rPr>
                          <m:t> </m:t>
                        </m:r>
                        <m:r>
                          <a:rPr lang="en-IE" sz="2400" b="0" i="1" smtClean="0">
                            <a:latin typeface="Cambria Math"/>
                          </a:rPr>
                          <m:t>𝑠</m:t>
                        </m:r>
                      </m:e>
                      <m:sup>
                        <m:r>
                          <a:rPr lang="en-IE" sz="2400" b="0" i="1" smtClean="0">
                            <a:latin typeface="Cambria Math"/>
                          </a:rPr>
                          <m:t>−1</m:t>
                        </m:r>
                      </m:sup>
                    </m:sSup>
                  </m:oMath>
                </a14:m>
                <a:r>
                  <a:rPr lang="en-IE" sz="2400" dirty="0" smtClean="0"/>
                  <a:t> but we need to find the vertical and horizontal components </a:t>
                </a:r>
                <a14:m>
                  <m:oMath xmlns:m="http://schemas.openxmlformats.org/officeDocument/2006/math">
                    <m:sSub>
                      <m:sSubPr>
                        <m:ctrlPr>
                          <a:rPr lang="en-IE" sz="2400" i="1" smtClean="0">
                            <a:latin typeface="Cambria Math"/>
                          </a:rPr>
                        </m:ctrlPr>
                      </m:sSubPr>
                      <m:e>
                        <m:r>
                          <a:rPr lang="en-IE" sz="2400" b="0" i="1" smtClean="0">
                            <a:latin typeface="Cambria Math"/>
                          </a:rPr>
                          <m:t>𝑢</m:t>
                        </m:r>
                      </m:e>
                      <m:sub>
                        <m:r>
                          <a:rPr lang="en-IE" sz="2400" b="0" i="1" smtClean="0">
                            <a:latin typeface="Cambria Math"/>
                          </a:rPr>
                          <m:t>𝑦</m:t>
                        </m:r>
                      </m:sub>
                    </m:sSub>
                  </m:oMath>
                </a14:m>
                <a:r>
                  <a:rPr lang="en-IE" sz="2400" dirty="0" smtClean="0"/>
                  <a:t> and </a:t>
                </a:r>
                <a14:m>
                  <m:oMath xmlns:m="http://schemas.openxmlformats.org/officeDocument/2006/math">
                    <m:sSub>
                      <m:sSubPr>
                        <m:ctrlPr>
                          <a:rPr lang="en-IE" sz="2400" i="1">
                            <a:latin typeface="Cambria Math"/>
                          </a:rPr>
                        </m:ctrlPr>
                      </m:sSubPr>
                      <m:e>
                        <m:r>
                          <a:rPr lang="en-IE" sz="2400" i="1">
                            <a:latin typeface="Cambria Math"/>
                          </a:rPr>
                          <m:t>𝑢</m:t>
                        </m:r>
                      </m:e>
                      <m:sub>
                        <m:r>
                          <a:rPr lang="en-IE" sz="2400" b="0" i="1" smtClean="0">
                            <a:latin typeface="Cambria Math"/>
                          </a:rPr>
                          <m:t>𝑥</m:t>
                        </m:r>
                      </m:sub>
                    </m:sSub>
                    <m:r>
                      <a:rPr lang="en-IE" sz="2400" b="0" i="0" smtClean="0">
                        <a:latin typeface="Cambria Math"/>
                      </a:rPr>
                      <m:t>.</m:t>
                    </m:r>
                  </m:oMath>
                </a14:m>
                <a:r>
                  <a:rPr lang="en-IE" sz="2400" b="0" dirty="0" smtClean="0"/>
                  <a:t>  We know </a:t>
                </a:r>
                <a14:m>
                  <m:oMath xmlns:m="http://schemas.openxmlformats.org/officeDocument/2006/math">
                    <m:r>
                      <a:rPr lang="en-IE" sz="2400" b="0" i="1" smtClean="0">
                        <a:latin typeface="Cambria Math"/>
                      </a:rPr>
                      <m:t>𝑐𝑜𝑠</m:t>
                    </m:r>
                    <m:r>
                      <a:rPr lang="en-IE" sz="2400" b="0" i="1" smtClean="0">
                        <a:latin typeface="Cambria Math"/>
                        <a:ea typeface="Cambria Math"/>
                      </a:rPr>
                      <m:t>𝜃</m:t>
                    </m:r>
                    <m:r>
                      <a:rPr lang="en-IE" sz="2400" b="0" i="1" smtClean="0">
                        <a:latin typeface="Cambria Math"/>
                        <a:ea typeface="Cambria Math"/>
                      </a:rPr>
                      <m:t>=</m:t>
                    </m:r>
                    <m:f>
                      <m:fPr>
                        <m:ctrlPr>
                          <a:rPr lang="en-IE" sz="2400" b="0" i="1" smtClean="0">
                            <a:latin typeface="Cambria Math"/>
                            <a:ea typeface="Cambria Math"/>
                          </a:rPr>
                        </m:ctrlPr>
                      </m:fPr>
                      <m:num>
                        <m:r>
                          <a:rPr lang="en-IE" sz="2400" b="0" i="1" smtClean="0">
                            <a:latin typeface="Cambria Math"/>
                            <a:ea typeface="Cambria Math"/>
                          </a:rPr>
                          <m:t>3</m:t>
                        </m:r>
                      </m:num>
                      <m:den>
                        <m:r>
                          <a:rPr lang="en-IE" sz="2400" b="0" i="1" smtClean="0">
                            <a:latin typeface="Cambria Math"/>
                            <a:ea typeface="Cambria Math"/>
                          </a:rPr>
                          <m:t>5</m:t>
                        </m:r>
                      </m:den>
                    </m:f>
                  </m:oMath>
                </a14:m>
                <a:r>
                  <a:rPr lang="en-IE" sz="2400" b="0" dirty="0" smtClean="0"/>
                  <a:t>. </a:t>
                </a:r>
              </a:p>
            </p:txBody>
          </p:sp>
        </mc:Choice>
        <mc:Fallback xmlns="">
          <p:sp>
            <p:nvSpPr>
              <p:cNvPr id="7" name="TextBox 6"/>
              <p:cNvSpPr txBox="1">
                <a:spLocks noRot="1" noChangeAspect="1" noMove="1" noResize="1" noEditPoints="1" noAdjustHandles="1" noChangeArrowheads="1" noChangeShapeType="1" noTextEdit="1"/>
              </p:cNvSpPr>
              <p:nvPr/>
            </p:nvSpPr>
            <p:spPr>
              <a:xfrm>
                <a:off x="33715" y="930536"/>
                <a:ext cx="9110286" cy="986296"/>
              </a:xfrm>
              <a:prstGeom prst="rect">
                <a:avLst/>
              </a:prstGeom>
              <a:blipFill rotWithShape="1">
                <a:blip r:embed="rId2"/>
                <a:stretch>
                  <a:fillRect l="-1071" t="-4969" b="-6211"/>
                </a:stretch>
              </a:blipFill>
            </p:spPr>
            <p:txBody>
              <a:bodyPr/>
              <a:lstStyle/>
              <a:p>
                <a:r>
                  <a:rPr lang="en-IE">
                    <a:noFill/>
                  </a:rPr>
                  <a:t> </a:t>
                </a:r>
              </a:p>
            </p:txBody>
          </p:sp>
        </mc:Fallback>
      </mc:AlternateContent>
      <p:sp>
        <p:nvSpPr>
          <p:cNvPr id="8" name="TextBox 7"/>
          <p:cNvSpPr txBox="1"/>
          <p:nvPr/>
        </p:nvSpPr>
        <p:spPr>
          <a:xfrm>
            <a:off x="33715" y="3774763"/>
            <a:ext cx="9110286" cy="1200329"/>
          </a:xfrm>
          <a:prstGeom prst="rect">
            <a:avLst/>
          </a:prstGeom>
          <a:noFill/>
        </p:spPr>
        <p:txBody>
          <a:bodyPr wrap="square" rtlCol="0">
            <a:spAutoFit/>
          </a:bodyPr>
          <a:lstStyle/>
          <a:p>
            <a:r>
              <a:rPr lang="en-IE" sz="2400" dirty="0" smtClean="0"/>
              <a:t>Trig ratios tell us the ratio of the different sides in the triangle. If the angle is the same in two right angled triangles the ratio of equivalent sides must also be the same.</a:t>
            </a:r>
            <a:endParaRPr lang="en-IE" sz="2400" b="0" dirty="0" smtClean="0"/>
          </a:p>
        </p:txBody>
      </p:sp>
      <p:sp>
        <p:nvSpPr>
          <p:cNvPr id="9" name="TextBox 8"/>
          <p:cNvSpPr txBox="1"/>
          <p:nvPr/>
        </p:nvSpPr>
        <p:spPr>
          <a:xfrm>
            <a:off x="124362" y="1767163"/>
            <a:ext cx="4879686" cy="830997"/>
          </a:xfrm>
          <a:prstGeom prst="rect">
            <a:avLst/>
          </a:prstGeom>
          <a:noFill/>
        </p:spPr>
        <p:txBody>
          <a:bodyPr wrap="square" rtlCol="0">
            <a:spAutoFit/>
          </a:bodyPr>
          <a:lstStyle/>
          <a:p>
            <a:r>
              <a:rPr lang="en-IE" sz="2400" dirty="0" smtClean="0">
                <a:solidFill>
                  <a:srgbClr val="FF0000"/>
                </a:solidFill>
              </a:rPr>
              <a:t>Draw a diagram of the triangle given by the trig ratio: </a:t>
            </a:r>
            <a:endParaRPr lang="en-IE" sz="2400" dirty="0">
              <a:solidFill>
                <a:srgbClr val="FF0000"/>
              </a:solidFill>
            </a:endParaRPr>
          </a:p>
        </p:txBody>
      </p:sp>
      <p:sp>
        <p:nvSpPr>
          <p:cNvPr id="10" name="Right Triangle 9"/>
          <p:cNvSpPr/>
          <p:nvPr/>
        </p:nvSpPr>
        <p:spPr>
          <a:xfrm flipH="1">
            <a:off x="611560" y="2526820"/>
            <a:ext cx="1728192" cy="936104"/>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1" name="TextBox 10"/>
              <p:cNvSpPr txBox="1"/>
              <p:nvPr/>
            </p:nvSpPr>
            <p:spPr>
              <a:xfrm>
                <a:off x="1042232" y="3165600"/>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i="1" smtClean="0">
                          <a:latin typeface="Cambria Math"/>
                          <a:ea typeface="Cambria Math"/>
                        </a:rPr>
                        <m:t>𝜃</m:t>
                      </m:r>
                    </m:oMath>
                  </m:oMathPara>
                </a14:m>
                <a:endParaRPr lang="en-IE" dirty="0"/>
              </a:p>
            </p:txBody>
          </p:sp>
        </mc:Choice>
        <mc:Fallback xmlns="">
          <p:sp>
            <p:nvSpPr>
              <p:cNvPr id="11" name="TextBox 10"/>
              <p:cNvSpPr txBox="1">
                <a:spLocks noRot="1" noChangeAspect="1" noMove="1" noResize="1" noEditPoints="1" noAdjustHandles="1" noChangeArrowheads="1" noChangeShapeType="1" noTextEdit="1"/>
              </p:cNvSpPr>
              <p:nvPr/>
            </p:nvSpPr>
            <p:spPr>
              <a:xfrm>
                <a:off x="1042232" y="3165600"/>
                <a:ext cx="374141" cy="369332"/>
              </a:xfrm>
              <a:prstGeom prst="rect">
                <a:avLst/>
              </a:prstGeom>
              <a:blipFill rotWithShape="1">
                <a:blip r:embed="rId3"/>
                <a:stretch>
                  <a:fillRect/>
                </a:stretch>
              </a:blipFill>
            </p:spPr>
            <p:txBody>
              <a:bodyPr/>
              <a:lstStyle/>
              <a:p>
                <a:r>
                  <a:rPr lang="en-IE">
                    <a:noFill/>
                  </a:rPr>
                  <a:t> </a:t>
                </a:r>
              </a:p>
            </p:txBody>
          </p:sp>
        </mc:Fallback>
      </mc:AlternateContent>
      <p:sp>
        <p:nvSpPr>
          <p:cNvPr id="12" name="TextBox 11"/>
          <p:cNvSpPr txBox="1"/>
          <p:nvPr/>
        </p:nvSpPr>
        <p:spPr>
          <a:xfrm>
            <a:off x="1042232" y="2742844"/>
            <a:ext cx="433424" cy="369332"/>
          </a:xfrm>
          <a:prstGeom prst="rect">
            <a:avLst/>
          </a:prstGeom>
          <a:noFill/>
        </p:spPr>
        <p:txBody>
          <a:bodyPr wrap="square" rtlCol="0">
            <a:spAutoFit/>
          </a:bodyPr>
          <a:lstStyle/>
          <a:p>
            <a:r>
              <a:rPr lang="en-IE" dirty="0" smtClean="0"/>
              <a:t>5</a:t>
            </a:r>
            <a:endParaRPr lang="en-IE" dirty="0"/>
          </a:p>
        </p:txBody>
      </p:sp>
      <p:sp>
        <p:nvSpPr>
          <p:cNvPr id="13" name="TextBox 12"/>
          <p:cNvSpPr txBox="1"/>
          <p:nvPr/>
        </p:nvSpPr>
        <p:spPr>
          <a:xfrm>
            <a:off x="1258944" y="3405431"/>
            <a:ext cx="433424" cy="369332"/>
          </a:xfrm>
          <a:prstGeom prst="rect">
            <a:avLst/>
          </a:prstGeom>
          <a:noFill/>
        </p:spPr>
        <p:txBody>
          <a:bodyPr wrap="square" rtlCol="0">
            <a:spAutoFit/>
          </a:bodyPr>
          <a:lstStyle/>
          <a:p>
            <a:r>
              <a:rPr lang="en-IE" dirty="0" smtClean="0"/>
              <a:t>3</a:t>
            </a:r>
            <a:endParaRPr lang="en-IE" dirty="0"/>
          </a:p>
        </p:txBody>
      </p:sp>
      <p:sp>
        <p:nvSpPr>
          <p:cNvPr id="14" name="TextBox 13"/>
          <p:cNvSpPr txBox="1"/>
          <p:nvPr/>
        </p:nvSpPr>
        <p:spPr>
          <a:xfrm>
            <a:off x="4860032" y="1734732"/>
            <a:ext cx="4608512" cy="830997"/>
          </a:xfrm>
          <a:prstGeom prst="rect">
            <a:avLst/>
          </a:prstGeom>
          <a:noFill/>
        </p:spPr>
        <p:txBody>
          <a:bodyPr wrap="square" rtlCol="0">
            <a:spAutoFit/>
          </a:bodyPr>
          <a:lstStyle/>
          <a:p>
            <a:r>
              <a:rPr lang="en-IE" sz="2400" dirty="0" smtClean="0">
                <a:solidFill>
                  <a:srgbClr val="0070C0"/>
                </a:solidFill>
              </a:rPr>
              <a:t>Compare to the vector triangle for the initial velocity.</a:t>
            </a:r>
            <a:endParaRPr lang="en-IE" sz="2400" dirty="0">
              <a:solidFill>
                <a:srgbClr val="0070C0"/>
              </a:solidFill>
            </a:endParaRPr>
          </a:p>
        </p:txBody>
      </p:sp>
      <p:sp>
        <p:nvSpPr>
          <p:cNvPr id="15" name="Right Triangle 14"/>
          <p:cNvSpPr/>
          <p:nvPr/>
        </p:nvSpPr>
        <p:spPr>
          <a:xfrm flipH="1">
            <a:off x="5436096" y="2618874"/>
            <a:ext cx="1728192" cy="936104"/>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E" b="1"/>
          </a:p>
        </p:txBody>
      </p:sp>
      <mc:AlternateContent xmlns:mc="http://schemas.openxmlformats.org/markup-compatibility/2006" xmlns:a14="http://schemas.microsoft.com/office/drawing/2010/main">
        <mc:Choice Requires="a14">
          <p:sp>
            <p:nvSpPr>
              <p:cNvPr id="16" name="TextBox 15"/>
              <p:cNvSpPr txBox="1"/>
              <p:nvPr/>
            </p:nvSpPr>
            <p:spPr>
              <a:xfrm>
                <a:off x="5866768" y="3257654"/>
                <a:ext cx="3818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b="1" i="1" smtClean="0">
                          <a:latin typeface="Cambria Math"/>
                          <a:ea typeface="Cambria Math"/>
                        </a:rPr>
                        <m:t>𝜽</m:t>
                      </m:r>
                    </m:oMath>
                  </m:oMathPara>
                </a14:m>
                <a:endParaRPr lang="en-IE"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5866768" y="3257654"/>
                <a:ext cx="381835" cy="369332"/>
              </a:xfrm>
              <a:prstGeom prst="rect">
                <a:avLst/>
              </a:prstGeom>
              <a:blipFill rotWithShape="1">
                <a:blip r:embed="rId4"/>
                <a:stretch>
                  <a:fillRect/>
                </a:stretch>
              </a:blipFill>
            </p:spPr>
            <p:txBody>
              <a:bodyPr/>
              <a:lstStyle/>
              <a:p>
                <a:r>
                  <a:rPr lang="en-IE">
                    <a:noFill/>
                  </a:rPr>
                  <a:t> </a:t>
                </a:r>
              </a:p>
            </p:txBody>
          </p:sp>
        </mc:Fallback>
      </mc:AlternateContent>
      <p:sp>
        <p:nvSpPr>
          <p:cNvPr id="17" name="TextBox 16"/>
          <p:cNvSpPr txBox="1"/>
          <p:nvPr/>
        </p:nvSpPr>
        <p:spPr>
          <a:xfrm>
            <a:off x="5866768" y="2834898"/>
            <a:ext cx="433424" cy="369332"/>
          </a:xfrm>
          <a:prstGeom prst="rect">
            <a:avLst/>
          </a:prstGeom>
          <a:noFill/>
        </p:spPr>
        <p:txBody>
          <a:bodyPr wrap="square" rtlCol="0">
            <a:spAutoFit/>
          </a:bodyPr>
          <a:lstStyle/>
          <a:p>
            <a:r>
              <a:rPr lang="en-IE" b="1" dirty="0" smtClean="0"/>
              <a:t>50</a:t>
            </a:r>
            <a:endParaRPr lang="en-IE" b="1" dirty="0"/>
          </a:p>
        </p:txBody>
      </p:sp>
      <mc:AlternateContent xmlns:mc="http://schemas.openxmlformats.org/markup-compatibility/2006" xmlns:a14="http://schemas.microsoft.com/office/drawing/2010/main">
        <mc:Choice Requires="a14">
          <p:sp>
            <p:nvSpPr>
              <p:cNvPr id="23" name="Rectangle 22"/>
              <p:cNvSpPr/>
              <p:nvPr/>
            </p:nvSpPr>
            <p:spPr>
              <a:xfrm>
                <a:off x="7164288" y="2934526"/>
                <a:ext cx="491673"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i="1" smtClean="0">
                              <a:latin typeface="Cambria Math"/>
                            </a:rPr>
                          </m:ctrlPr>
                        </m:sSubPr>
                        <m:e>
                          <m:r>
                            <a:rPr lang="en-IE" i="1">
                              <a:latin typeface="Cambria Math"/>
                            </a:rPr>
                            <m:t>𝑢</m:t>
                          </m:r>
                        </m:e>
                        <m:sub>
                          <m:r>
                            <a:rPr lang="en-IE" i="1">
                              <a:latin typeface="Cambria Math"/>
                            </a:rPr>
                            <m:t>𝑦</m:t>
                          </m:r>
                        </m:sub>
                      </m:sSub>
                    </m:oMath>
                  </m:oMathPara>
                </a14:m>
                <a:endParaRPr lang="en-IE" dirty="0"/>
              </a:p>
            </p:txBody>
          </p:sp>
        </mc:Choice>
        <mc:Fallback xmlns="">
          <p:sp>
            <p:nvSpPr>
              <p:cNvPr id="23" name="Rectangle 22"/>
              <p:cNvSpPr>
                <a:spLocks noRot="1" noChangeAspect="1" noMove="1" noResize="1" noEditPoints="1" noAdjustHandles="1" noChangeArrowheads="1" noChangeShapeType="1" noTextEdit="1"/>
              </p:cNvSpPr>
              <p:nvPr/>
            </p:nvSpPr>
            <p:spPr>
              <a:xfrm>
                <a:off x="7164288" y="2934526"/>
                <a:ext cx="491673" cy="391261"/>
              </a:xfrm>
              <a:prstGeom prst="rect">
                <a:avLst/>
              </a:prstGeom>
              <a:blipFill rotWithShape="1">
                <a:blip r:embed="rId5"/>
                <a:stretch>
                  <a:fillRect b="-153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264302" y="3570864"/>
                <a:ext cx="4840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i="1" smtClean="0">
                              <a:latin typeface="Cambria Math"/>
                            </a:rPr>
                          </m:ctrlPr>
                        </m:sSubPr>
                        <m:e>
                          <m:r>
                            <a:rPr lang="en-IE" i="1">
                              <a:latin typeface="Cambria Math"/>
                            </a:rPr>
                            <m:t>𝑢</m:t>
                          </m:r>
                        </m:e>
                        <m:sub>
                          <m:r>
                            <a:rPr lang="en-IE" b="0" i="1" smtClean="0">
                              <a:latin typeface="Cambria Math"/>
                            </a:rPr>
                            <m:t>𝑥</m:t>
                          </m:r>
                        </m:sub>
                      </m:sSub>
                    </m:oMath>
                  </m:oMathPara>
                </a14:m>
                <a:endParaRPr lang="en-IE" dirty="0"/>
              </a:p>
            </p:txBody>
          </p:sp>
        </mc:Choice>
        <mc:Fallback xmlns="">
          <p:sp>
            <p:nvSpPr>
              <p:cNvPr id="24" name="Rectangle 23"/>
              <p:cNvSpPr>
                <a:spLocks noRot="1" noChangeAspect="1" noMove="1" noResize="1" noEditPoints="1" noAdjustHandles="1" noChangeArrowheads="1" noChangeShapeType="1" noTextEdit="1"/>
              </p:cNvSpPr>
              <p:nvPr/>
            </p:nvSpPr>
            <p:spPr>
              <a:xfrm>
                <a:off x="6264302" y="3570864"/>
                <a:ext cx="484042" cy="369332"/>
              </a:xfrm>
              <a:prstGeom prst="rect">
                <a:avLst/>
              </a:prstGeom>
              <a:blipFill rotWithShape="1">
                <a:blip r:embed="rId6"/>
                <a:stretch>
                  <a:fillRect/>
                </a:stretch>
              </a:blipFill>
            </p:spPr>
            <p:txBody>
              <a:bodyPr/>
              <a:lstStyle/>
              <a:p>
                <a:r>
                  <a:rPr lang="en-IE">
                    <a:noFill/>
                  </a:rPr>
                  <a:t> </a:t>
                </a:r>
              </a:p>
            </p:txBody>
          </p:sp>
        </mc:Fallback>
      </mc:AlternateContent>
      <p:sp>
        <p:nvSpPr>
          <p:cNvPr id="25" name="TextBox 24"/>
          <p:cNvSpPr txBox="1"/>
          <p:nvPr/>
        </p:nvSpPr>
        <p:spPr>
          <a:xfrm>
            <a:off x="2409047" y="2819303"/>
            <a:ext cx="3816423" cy="369332"/>
          </a:xfrm>
          <a:prstGeom prst="rect">
            <a:avLst/>
          </a:prstGeom>
          <a:noFill/>
        </p:spPr>
        <p:txBody>
          <a:bodyPr wrap="square" rtlCol="0">
            <a:spAutoFit/>
          </a:bodyPr>
          <a:lstStyle/>
          <a:p>
            <a:r>
              <a:rPr lang="en-IE" dirty="0" smtClean="0">
                <a:solidFill>
                  <a:srgbClr val="FF0000"/>
                </a:solidFill>
              </a:rPr>
              <a:t>4 </a:t>
            </a:r>
            <a:r>
              <a:rPr lang="en-IE" dirty="0" smtClean="0"/>
              <a:t>from Pythagoras.</a:t>
            </a:r>
            <a:endParaRPr lang="en-IE" dirty="0"/>
          </a:p>
        </p:txBody>
      </p:sp>
      <mc:AlternateContent xmlns:mc="http://schemas.openxmlformats.org/markup-compatibility/2006" xmlns:a14="http://schemas.microsoft.com/office/drawing/2010/main">
        <mc:Choice Requires="a14">
          <p:sp>
            <p:nvSpPr>
              <p:cNvPr id="26" name="Rectangle 25"/>
              <p:cNvSpPr/>
              <p:nvPr/>
            </p:nvSpPr>
            <p:spPr>
              <a:xfrm>
                <a:off x="527706" y="5949280"/>
                <a:ext cx="296747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i="1" smtClean="0">
                              <a:latin typeface="Cambria Math"/>
                            </a:rPr>
                          </m:ctrlPr>
                        </m:sSubPr>
                        <m:e>
                          <m:r>
                            <a:rPr lang="en-IE" i="1">
                              <a:latin typeface="Cambria Math"/>
                            </a:rPr>
                            <m:t>𝑢</m:t>
                          </m:r>
                        </m:e>
                        <m:sub>
                          <m:r>
                            <a:rPr lang="en-IE" i="1">
                              <a:latin typeface="Cambria Math"/>
                            </a:rPr>
                            <m:t>𝑦</m:t>
                          </m:r>
                        </m:sub>
                      </m:sSub>
                      <m:r>
                        <a:rPr lang="en-IE" b="0" i="1" smtClean="0">
                          <a:latin typeface="Cambria Math"/>
                        </a:rPr>
                        <m:t>=4</m:t>
                      </m:r>
                      <m:r>
                        <a:rPr lang="en-IE" b="0" i="1" smtClean="0">
                          <a:latin typeface="Cambria Math"/>
                          <a:ea typeface="Cambria Math"/>
                        </a:rPr>
                        <m:t>×</m:t>
                      </m:r>
                      <m:d>
                        <m:dPr>
                          <m:ctrlPr>
                            <a:rPr lang="en-IE" b="0" i="1" smtClean="0">
                              <a:latin typeface="Cambria Math"/>
                              <a:ea typeface="Cambria Math"/>
                            </a:rPr>
                          </m:ctrlPr>
                        </m:dPr>
                        <m:e>
                          <m:f>
                            <m:fPr>
                              <m:ctrlPr>
                                <a:rPr lang="en-IE" b="0" i="1" smtClean="0">
                                  <a:latin typeface="Cambria Math"/>
                                  <a:ea typeface="Cambria Math"/>
                                </a:rPr>
                              </m:ctrlPr>
                            </m:fPr>
                            <m:num>
                              <m:r>
                                <a:rPr lang="en-IE" b="0" i="1" smtClean="0">
                                  <a:latin typeface="Cambria Math"/>
                                  <a:ea typeface="Cambria Math"/>
                                </a:rPr>
                                <m:t>10</m:t>
                              </m:r>
                            </m:num>
                            <m:den>
                              <m:r>
                                <a:rPr lang="en-IE" b="0" i="1" smtClean="0">
                                  <a:latin typeface="Cambria Math"/>
                                  <a:ea typeface="Cambria Math"/>
                                </a:rPr>
                                <m:t>1</m:t>
                              </m:r>
                            </m:den>
                          </m:f>
                        </m:e>
                      </m:d>
                      <m:r>
                        <a:rPr lang="en-IE" b="0" i="1" smtClean="0">
                          <a:latin typeface="Cambria Math"/>
                          <a:ea typeface="Cambria Math"/>
                        </a:rPr>
                        <m:t>=40 </m:t>
                      </m:r>
                      <m:r>
                        <a:rPr lang="en-IE" b="0" i="1" smtClean="0">
                          <a:latin typeface="Cambria Math"/>
                          <a:ea typeface="Cambria Math"/>
                        </a:rPr>
                        <m:t>𝑚</m:t>
                      </m:r>
                      <m:r>
                        <a:rPr lang="en-IE" b="0" i="1" smtClean="0">
                          <a:latin typeface="Cambria Math"/>
                          <a:ea typeface="Cambria Math"/>
                        </a:rPr>
                        <m:t> </m:t>
                      </m:r>
                      <m:sSup>
                        <m:sSupPr>
                          <m:ctrlPr>
                            <a:rPr lang="en-IE" b="0" i="1" smtClean="0">
                              <a:latin typeface="Cambria Math"/>
                              <a:ea typeface="Cambria Math"/>
                            </a:rPr>
                          </m:ctrlPr>
                        </m:sSupPr>
                        <m:e>
                          <m:r>
                            <a:rPr lang="en-IE" b="0" i="1" smtClean="0">
                              <a:latin typeface="Cambria Math"/>
                              <a:ea typeface="Cambria Math"/>
                            </a:rPr>
                            <m:t>𝑠</m:t>
                          </m:r>
                        </m:e>
                        <m:sup>
                          <m:r>
                            <a:rPr lang="en-IE" b="0" i="1" smtClean="0">
                              <a:latin typeface="Cambria Math"/>
                              <a:ea typeface="Cambria Math"/>
                            </a:rPr>
                            <m:t>−1</m:t>
                          </m:r>
                        </m:sup>
                      </m:sSup>
                      <m:r>
                        <a:rPr lang="en-IE" b="0" i="1" smtClean="0">
                          <a:latin typeface="Cambria Math"/>
                          <a:ea typeface="Cambria Math"/>
                        </a:rPr>
                        <m:t> </m:t>
                      </m:r>
                    </m:oMath>
                  </m:oMathPara>
                </a14:m>
                <a:endParaRPr lang="en-IE" dirty="0"/>
              </a:p>
            </p:txBody>
          </p:sp>
        </mc:Choice>
        <mc:Fallback xmlns="">
          <p:sp>
            <p:nvSpPr>
              <p:cNvPr id="26" name="Rectangle 25"/>
              <p:cNvSpPr>
                <a:spLocks noRot="1" noChangeAspect="1" noMove="1" noResize="1" noEditPoints="1" noAdjustHandles="1" noChangeArrowheads="1" noChangeShapeType="1" noTextEdit="1"/>
              </p:cNvSpPr>
              <p:nvPr/>
            </p:nvSpPr>
            <p:spPr>
              <a:xfrm>
                <a:off x="527706" y="5949280"/>
                <a:ext cx="2967479" cy="714683"/>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625388" y="5954677"/>
                <a:ext cx="290855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i="1" smtClean="0">
                              <a:latin typeface="Cambria Math"/>
                            </a:rPr>
                          </m:ctrlPr>
                        </m:sSubPr>
                        <m:e>
                          <m:r>
                            <a:rPr lang="en-IE" i="1">
                              <a:latin typeface="Cambria Math"/>
                            </a:rPr>
                            <m:t>𝑢</m:t>
                          </m:r>
                        </m:e>
                        <m:sub>
                          <m:r>
                            <a:rPr lang="en-IE" b="0" i="1" smtClean="0">
                              <a:latin typeface="Cambria Math"/>
                            </a:rPr>
                            <m:t>𝑥</m:t>
                          </m:r>
                        </m:sub>
                      </m:sSub>
                      <m:r>
                        <a:rPr lang="en-IE" i="1">
                          <a:latin typeface="Cambria Math"/>
                        </a:rPr>
                        <m:t>=</m:t>
                      </m:r>
                      <m:r>
                        <a:rPr lang="en-IE" b="0" i="1" smtClean="0">
                          <a:latin typeface="Cambria Math"/>
                        </a:rPr>
                        <m:t>3</m:t>
                      </m:r>
                      <m:r>
                        <a:rPr lang="en-IE" i="1">
                          <a:latin typeface="Cambria Math"/>
                          <a:ea typeface="Cambria Math"/>
                        </a:rPr>
                        <m:t>×</m:t>
                      </m:r>
                      <m:d>
                        <m:dPr>
                          <m:ctrlPr>
                            <a:rPr lang="en-IE" i="1">
                              <a:latin typeface="Cambria Math"/>
                              <a:ea typeface="Cambria Math"/>
                            </a:rPr>
                          </m:ctrlPr>
                        </m:dPr>
                        <m:e>
                          <m:f>
                            <m:fPr>
                              <m:ctrlPr>
                                <a:rPr lang="en-IE" i="1">
                                  <a:latin typeface="Cambria Math"/>
                                  <a:ea typeface="Cambria Math"/>
                                </a:rPr>
                              </m:ctrlPr>
                            </m:fPr>
                            <m:num>
                              <m:r>
                                <a:rPr lang="en-IE" i="1">
                                  <a:latin typeface="Cambria Math"/>
                                  <a:ea typeface="Cambria Math"/>
                                </a:rPr>
                                <m:t>10</m:t>
                              </m:r>
                            </m:num>
                            <m:den>
                              <m:r>
                                <a:rPr lang="en-IE" i="1">
                                  <a:latin typeface="Cambria Math"/>
                                  <a:ea typeface="Cambria Math"/>
                                </a:rPr>
                                <m:t>1</m:t>
                              </m:r>
                            </m:den>
                          </m:f>
                        </m:e>
                      </m:d>
                      <m:r>
                        <a:rPr lang="en-IE" i="1">
                          <a:latin typeface="Cambria Math"/>
                          <a:ea typeface="Cambria Math"/>
                        </a:rPr>
                        <m:t>=</m:t>
                      </m:r>
                      <m:r>
                        <a:rPr lang="en-IE" b="0" i="1" smtClean="0">
                          <a:latin typeface="Cambria Math"/>
                          <a:ea typeface="Cambria Math"/>
                        </a:rPr>
                        <m:t>3</m:t>
                      </m:r>
                      <m:r>
                        <a:rPr lang="en-IE" i="1">
                          <a:latin typeface="Cambria Math"/>
                          <a:ea typeface="Cambria Math"/>
                        </a:rPr>
                        <m:t>0 </m:t>
                      </m:r>
                      <m:r>
                        <a:rPr lang="en-IE" i="1">
                          <a:latin typeface="Cambria Math"/>
                          <a:ea typeface="Cambria Math"/>
                        </a:rPr>
                        <m:t>𝑚</m:t>
                      </m:r>
                      <m:r>
                        <a:rPr lang="en-IE" i="1">
                          <a:latin typeface="Cambria Math"/>
                          <a:ea typeface="Cambria Math"/>
                        </a:rPr>
                        <m:t> </m:t>
                      </m:r>
                      <m:sSup>
                        <m:sSupPr>
                          <m:ctrlPr>
                            <a:rPr lang="en-IE" i="1">
                              <a:latin typeface="Cambria Math"/>
                              <a:ea typeface="Cambria Math"/>
                            </a:rPr>
                          </m:ctrlPr>
                        </m:sSupPr>
                        <m:e>
                          <m:r>
                            <a:rPr lang="en-IE" i="1">
                              <a:latin typeface="Cambria Math"/>
                              <a:ea typeface="Cambria Math"/>
                            </a:rPr>
                            <m:t>𝑠</m:t>
                          </m:r>
                        </m:e>
                        <m:sup>
                          <m:r>
                            <a:rPr lang="en-IE" i="1">
                              <a:latin typeface="Cambria Math"/>
                              <a:ea typeface="Cambria Math"/>
                            </a:rPr>
                            <m:t>−1</m:t>
                          </m:r>
                        </m:sup>
                      </m:sSup>
                    </m:oMath>
                  </m:oMathPara>
                </a14:m>
                <a:endParaRPr lang="en-IE" dirty="0"/>
              </a:p>
            </p:txBody>
          </p:sp>
        </mc:Choice>
        <mc:Fallback xmlns="">
          <p:sp>
            <p:nvSpPr>
              <p:cNvPr id="27" name="Rectangle 26"/>
              <p:cNvSpPr>
                <a:spLocks noRot="1" noChangeAspect="1" noMove="1" noResize="1" noEditPoints="1" noAdjustHandles="1" noChangeArrowheads="1" noChangeShapeType="1" noTextEdit="1"/>
              </p:cNvSpPr>
              <p:nvPr/>
            </p:nvSpPr>
            <p:spPr>
              <a:xfrm>
                <a:off x="4625388" y="5954677"/>
                <a:ext cx="2908553" cy="714683"/>
              </a:xfrm>
              <a:prstGeom prst="rect">
                <a:avLst/>
              </a:prstGeom>
              <a:blipFill rotWithShape="1">
                <a:blip r:embed="rId8"/>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154450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animBg="1"/>
      <p:bldP spid="11" grpId="0"/>
      <p:bldP spid="12" grpId="0"/>
      <p:bldP spid="13" grpId="0"/>
      <p:bldP spid="14" grpId="0"/>
      <p:bldP spid="15" grpId="0" animBg="1"/>
      <p:bldP spid="16" grpId="0"/>
      <p:bldP spid="17" grpId="0"/>
      <p:bldP spid="23" grpId="0"/>
      <p:bldP spid="24" grpId="0"/>
      <p:bldP spid="25" grpId="0"/>
      <p:bldP spid="26" grpId="0"/>
      <p:bldP spid="27"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14" name="Object 26"/>
          <p:cNvGraphicFramePr>
            <a:graphicFrameLocks noChangeAspect="1"/>
          </p:cNvGraphicFramePr>
          <p:nvPr/>
        </p:nvGraphicFramePr>
        <p:xfrm>
          <a:off x="4241800" y="4581525"/>
          <a:ext cx="1122363" cy="635000"/>
        </p:xfrm>
        <a:graphic>
          <a:graphicData uri="http://schemas.openxmlformats.org/presentationml/2006/ole">
            <mc:AlternateContent xmlns:mc="http://schemas.openxmlformats.org/markup-compatibility/2006">
              <mc:Choice xmlns:v="urn:schemas-microsoft-com:vml" Requires="v">
                <p:oleObj spid="_x0000_s37610" name="Equation" r:id="rId3" imgW="495000" imgH="279360" progId="Equation.DSMT4">
                  <p:embed/>
                </p:oleObj>
              </mc:Choice>
              <mc:Fallback>
                <p:oleObj name="Equation" r:id="rId3" imgW="495000" imgH="2793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4581525"/>
                        <a:ext cx="1122363"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Solution</a:t>
            </a:r>
            <a:endParaRPr lang="en-GB" altLang="en-US" sz="3600" b="1"/>
          </a:p>
        </p:txBody>
      </p:sp>
      <p:sp>
        <p:nvSpPr>
          <p:cNvPr id="3" name="Isosceles Triangle 2"/>
          <p:cNvSpPr/>
          <p:nvPr/>
        </p:nvSpPr>
        <p:spPr>
          <a:xfrm>
            <a:off x="4427538" y="4221163"/>
            <a:ext cx="3816350" cy="1800225"/>
          </a:xfrm>
          <a:prstGeom prst="triangle">
            <a:avLst>
              <a:gd name="adj" fmla="val 9991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5" name="Straight Arrow Connector 4"/>
          <p:cNvCxnSpPr>
            <a:stCxn id="3" idx="2"/>
          </p:cNvCxnSpPr>
          <p:nvPr/>
        </p:nvCxnSpPr>
        <p:spPr>
          <a:xfrm rot="5400000" flipH="1" flipV="1">
            <a:off x="3887787" y="5121276"/>
            <a:ext cx="1439863" cy="36036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Object 2"/>
          <p:cNvGraphicFramePr>
            <a:graphicFrameLocks noChangeAspect="1"/>
          </p:cNvGraphicFramePr>
          <p:nvPr/>
        </p:nvGraphicFramePr>
        <p:xfrm>
          <a:off x="4625975" y="5373688"/>
          <a:ext cx="617538" cy="431800"/>
        </p:xfrm>
        <a:graphic>
          <a:graphicData uri="http://schemas.openxmlformats.org/presentationml/2006/ole">
            <mc:AlternateContent xmlns:mc="http://schemas.openxmlformats.org/markup-compatibility/2006">
              <mc:Choice xmlns:v="urn:schemas-microsoft-com:vml" Requires="v">
                <p:oleObj spid="_x0000_s37611" name="Equation" r:id="rId5" imgW="253800" imgH="177480" progId="Equation.DSMT4">
                  <p:embed/>
                </p:oleObj>
              </mc:Choice>
              <mc:Fallback>
                <p:oleObj name="Equation" r:id="rId5" imgW="25380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5975" y="5373688"/>
                        <a:ext cx="61753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1" name="Object 3"/>
          <p:cNvGraphicFramePr>
            <a:graphicFrameLocks noChangeAspect="1"/>
          </p:cNvGraphicFramePr>
          <p:nvPr/>
        </p:nvGraphicFramePr>
        <p:xfrm>
          <a:off x="4932363" y="5661025"/>
          <a:ext cx="287337" cy="404813"/>
        </p:xfrm>
        <a:graphic>
          <a:graphicData uri="http://schemas.openxmlformats.org/presentationml/2006/ole">
            <mc:AlternateContent xmlns:mc="http://schemas.openxmlformats.org/markup-compatibility/2006">
              <mc:Choice xmlns:v="urn:schemas-microsoft-com:vml" Requires="v">
                <p:oleObj spid="_x0000_s37612" name="Equation" r:id="rId7" imgW="126720" imgH="177480" progId="Equation.DSMT4">
                  <p:embed/>
                </p:oleObj>
              </mc:Choice>
              <mc:Fallback>
                <p:oleObj name="Equation" r:id="rId7" imgW="12672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5661025"/>
                        <a:ext cx="287337"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Freeform 7"/>
          <p:cNvSpPr/>
          <p:nvPr/>
        </p:nvSpPr>
        <p:spPr>
          <a:xfrm>
            <a:off x="4419600" y="3351213"/>
            <a:ext cx="3073400" cy="2668587"/>
          </a:xfrm>
          <a:custGeom>
            <a:avLst/>
            <a:gdLst>
              <a:gd name="connsiteX0" fmla="*/ 0 w 3073400"/>
              <a:gd name="connsiteY0" fmla="*/ 2669117 h 2669117"/>
              <a:gd name="connsiteX1" fmla="*/ 1371600 w 3073400"/>
              <a:gd name="connsiteY1" fmla="*/ 243417 h 2669117"/>
              <a:gd name="connsiteX2" fmla="*/ 3073400 w 3073400"/>
              <a:gd name="connsiteY2" fmla="*/ 1208617 h 2669117"/>
            </a:gdLst>
            <a:ahLst/>
            <a:cxnLst>
              <a:cxn ang="0">
                <a:pos x="connsiteX0" y="connsiteY0"/>
              </a:cxn>
              <a:cxn ang="0">
                <a:pos x="connsiteX1" y="connsiteY1"/>
              </a:cxn>
              <a:cxn ang="0">
                <a:pos x="connsiteX2" y="connsiteY2"/>
              </a:cxn>
            </a:cxnLst>
            <a:rect l="l" t="t" r="r" b="b"/>
            <a:pathLst>
              <a:path w="3073400" h="2669117">
                <a:moveTo>
                  <a:pt x="0" y="2669117"/>
                </a:moveTo>
                <a:cubicBezTo>
                  <a:pt x="429683" y="1577975"/>
                  <a:pt x="859367" y="486834"/>
                  <a:pt x="1371600" y="243417"/>
                </a:cubicBezTo>
                <a:cubicBezTo>
                  <a:pt x="1883833" y="0"/>
                  <a:pt x="2478616" y="604308"/>
                  <a:pt x="3073400" y="1208617"/>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10" name="Straight Arrow Connector 9"/>
          <p:cNvCxnSpPr>
            <a:endCxn id="8" idx="2"/>
          </p:cNvCxnSpPr>
          <p:nvPr/>
        </p:nvCxnSpPr>
        <p:spPr>
          <a:xfrm rot="16200000" flipH="1">
            <a:off x="6619082" y="3685381"/>
            <a:ext cx="914400" cy="833437"/>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7892" name="Object 4"/>
          <p:cNvGraphicFramePr>
            <a:graphicFrameLocks noChangeAspect="1"/>
          </p:cNvGraphicFramePr>
          <p:nvPr/>
        </p:nvGraphicFramePr>
        <p:xfrm>
          <a:off x="7164388" y="4652963"/>
          <a:ext cx="1081087" cy="625475"/>
        </p:xfrm>
        <a:graphic>
          <a:graphicData uri="http://schemas.openxmlformats.org/presentationml/2006/ole">
            <mc:AlternateContent xmlns:mc="http://schemas.openxmlformats.org/markup-compatibility/2006">
              <mc:Choice xmlns:v="urn:schemas-microsoft-com:vml" Requires="v">
                <p:oleObj spid="_x0000_s37613" name="Equation" r:id="rId9" imgW="723600" imgH="419040" progId="Equation.DSMT4">
                  <p:embed/>
                </p:oleObj>
              </mc:Choice>
              <mc:Fallback>
                <p:oleObj name="Equation" r:id="rId9" imgW="72360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4388" y="4652963"/>
                        <a:ext cx="1081087"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3" name="Object 5"/>
          <p:cNvGraphicFramePr>
            <a:graphicFrameLocks noChangeAspect="1"/>
          </p:cNvGraphicFramePr>
          <p:nvPr/>
        </p:nvGraphicFramePr>
        <p:xfrm>
          <a:off x="6948488" y="4365625"/>
          <a:ext cx="314325" cy="287338"/>
        </p:xfrm>
        <a:graphic>
          <a:graphicData uri="http://schemas.openxmlformats.org/presentationml/2006/ole">
            <mc:AlternateContent xmlns:mc="http://schemas.openxmlformats.org/markup-compatibility/2006">
              <mc:Choice xmlns:v="urn:schemas-microsoft-com:vml" Requires="v">
                <p:oleObj spid="_x0000_s37614" name="Equation" r:id="rId11" imgW="152280" imgH="139680" progId="Equation.DSMT4">
                  <p:embed/>
                </p:oleObj>
              </mc:Choice>
              <mc:Fallback>
                <p:oleObj name="Equation" r:id="rId11" imgW="15228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8488" y="4365625"/>
                        <a:ext cx="314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4" name="Object 6"/>
          <p:cNvGraphicFramePr>
            <a:graphicFrameLocks noChangeAspect="1"/>
          </p:cNvGraphicFramePr>
          <p:nvPr/>
        </p:nvGraphicFramePr>
        <p:xfrm>
          <a:off x="5867400" y="5222875"/>
          <a:ext cx="1100138" cy="682625"/>
        </p:xfrm>
        <a:graphic>
          <a:graphicData uri="http://schemas.openxmlformats.org/presentationml/2006/ole">
            <mc:AlternateContent xmlns:mc="http://schemas.openxmlformats.org/markup-compatibility/2006">
              <mc:Choice xmlns:v="urn:schemas-microsoft-com:vml" Requires="v">
                <p:oleObj spid="_x0000_s37615" name="Equation" r:id="rId13" imgW="736560" imgH="457200" progId="Equation.DSMT4">
                  <p:embed/>
                </p:oleObj>
              </mc:Choice>
              <mc:Fallback>
                <p:oleObj name="Equation" r:id="rId13" imgW="736560" imgH="457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5222875"/>
                        <a:ext cx="1100138"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5" name="Object 7"/>
          <p:cNvGraphicFramePr>
            <a:graphicFrameLocks noChangeAspect="1"/>
          </p:cNvGraphicFramePr>
          <p:nvPr/>
        </p:nvGraphicFramePr>
        <p:xfrm>
          <a:off x="7162800" y="5257800"/>
          <a:ext cx="1062038" cy="625475"/>
        </p:xfrm>
        <a:graphic>
          <a:graphicData uri="http://schemas.openxmlformats.org/presentationml/2006/ole">
            <mc:AlternateContent xmlns:mc="http://schemas.openxmlformats.org/markup-compatibility/2006">
              <mc:Choice xmlns:v="urn:schemas-microsoft-com:vml" Requires="v">
                <p:oleObj spid="_x0000_s37616" name="Equation" r:id="rId15" imgW="711000" imgH="419040" progId="Equation.DSMT4">
                  <p:embed/>
                </p:oleObj>
              </mc:Choice>
              <mc:Fallback>
                <p:oleObj name="Equation" r:id="rId15" imgW="711000" imgH="419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2800" y="5257800"/>
                        <a:ext cx="1062038"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6" name="Object 8"/>
          <p:cNvGraphicFramePr>
            <a:graphicFrameLocks noChangeAspect="1"/>
          </p:cNvGraphicFramePr>
          <p:nvPr/>
        </p:nvGraphicFramePr>
        <p:xfrm>
          <a:off x="4140200" y="5084763"/>
          <a:ext cx="431800" cy="404812"/>
        </p:xfrm>
        <a:graphic>
          <a:graphicData uri="http://schemas.openxmlformats.org/presentationml/2006/ole">
            <mc:AlternateContent xmlns:mc="http://schemas.openxmlformats.org/markup-compatibility/2006">
              <mc:Choice xmlns:v="urn:schemas-microsoft-com:vml" Requires="v">
                <p:oleObj spid="_x0000_s37617" name="Equation" r:id="rId17" imgW="190440" imgH="177480" progId="Equation.DSMT4">
                  <p:embed/>
                </p:oleObj>
              </mc:Choice>
              <mc:Fallback>
                <p:oleObj name="Equation" r:id="rId17" imgW="19044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40200" y="5084763"/>
                        <a:ext cx="431800"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7" name="Object 9"/>
          <p:cNvGraphicFramePr>
            <a:graphicFrameLocks noChangeAspect="1"/>
          </p:cNvGraphicFramePr>
          <p:nvPr/>
        </p:nvGraphicFramePr>
        <p:xfrm>
          <a:off x="533400" y="763588"/>
          <a:ext cx="3390900" cy="577850"/>
        </p:xfrm>
        <a:graphic>
          <a:graphicData uri="http://schemas.openxmlformats.org/presentationml/2006/ole">
            <mc:AlternateContent xmlns:mc="http://schemas.openxmlformats.org/markup-compatibility/2006">
              <mc:Choice xmlns:v="urn:schemas-microsoft-com:vml" Requires="v">
                <p:oleObj spid="_x0000_s37618" name="Equation" r:id="rId19" imgW="1498320" imgH="253800" progId="Equation.DSMT4">
                  <p:embed/>
                </p:oleObj>
              </mc:Choice>
              <mc:Fallback>
                <p:oleObj name="Equation" r:id="rId19" imgW="149832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400" y="763588"/>
                        <a:ext cx="339090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8" name="Object 10"/>
          <p:cNvGraphicFramePr>
            <a:graphicFrameLocks noChangeAspect="1"/>
          </p:cNvGraphicFramePr>
          <p:nvPr/>
        </p:nvGraphicFramePr>
        <p:xfrm>
          <a:off x="539750" y="765175"/>
          <a:ext cx="2787650" cy="577850"/>
        </p:xfrm>
        <a:graphic>
          <a:graphicData uri="http://schemas.openxmlformats.org/presentationml/2006/ole">
            <mc:AlternateContent xmlns:mc="http://schemas.openxmlformats.org/markup-compatibility/2006">
              <mc:Choice xmlns:v="urn:schemas-microsoft-com:vml" Requires="v">
                <p:oleObj spid="_x0000_s37619" name="Equation" r:id="rId21" imgW="1231560" imgH="253800" progId="Equation.DSMT4">
                  <p:embed/>
                </p:oleObj>
              </mc:Choice>
              <mc:Fallback>
                <p:oleObj name="Equation" r:id="rId21" imgW="1231560" imgH="253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9750" y="765175"/>
                        <a:ext cx="278765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9" name="Object 11"/>
          <p:cNvGraphicFramePr>
            <a:graphicFrameLocks noChangeAspect="1"/>
          </p:cNvGraphicFramePr>
          <p:nvPr/>
        </p:nvGraphicFramePr>
        <p:xfrm>
          <a:off x="533400" y="1341438"/>
          <a:ext cx="3390900" cy="606425"/>
        </p:xfrm>
        <a:graphic>
          <a:graphicData uri="http://schemas.openxmlformats.org/presentationml/2006/ole">
            <mc:AlternateContent xmlns:mc="http://schemas.openxmlformats.org/markup-compatibility/2006">
              <mc:Choice xmlns:v="urn:schemas-microsoft-com:vml" Requires="v">
                <p:oleObj spid="_x0000_s37620" name="Equation" r:id="rId23" imgW="1498320" imgH="266400" progId="Equation.DSMT4">
                  <p:embed/>
                </p:oleObj>
              </mc:Choice>
              <mc:Fallback>
                <p:oleObj name="Equation" r:id="rId23" imgW="1498320" imgH="2664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400" y="1341438"/>
                        <a:ext cx="33909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0" name="Object 12"/>
          <p:cNvGraphicFramePr>
            <a:graphicFrameLocks noChangeAspect="1"/>
          </p:cNvGraphicFramePr>
          <p:nvPr/>
        </p:nvGraphicFramePr>
        <p:xfrm>
          <a:off x="539750" y="1341438"/>
          <a:ext cx="2443163" cy="606425"/>
        </p:xfrm>
        <a:graphic>
          <a:graphicData uri="http://schemas.openxmlformats.org/presentationml/2006/ole">
            <mc:AlternateContent xmlns:mc="http://schemas.openxmlformats.org/markup-compatibility/2006">
              <mc:Choice xmlns:v="urn:schemas-microsoft-com:vml" Requires="v">
                <p:oleObj spid="_x0000_s37621" name="Equation" r:id="rId25" imgW="1079280" imgH="266400" progId="Equation.DSMT4">
                  <p:embed/>
                </p:oleObj>
              </mc:Choice>
              <mc:Fallback>
                <p:oleObj name="Equation" r:id="rId25" imgW="1079280" imgH="2664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9750" y="1341438"/>
                        <a:ext cx="2443163"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1" name="Object 13"/>
          <p:cNvGraphicFramePr>
            <a:graphicFrameLocks noChangeAspect="1"/>
          </p:cNvGraphicFramePr>
          <p:nvPr/>
        </p:nvGraphicFramePr>
        <p:xfrm>
          <a:off x="539750" y="1773238"/>
          <a:ext cx="3908425" cy="895350"/>
        </p:xfrm>
        <a:graphic>
          <a:graphicData uri="http://schemas.openxmlformats.org/presentationml/2006/ole">
            <mc:AlternateContent xmlns:mc="http://schemas.openxmlformats.org/markup-compatibility/2006">
              <mc:Choice xmlns:v="urn:schemas-microsoft-com:vml" Requires="v">
                <p:oleObj spid="_x0000_s37622" name="Equation" r:id="rId27" imgW="1726920" imgH="393480" progId="Equation.DSMT4">
                  <p:embed/>
                </p:oleObj>
              </mc:Choice>
              <mc:Fallback>
                <p:oleObj name="Equation" r:id="rId27" imgW="1726920" imgH="393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9750" y="1773238"/>
                        <a:ext cx="3908425"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2" name="Object 14"/>
          <p:cNvGraphicFramePr>
            <a:graphicFrameLocks noChangeAspect="1"/>
          </p:cNvGraphicFramePr>
          <p:nvPr/>
        </p:nvGraphicFramePr>
        <p:xfrm>
          <a:off x="539750" y="1773238"/>
          <a:ext cx="3333750" cy="895350"/>
        </p:xfrm>
        <a:graphic>
          <a:graphicData uri="http://schemas.openxmlformats.org/presentationml/2006/ole">
            <mc:AlternateContent xmlns:mc="http://schemas.openxmlformats.org/markup-compatibility/2006">
              <mc:Choice xmlns:v="urn:schemas-microsoft-com:vml" Requires="v">
                <p:oleObj spid="_x0000_s37623" name="Equation" r:id="rId29" imgW="1473120" imgH="393480" progId="Equation.DSMT4">
                  <p:embed/>
                </p:oleObj>
              </mc:Choice>
              <mc:Fallback>
                <p:oleObj name="Equation" r:id="rId29" imgW="1473120" imgH="3934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9750" y="1773238"/>
                        <a:ext cx="333375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3" name="Object 15"/>
          <p:cNvGraphicFramePr>
            <a:graphicFrameLocks noChangeAspect="1"/>
          </p:cNvGraphicFramePr>
          <p:nvPr/>
        </p:nvGraphicFramePr>
        <p:xfrm>
          <a:off x="539750" y="2605088"/>
          <a:ext cx="3908425" cy="895350"/>
        </p:xfrm>
        <a:graphic>
          <a:graphicData uri="http://schemas.openxmlformats.org/presentationml/2006/ole">
            <mc:AlternateContent xmlns:mc="http://schemas.openxmlformats.org/markup-compatibility/2006">
              <mc:Choice xmlns:v="urn:schemas-microsoft-com:vml" Requires="v">
                <p:oleObj spid="_x0000_s37624" name="Equation" r:id="rId31" imgW="1726920" imgH="393480" progId="Equation.DSMT4">
                  <p:embed/>
                </p:oleObj>
              </mc:Choice>
              <mc:Fallback>
                <p:oleObj name="Equation" r:id="rId31" imgW="1726920" imgH="3934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9750" y="2605088"/>
                        <a:ext cx="3908425"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4" name="Object 16"/>
          <p:cNvGraphicFramePr>
            <a:graphicFrameLocks noChangeAspect="1"/>
          </p:cNvGraphicFramePr>
          <p:nvPr/>
        </p:nvGraphicFramePr>
        <p:xfrm>
          <a:off x="539750" y="2605088"/>
          <a:ext cx="2959100" cy="895350"/>
        </p:xfrm>
        <a:graphic>
          <a:graphicData uri="http://schemas.openxmlformats.org/presentationml/2006/ole">
            <mc:AlternateContent xmlns:mc="http://schemas.openxmlformats.org/markup-compatibility/2006">
              <mc:Choice xmlns:v="urn:schemas-microsoft-com:vml" Requires="v">
                <p:oleObj spid="_x0000_s37625" name="Equation" r:id="rId33" imgW="1307880" imgH="393480" progId="Equation.DSMT4">
                  <p:embed/>
                </p:oleObj>
              </mc:Choice>
              <mc:Fallback>
                <p:oleObj name="Equation" r:id="rId33" imgW="1307880" imgH="393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39750" y="2605088"/>
                        <a:ext cx="295910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5" name="Object 17"/>
          <p:cNvGraphicFramePr>
            <a:graphicFrameLocks noChangeAspect="1"/>
          </p:cNvGraphicFramePr>
          <p:nvPr/>
        </p:nvGraphicFramePr>
        <p:xfrm>
          <a:off x="468313" y="3357563"/>
          <a:ext cx="6207125" cy="606425"/>
        </p:xfrm>
        <a:graphic>
          <a:graphicData uri="http://schemas.openxmlformats.org/presentationml/2006/ole">
            <mc:AlternateContent xmlns:mc="http://schemas.openxmlformats.org/markup-compatibility/2006">
              <mc:Choice xmlns:v="urn:schemas-microsoft-com:vml" Requires="v">
                <p:oleObj spid="_x0000_s37626" name="Equation" r:id="rId35" imgW="2743200" imgH="266400" progId="Equation.DSMT4">
                  <p:embed/>
                </p:oleObj>
              </mc:Choice>
              <mc:Fallback>
                <p:oleObj name="Equation" r:id="rId35" imgW="2743200" imgH="2664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68313" y="3357563"/>
                        <a:ext cx="62071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6" name="Object 18"/>
          <p:cNvGraphicFramePr>
            <a:graphicFrameLocks noChangeAspect="1"/>
          </p:cNvGraphicFramePr>
          <p:nvPr/>
        </p:nvGraphicFramePr>
        <p:xfrm>
          <a:off x="501650" y="3829050"/>
          <a:ext cx="2846388" cy="895350"/>
        </p:xfrm>
        <a:graphic>
          <a:graphicData uri="http://schemas.openxmlformats.org/presentationml/2006/ole">
            <mc:AlternateContent xmlns:mc="http://schemas.openxmlformats.org/markup-compatibility/2006">
              <mc:Choice xmlns:v="urn:schemas-microsoft-com:vml" Requires="v">
                <p:oleObj spid="_x0000_s37627" name="Equation" r:id="rId37" imgW="1257120" imgH="393480" progId="Equation.DSMT4">
                  <p:embed/>
                </p:oleObj>
              </mc:Choice>
              <mc:Fallback>
                <p:oleObj name="Equation" r:id="rId37" imgW="1257120" imgH="39348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01650" y="3829050"/>
                        <a:ext cx="2846388"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7" name="Object 19"/>
          <p:cNvGraphicFramePr>
            <a:graphicFrameLocks noChangeAspect="1"/>
          </p:cNvGraphicFramePr>
          <p:nvPr/>
        </p:nvGraphicFramePr>
        <p:xfrm>
          <a:off x="539750" y="4637088"/>
          <a:ext cx="2559050" cy="520700"/>
        </p:xfrm>
        <a:graphic>
          <a:graphicData uri="http://schemas.openxmlformats.org/presentationml/2006/ole">
            <mc:AlternateContent xmlns:mc="http://schemas.openxmlformats.org/markup-compatibility/2006">
              <mc:Choice xmlns:v="urn:schemas-microsoft-com:vml" Requires="v">
                <p:oleObj spid="_x0000_s37628" name="Equation" r:id="rId39" imgW="1130040" imgH="228600" progId="Equation.DSMT4">
                  <p:embed/>
                </p:oleObj>
              </mc:Choice>
              <mc:Fallback>
                <p:oleObj name="Equation" r:id="rId39" imgW="1130040" imgH="2286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39750" y="4637088"/>
                        <a:ext cx="25590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8" name="Object 20"/>
          <p:cNvGraphicFramePr>
            <a:graphicFrameLocks noChangeAspect="1"/>
          </p:cNvGraphicFramePr>
          <p:nvPr/>
        </p:nvGraphicFramePr>
        <p:xfrm>
          <a:off x="500063" y="5154613"/>
          <a:ext cx="2703512" cy="577850"/>
        </p:xfrm>
        <a:graphic>
          <a:graphicData uri="http://schemas.openxmlformats.org/presentationml/2006/ole">
            <mc:AlternateContent xmlns:mc="http://schemas.openxmlformats.org/markup-compatibility/2006">
              <mc:Choice xmlns:v="urn:schemas-microsoft-com:vml" Requires="v">
                <p:oleObj spid="_x0000_s37629" name="Equation" r:id="rId41" imgW="1193760" imgH="253800" progId="Equation.DSMT4">
                  <p:embed/>
                </p:oleObj>
              </mc:Choice>
              <mc:Fallback>
                <p:oleObj name="Equation" r:id="rId41" imgW="1193760" imgH="25380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00063" y="5154613"/>
                        <a:ext cx="270351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9" name="Object 21"/>
          <p:cNvGraphicFramePr>
            <a:graphicFrameLocks noChangeAspect="1"/>
          </p:cNvGraphicFramePr>
          <p:nvPr/>
        </p:nvGraphicFramePr>
        <p:xfrm>
          <a:off x="3995738" y="547688"/>
          <a:ext cx="949325" cy="1012825"/>
        </p:xfrm>
        <a:graphic>
          <a:graphicData uri="http://schemas.openxmlformats.org/presentationml/2006/ole">
            <mc:AlternateContent xmlns:mc="http://schemas.openxmlformats.org/markup-compatibility/2006">
              <mc:Choice xmlns:v="urn:schemas-microsoft-com:vml" Requires="v">
                <p:oleObj spid="_x0000_s37630" name="Equation" r:id="rId43" imgW="419040" imgH="444240" progId="Equation.DSMT4">
                  <p:embed/>
                </p:oleObj>
              </mc:Choice>
              <mc:Fallback>
                <p:oleObj name="Equation" r:id="rId43" imgW="419040" imgH="44424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995738" y="547688"/>
                        <a:ext cx="949325"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0" name="Object 22"/>
          <p:cNvGraphicFramePr>
            <a:graphicFrameLocks noChangeAspect="1"/>
          </p:cNvGraphicFramePr>
          <p:nvPr/>
        </p:nvGraphicFramePr>
        <p:xfrm>
          <a:off x="5192713" y="630238"/>
          <a:ext cx="1582737" cy="1358900"/>
        </p:xfrm>
        <a:graphic>
          <a:graphicData uri="http://schemas.openxmlformats.org/presentationml/2006/ole">
            <mc:AlternateContent xmlns:mc="http://schemas.openxmlformats.org/markup-compatibility/2006">
              <mc:Choice xmlns:v="urn:schemas-microsoft-com:vml" Requires="v">
                <p:oleObj spid="_x0000_s37631" name="Equation" r:id="rId45" imgW="698400" imgH="596880" progId="Equation.DSMT4">
                  <p:embed/>
                </p:oleObj>
              </mc:Choice>
              <mc:Fallback>
                <p:oleObj name="Equation" r:id="rId45" imgW="698400" imgH="59688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192713" y="630238"/>
                        <a:ext cx="1582737"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1" name="Object 23"/>
          <p:cNvGraphicFramePr>
            <a:graphicFrameLocks noChangeAspect="1"/>
          </p:cNvGraphicFramePr>
          <p:nvPr/>
        </p:nvGraphicFramePr>
        <p:xfrm>
          <a:off x="539750" y="3429000"/>
          <a:ext cx="4081463" cy="1039813"/>
        </p:xfrm>
        <a:graphic>
          <a:graphicData uri="http://schemas.openxmlformats.org/presentationml/2006/ole">
            <mc:AlternateContent xmlns:mc="http://schemas.openxmlformats.org/markup-compatibility/2006">
              <mc:Choice xmlns:v="urn:schemas-microsoft-com:vml" Requires="v">
                <p:oleObj spid="_x0000_s37632" name="Equation" r:id="rId47" imgW="1803240" imgH="457200" progId="Equation.DSMT4">
                  <p:embed/>
                </p:oleObj>
              </mc:Choice>
              <mc:Fallback>
                <p:oleObj name="Equation" r:id="rId47" imgW="1803240" imgH="457200"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39750" y="3429000"/>
                        <a:ext cx="4081463" cy="103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2" name="Object 24"/>
          <p:cNvGraphicFramePr>
            <a:graphicFrameLocks noChangeAspect="1"/>
          </p:cNvGraphicFramePr>
          <p:nvPr/>
        </p:nvGraphicFramePr>
        <p:xfrm>
          <a:off x="4572000" y="3557588"/>
          <a:ext cx="2644775" cy="663575"/>
        </p:xfrm>
        <a:graphic>
          <a:graphicData uri="http://schemas.openxmlformats.org/presentationml/2006/ole">
            <mc:AlternateContent xmlns:mc="http://schemas.openxmlformats.org/markup-compatibility/2006">
              <mc:Choice xmlns:v="urn:schemas-microsoft-com:vml" Requires="v">
                <p:oleObj spid="_x0000_s37633" name="Equation" r:id="rId49" imgW="1168200" imgH="291960" progId="Equation.DSMT4">
                  <p:embed/>
                </p:oleObj>
              </mc:Choice>
              <mc:Fallback>
                <p:oleObj name="Equation" r:id="rId49" imgW="1168200" imgH="291960" progId="Equation.DSMT4">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572000" y="3557588"/>
                        <a:ext cx="2644775"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3" name="Object 25"/>
          <p:cNvGraphicFramePr>
            <a:graphicFrameLocks noChangeAspect="1"/>
          </p:cNvGraphicFramePr>
          <p:nvPr/>
        </p:nvGraphicFramePr>
        <p:xfrm>
          <a:off x="539750" y="4365625"/>
          <a:ext cx="3708400" cy="1039813"/>
        </p:xfrm>
        <a:graphic>
          <a:graphicData uri="http://schemas.openxmlformats.org/presentationml/2006/ole">
            <mc:AlternateContent xmlns:mc="http://schemas.openxmlformats.org/markup-compatibility/2006">
              <mc:Choice xmlns:v="urn:schemas-microsoft-com:vml" Requires="v">
                <p:oleObj spid="_x0000_s37634" name="Equation" r:id="rId51" imgW="1638000" imgH="457200" progId="Equation.DSMT4">
                  <p:embed/>
                </p:oleObj>
              </mc:Choice>
              <mc:Fallback>
                <p:oleObj name="Equation" r:id="rId51" imgW="1638000" imgH="457200"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39750" y="4365625"/>
                        <a:ext cx="3708400" cy="103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5" name="Object 27"/>
          <p:cNvGraphicFramePr>
            <a:graphicFrameLocks noChangeAspect="1"/>
          </p:cNvGraphicFramePr>
          <p:nvPr/>
        </p:nvGraphicFramePr>
        <p:xfrm>
          <a:off x="3971925" y="620713"/>
          <a:ext cx="3336925" cy="954087"/>
        </p:xfrm>
        <a:graphic>
          <a:graphicData uri="http://schemas.openxmlformats.org/presentationml/2006/ole">
            <mc:AlternateContent xmlns:mc="http://schemas.openxmlformats.org/markup-compatibility/2006">
              <mc:Choice xmlns:v="urn:schemas-microsoft-com:vml" Requires="v">
                <p:oleObj spid="_x0000_s37635" name="Equation" r:id="rId53" imgW="1473120" imgH="419040" progId="Equation.DSMT4">
                  <p:embed/>
                </p:oleObj>
              </mc:Choice>
              <mc:Fallback>
                <p:oleObj name="Equation" r:id="rId53" imgW="1473120" imgH="419040" progId="Equation.DSMT4">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971925" y="620713"/>
                        <a:ext cx="3336925" cy="95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6" name="Object 28"/>
          <p:cNvGraphicFramePr>
            <a:graphicFrameLocks noChangeAspect="1"/>
          </p:cNvGraphicFramePr>
          <p:nvPr/>
        </p:nvGraphicFramePr>
        <p:xfrm>
          <a:off x="4427538" y="1628775"/>
          <a:ext cx="2589212" cy="954088"/>
        </p:xfrm>
        <a:graphic>
          <a:graphicData uri="http://schemas.openxmlformats.org/presentationml/2006/ole">
            <mc:AlternateContent xmlns:mc="http://schemas.openxmlformats.org/markup-compatibility/2006">
              <mc:Choice xmlns:v="urn:schemas-microsoft-com:vml" Requires="v">
                <p:oleObj spid="_x0000_s37636" name="Equation" r:id="rId55" imgW="1143000" imgH="419040" progId="Equation.DSMT4">
                  <p:embed/>
                </p:oleObj>
              </mc:Choice>
              <mc:Fallback>
                <p:oleObj name="Equation" r:id="rId55" imgW="1143000" imgH="419040" progId="Equation.DSMT4">
                  <p:embed/>
                  <p:pic>
                    <p:nvPicPr>
                      <p:cNvPr id="0" name=""/>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427538" y="1628775"/>
                        <a:ext cx="2589212"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7" name="Object 29"/>
          <p:cNvGraphicFramePr>
            <a:graphicFrameLocks noChangeAspect="1"/>
          </p:cNvGraphicFramePr>
          <p:nvPr/>
        </p:nvGraphicFramePr>
        <p:xfrm>
          <a:off x="4402138" y="2533650"/>
          <a:ext cx="1754187" cy="1098550"/>
        </p:xfrm>
        <a:graphic>
          <a:graphicData uri="http://schemas.openxmlformats.org/presentationml/2006/ole">
            <mc:AlternateContent xmlns:mc="http://schemas.openxmlformats.org/markup-compatibility/2006">
              <mc:Choice xmlns:v="urn:schemas-microsoft-com:vml" Requires="v">
                <p:oleObj spid="_x0000_s37637" name="Equation" r:id="rId57" imgW="774360" imgH="482400" progId="Equation.DSMT4">
                  <p:embed/>
                </p:oleObj>
              </mc:Choice>
              <mc:Fallback>
                <p:oleObj name="Equation" r:id="rId57" imgW="774360" imgH="482400" progId="Equation.DSMT4">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4402138" y="2533650"/>
                        <a:ext cx="1754187" cy="109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8" name="Object 30"/>
          <p:cNvGraphicFramePr>
            <a:graphicFrameLocks noChangeAspect="1"/>
          </p:cNvGraphicFramePr>
          <p:nvPr/>
        </p:nvGraphicFramePr>
        <p:xfrm>
          <a:off x="539750" y="765175"/>
          <a:ext cx="1495425" cy="577850"/>
        </p:xfrm>
        <a:graphic>
          <a:graphicData uri="http://schemas.openxmlformats.org/presentationml/2006/ole">
            <mc:AlternateContent xmlns:mc="http://schemas.openxmlformats.org/markup-compatibility/2006">
              <mc:Choice xmlns:v="urn:schemas-microsoft-com:vml" Requires="v">
                <p:oleObj spid="_x0000_s37638" name="Equation" r:id="rId59" imgW="660240" imgH="253800" progId="Equation.DSMT4">
                  <p:embed/>
                </p:oleObj>
              </mc:Choice>
              <mc:Fallback>
                <p:oleObj name="Equation" r:id="rId59" imgW="660240" imgH="253800" progId="Equation.DSMT4">
                  <p:embed/>
                  <p:pic>
                    <p:nvPicPr>
                      <p:cNvPr id="0" nam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539750" y="765175"/>
                        <a:ext cx="14954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9" name="Object 31"/>
          <p:cNvGraphicFramePr>
            <a:graphicFrameLocks noChangeAspect="1"/>
          </p:cNvGraphicFramePr>
          <p:nvPr/>
        </p:nvGraphicFramePr>
        <p:xfrm>
          <a:off x="541338" y="1341438"/>
          <a:ext cx="1293812" cy="606425"/>
        </p:xfrm>
        <a:graphic>
          <a:graphicData uri="http://schemas.openxmlformats.org/presentationml/2006/ole">
            <mc:AlternateContent xmlns:mc="http://schemas.openxmlformats.org/markup-compatibility/2006">
              <mc:Choice xmlns:v="urn:schemas-microsoft-com:vml" Requires="v">
                <p:oleObj spid="_x0000_s37639" name="Equation" r:id="rId61" imgW="571320" imgH="266400" progId="Equation.DSMT4">
                  <p:embed/>
                </p:oleObj>
              </mc:Choice>
              <mc:Fallback>
                <p:oleObj name="Equation" r:id="rId61" imgW="571320" imgH="266400" progId="Equation.DSMT4">
                  <p:embed/>
                  <p:pic>
                    <p:nvPicPr>
                      <p:cNvPr id="0" name=""/>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41338" y="1341438"/>
                        <a:ext cx="1293812"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20" name="Object 32"/>
          <p:cNvGraphicFramePr>
            <a:graphicFrameLocks noChangeAspect="1"/>
          </p:cNvGraphicFramePr>
          <p:nvPr/>
        </p:nvGraphicFramePr>
        <p:xfrm>
          <a:off x="506413" y="1844675"/>
          <a:ext cx="5721350" cy="866775"/>
        </p:xfrm>
        <a:graphic>
          <a:graphicData uri="http://schemas.openxmlformats.org/presentationml/2006/ole">
            <mc:AlternateContent xmlns:mc="http://schemas.openxmlformats.org/markup-compatibility/2006">
              <mc:Choice xmlns:v="urn:schemas-microsoft-com:vml" Requires="v">
                <p:oleObj spid="_x0000_s37640" name="Equation" r:id="rId63" imgW="2527200" imgH="380880" progId="Equation.DSMT4">
                  <p:embed/>
                </p:oleObj>
              </mc:Choice>
              <mc:Fallback>
                <p:oleObj name="Equation" r:id="rId63" imgW="2527200" imgH="380880" progId="Equation.DSMT4">
                  <p:embed/>
                  <p:pic>
                    <p:nvPicPr>
                      <p:cNvPr id="0" name=""/>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506413" y="1844675"/>
                        <a:ext cx="572135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7646649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dissolve">
                                      <p:cBhvr>
                                        <p:cTn id="10" dur="500"/>
                                        <p:tgtEl>
                                          <p:spTgt spid="37891"/>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37893"/>
                                        </p:tgtEl>
                                        <p:attrNameLst>
                                          <p:attrName>style.visibility</p:attrName>
                                        </p:attrNameLst>
                                      </p:cBhvr>
                                      <p:to>
                                        <p:strVal val="visible"/>
                                      </p:to>
                                    </p:set>
                                    <p:animEffect transition="in" filter="dissolve">
                                      <p:cBhvr>
                                        <p:cTn id="25" dur="500"/>
                                        <p:tgtEl>
                                          <p:spTgt spid="37893"/>
                                        </p:tgtEl>
                                      </p:cBhvr>
                                    </p:animEffect>
                                  </p:childTnLst>
                                </p:cTn>
                              </p:par>
                              <p:par>
                                <p:cTn id="26" presetID="9" presetClass="entr" presetSubtype="0" fill="hold" nodeType="withEffect">
                                  <p:stCondLst>
                                    <p:cond delay="0"/>
                                  </p:stCondLst>
                                  <p:childTnLst>
                                    <p:set>
                                      <p:cBhvr>
                                        <p:cTn id="27" dur="1" fill="hold">
                                          <p:stCondLst>
                                            <p:cond delay="0"/>
                                          </p:stCondLst>
                                        </p:cTn>
                                        <p:tgtEl>
                                          <p:spTgt spid="37892"/>
                                        </p:tgtEl>
                                        <p:attrNameLst>
                                          <p:attrName>style.visibility</p:attrName>
                                        </p:attrNameLst>
                                      </p:cBhvr>
                                      <p:to>
                                        <p:strVal val="visible"/>
                                      </p:to>
                                    </p:set>
                                    <p:animEffect transition="in" filter="dissolve">
                                      <p:cBhvr>
                                        <p:cTn id="28" dur="500"/>
                                        <p:tgtEl>
                                          <p:spTgt spid="37892"/>
                                        </p:tgtEl>
                                      </p:cBhvr>
                                    </p:animEffect>
                                  </p:childTnLst>
                                </p:cTn>
                              </p:par>
                              <p:par>
                                <p:cTn id="29" presetID="9" presetClass="entr" presetSubtype="0" fill="hold" nodeType="withEffect">
                                  <p:stCondLst>
                                    <p:cond delay="0"/>
                                  </p:stCondLst>
                                  <p:childTnLst>
                                    <p:set>
                                      <p:cBhvr>
                                        <p:cTn id="30" dur="1" fill="hold">
                                          <p:stCondLst>
                                            <p:cond delay="0"/>
                                          </p:stCondLst>
                                        </p:cTn>
                                        <p:tgtEl>
                                          <p:spTgt spid="37896"/>
                                        </p:tgtEl>
                                        <p:attrNameLst>
                                          <p:attrName>style.visibility</p:attrName>
                                        </p:attrNameLst>
                                      </p:cBhvr>
                                      <p:to>
                                        <p:strVal val="visible"/>
                                      </p:to>
                                    </p:set>
                                    <p:animEffect transition="in" filter="dissolve">
                                      <p:cBhvr>
                                        <p:cTn id="31" dur="500"/>
                                        <p:tgtEl>
                                          <p:spTgt spid="3789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37894"/>
                                        </p:tgtEl>
                                        <p:attrNameLst>
                                          <p:attrName>style.visibility</p:attrName>
                                        </p:attrNameLst>
                                      </p:cBhvr>
                                      <p:to>
                                        <p:strVal val="visible"/>
                                      </p:to>
                                    </p:set>
                                    <p:animEffect transition="in" filter="dissolve">
                                      <p:cBhvr>
                                        <p:cTn id="36" dur="500"/>
                                        <p:tgtEl>
                                          <p:spTgt spid="37894"/>
                                        </p:tgtEl>
                                      </p:cBhvr>
                                    </p:animEffect>
                                  </p:childTnLst>
                                </p:cTn>
                              </p:par>
                              <p:par>
                                <p:cTn id="37" presetID="9" presetClass="entr" presetSubtype="0" fill="hold" nodeType="withEffect">
                                  <p:stCondLst>
                                    <p:cond delay="0"/>
                                  </p:stCondLst>
                                  <p:childTnLst>
                                    <p:set>
                                      <p:cBhvr>
                                        <p:cTn id="38" dur="1" fill="hold">
                                          <p:stCondLst>
                                            <p:cond delay="0"/>
                                          </p:stCondLst>
                                        </p:cTn>
                                        <p:tgtEl>
                                          <p:spTgt spid="37895"/>
                                        </p:tgtEl>
                                        <p:attrNameLst>
                                          <p:attrName>style.visibility</p:attrName>
                                        </p:attrNameLst>
                                      </p:cBhvr>
                                      <p:to>
                                        <p:strVal val="visible"/>
                                      </p:to>
                                    </p:set>
                                    <p:animEffect transition="in" filter="dissolve">
                                      <p:cBhvr>
                                        <p:cTn id="39" dur="500"/>
                                        <p:tgtEl>
                                          <p:spTgt spid="3789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xit" presetSubtype="0" fill="hold" nodeType="clickEffect">
                                  <p:stCondLst>
                                    <p:cond delay="0"/>
                                  </p:stCondLst>
                                  <p:childTnLst>
                                    <p:animEffect transition="out" filter="dissolve">
                                      <p:cBhvr>
                                        <p:cTn id="43" dur="500"/>
                                        <p:tgtEl>
                                          <p:spTgt spid="2">
                                            <p:txEl>
                                              <p:pRg st="0" end="0"/>
                                            </p:txEl>
                                          </p:spTgt>
                                        </p:tgtEl>
                                      </p:cBhvr>
                                    </p:animEffect>
                                    <p:set>
                                      <p:cBhvr>
                                        <p:cTn id="44" dur="1" fill="hold">
                                          <p:stCondLst>
                                            <p:cond delay="499"/>
                                          </p:stCondLst>
                                        </p:cTn>
                                        <p:tgtEl>
                                          <p:spTgt spid="2">
                                            <p:txEl>
                                              <p:pRg st="0" end="0"/>
                                            </p:txEl>
                                          </p:spTgt>
                                        </p:tgtEl>
                                        <p:attrNameLst>
                                          <p:attrName>style.visibility</p:attrName>
                                        </p:attrNameLst>
                                      </p:cBhvr>
                                      <p:to>
                                        <p:strVal val="hidden"/>
                                      </p:to>
                                    </p:set>
                                  </p:childTnLst>
                                </p:cTn>
                              </p:par>
                              <p:par>
                                <p:cTn id="45" presetID="9" presetClass="entr" presetSubtype="0" fill="hold" nodeType="withEffect">
                                  <p:stCondLst>
                                    <p:cond delay="0"/>
                                  </p:stCondLst>
                                  <p:childTnLst>
                                    <p:set>
                                      <p:cBhvr>
                                        <p:cTn id="46" dur="1" fill="hold">
                                          <p:stCondLst>
                                            <p:cond delay="0"/>
                                          </p:stCondLst>
                                        </p:cTn>
                                        <p:tgtEl>
                                          <p:spTgt spid="37897"/>
                                        </p:tgtEl>
                                        <p:attrNameLst>
                                          <p:attrName>style.visibility</p:attrName>
                                        </p:attrNameLst>
                                      </p:cBhvr>
                                      <p:to>
                                        <p:strVal val="visible"/>
                                      </p:to>
                                    </p:set>
                                    <p:animEffect transition="in" filter="dissolve">
                                      <p:cBhvr>
                                        <p:cTn id="47" dur="500"/>
                                        <p:tgtEl>
                                          <p:spTgt spid="3789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xit" presetSubtype="0" fill="hold" nodeType="clickEffect">
                                  <p:stCondLst>
                                    <p:cond delay="0"/>
                                  </p:stCondLst>
                                  <p:childTnLst>
                                    <p:animEffect transition="out" filter="dissolve">
                                      <p:cBhvr>
                                        <p:cTn id="51" dur="500"/>
                                        <p:tgtEl>
                                          <p:spTgt spid="37897"/>
                                        </p:tgtEl>
                                      </p:cBhvr>
                                    </p:animEffect>
                                    <p:set>
                                      <p:cBhvr>
                                        <p:cTn id="52" dur="1" fill="hold">
                                          <p:stCondLst>
                                            <p:cond delay="499"/>
                                          </p:stCondLst>
                                        </p:cTn>
                                        <p:tgtEl>
                                          <p:spTgt spid="37897"/>
                                        </p:tgtEl>
                                        <p:attrNameLst>
                                          <p:attrName>style.visibility</p:attrName>
                                        </p:attrNameLst>
                                      </p:cBhvr>
                                      <p:to>
                                        <p:strVal val="hidden"/>
                                      </p:to>
                                    </p:set>
                                  </p:childTnLst>
                                </p:cTn>
                              </p:par>
                              <p:par>
                                <p:cTn id="53" presetID="9" presetClass="entr" presetSubtype="0" fill="hold" nodeType="withEffect">
                                  <p:stCondLst>
                                    <p:cond delay="0"/>
                                  </p:stCondLst>
                                  <p:childTnLst>
                                    <p:set>
                                      <p:cBhvr>
                                        <p:cTn id="54" dur="1" fill="hold">
                                          <p:stCondLst>
                                            <p:cond delay="0"/>
                                          </p:stCondLst>
                                        </p:cTn>
                                        <p:tgtEl>
                                          <p:spTgt spid="37898"/>
                                        </p:tgtEl>
                                        <p:attrNameLst>
                                          <p:attrName>style.visibility</p:attrName>
                                        </p:attrNameLst>
                                      </p:cBhvr>
                                      <p:to>
                                        <p:strVal val="visible"/>
                                      </p:to>
                                    </p:set>
                                    <p:animEffect transition="in" filter="dissolve">
                                      <p:cBhvr>
                                        <p:cTn id="55" dur="500"/>
                                        <p:tgtEl>
                                          <p:spTgt spid="3789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37899"/>
                                        </p:tgtEl>
                                        <p:attrNameLst>
                                          <p:attrName>style.visibility</p:attrName>
                                        </p:attrNameLst>
                                      </p:cBhvr>
                                      <p:to>
                                        <p:strVal val="visible"/>
                                      </p:to>
                                    </p:set>
                                    <p:animEffect transition="in" filter="dissolve">
                                      <p:cBhvr>
                                        <p:cTn id="60" dur="500"/>
                                        <p:tgtEl>
                                          <p:spTgt spid="3789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xit" presetSubtype="0" fill="hold" nodeType="clickEffect">
                                  <p:stCondLst>
                                    <p:cond delay="0"/>
                                  </p:stCondLst>
                                  <p:childTnLst>
                                    <p:animEffect transition="out" filter="dissolve">
                                      <p:cBhvr>
                                        <p:cTn id="64" dur="500"/>
                                        <p:tgtEl>
                                          <p:spTgt spid="37899"/>
                                        </p:tgtEl>
                                      </p:cBhvr>
                                    </p:animEffect>
                                    <p:set>
                                      <p:cBhvr>
                                        <p:cTn id="65" dur="1" fill="hold">
                                          <p:stCondLst>
                                            <p:cond delay="499"/>
                                          </p:stCondLst>
                                        </p:cTn>
                                        <p:tgtEl>
                                          <p:spTgt spid="37899"/>
                                        </p:tgtEl>
                                        <p:attrNameLst>
                                          <p:attrName>style.visibility</p:attrName>
                                        </p:attrNameLst>
                                      </p:cBhvr>
                                      <p:to>
                                        <p:strVal val="hidden"/>
                                      </p:to>
                                    </p:set>
                                  </p:childTnLst>
                                </p:cTn>
                              </p:par>
                              <p:par>
                                <p:cTn id="66" presetID="9" presetClass="entr" presetSubtype="0" fill="hold" nodeType="withEffect">
                                  <p:stCondLst>
                                    <p:cond delay="0"/>
                                  </p:stCondLst>
                                  <p:childTnLst>
                                    <p:set>
                                      <p:cBhvr>
                                        <p:cTn id="67" dur="1" fill="hold">
                                          <p:stCondLst>
                                            <p:cond delay="0"/>
                                          </p:stCondLst>
                                        </p:cTn>
                                        <p:tgtEl>
                                          <p:spTgt spid="37900"/>
                                        </p:tgtEl>
                                        <p:attrNameLst>
                                          <p:attrName>style.visibility</p:attrName>
                                        </p:attrNameLst>
                                      </p:cBhvr>
                                      <p:to>
                                        <p:strVal val="visible"/>
                                      </p:to>
                                    </p:set>
                                    <p:animEffect transition="in" filter="dissolve">
                                      <p:cBhvr>
                                        <p:cTn id="68" dur="500"/>
                                        <p:tgtEl>
                                          <p:spTgt spid="3790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37901"/>
                                        </p:tgtEl>
                                        <p:attrNameLst>
                                          <p:attrName>style.visibility</p:attrName>
                                        </p:attrNameLst>
                                      </p:cBhvr>
                                      <p:to>
                                        <p:strVal val="visible"/>
                                      </p:to>
                                    </p:set>
                                    <p:animEffect transition="in" filter="dissolve">
                                      <p:cBhvr>
                                        <p:cTn id="73" dur="500"/>
                                        <p:tgtEl>
                                          <p:spTgt spid="3790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xit" presetSubtype="0" fill="hold" nodeType="clickEffect">
                                  <p:stCondLst>
                                    <p:cond delay="0"/>
                                  </p:stCondLst>
                                  <p:childTnLst>
                                    <p:animEffect transition="out" filter="dissolve">
                                      <p:cBhvr>
                                        <p:cTn id="77" dur="500"/>
                                        <p:tgtEl>
                                          <p:spTgt spid="37901"/>
                                        </p:tgtEl>
                                      </p:cBhvr>
                                    </p:animEffect>
                                    <p:set>
                                      <p:cBhvr>
                                        <p:cTn id="78" dur="1" fill="hold">
                                          <p:stCondLst>
                                            <p:cond delay="499"/>
                                          </p:stCondLst>
                                        </p:cTn>
                                        <p:tgtEl>
                                          <p:spTgt spid="37901"/>
                                        </p:tgtEl>
                                        <p:attrNameLst>
                                          <p:attrName>style.visibility</p:attrName>
                                        </p:attrNameLst>
                                      </p:cBhvr>
                                      <p:to>
                                        <p:strVal val="hidden"/>
                                      </p:to>
                                    </p:set>
                                  </p:childTnLst>
                                </p:cTn>
                              </p:par>
                              <p:par>
                                <p:cTn id="79" presetID="9" presetClass="entr" presetSubtype="0" fill="hold" nodeType="withEffect">
                                  <p:stCondLst>
                                    <p:cond delay="0"/>
                                  </p:stCondLst>
                                  <p:childTnLst>
                                    <p:set>
                                      <p:cBhvr>
                                        <p:cTn id="80" dur="1" fill="hold">
                                          <p:stCondLst>
                                            <p:cond delay="0"/>
                                          </p:stCondLst>
                                        </p:cTn>
                                        <p:tgtEl>
                                          <p:spTgt spid="37902"/>
                                        </p:tgtEl>
                                        <p:attrNameLst>
                                          <p:attrName>style.visibility</p:attrName>
                                        </p:attrNameLst>
                                      </p:cBhvr>
                                      <p:to>
                                        <p:strVal val="visible"/>
                                      </p:to>
                                    </p:set>
                                    <p:animEffect transition="in" filter="dissolve">
                                      <p:cBhvr>
                                        <p:cTn id="81" dur="500"/>
                                        <p:tgtEl>
                                          <p:spTgt spid="3790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nodeType="clickEffect">
                                  <p:stCondLst>
                                    <p:cond delay="0"/>
                                  </p:stCondLst>
                                  <p:childTnLst>
                                    <p:set>
                                      <p:cBhvr>
                                        <p:cTn id="85" dur="1" fill="hold">
                                          <p:stCondLst>
                                            <p:cond delay="0"/>
                                          </p:stCondLst>
                                        </p:cTn>
                                        <p:tgtEl>
                                          <p:spTgt spid="37903"/>
                                        </p:tgtEl>
                                        <p:attrNameLst>
                                          <p:attrName>style.visibility</p:attrName>
                                        </p:attrNameLst>
                                      </p:cBhvr>
                                      <p:to>
                                        <p:strVal val="visible"/>
                                      </p:to>
                                    </p:set>
                                    <p:animEffect transition="in" filter="dissolve">
                                      <p:cBhvr>
                                        <p:cTn id="86" dur="500"/>
                                        <p:tgtEl>
                                          <p:spTgt spid="3790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xit" presetSubtype="0" fill="hold" nodeType="clickEffect">
                                  <p:stCondLst>
                                    <p:cond delay="0"/>
                                  </p:stCondLst>
                                  <p:childTnLst>
                                    <p:animEffect transition="out" filter="dissolve">
                                      <p:cBhvr>
                                        <p:cTn id="90" dur="500"/>
                                        <p:tgtEl>
                                          <p:spTgt spid="37903"/>
                                        </p:tgtEl>
                                      </p:cBhvr>
                                    </p:animEffect>
                                    <p:set>
                                      <p:cBhvr>
                                        <p:cTn id="91" dur="1" fill="hold">
                                          <p:stCondLst>
                                            <p:cond delay="499"/>
                                          </p:stCondLst>
                                        </p:cTn>
                                        <p:tgtEl>
                                          <p:spTgt spid="37903"/>
                                        </p:tgtEl>
                                        <p:attrNameLst>
                                          <p:attrName>style.visibility</p:attrName>
                                        </p:attrNameLst>
                                      </p:cBhvr>
                                      <p:to>
                                        <p:strVal val="hidden"/>
                                      </p:to>
                                    </p:set>
                                  </p:childTnLst>
                                </p:cTn>
                              </p:par>
                              <p:par>
                                <p:cTn id="92" presetID="9" presetClass="entr" presetSubtype="0" fill="hold" nodeType="withEffect">
                                  <p:stCondLst>
                                    <p:cond delay="0"/>
                                  </p:stCondLst>
                                  <p:childTnLst>
                                    <p:set>
                                      <p:cBhvr>
                                        <p:cTn id="93" dur="1" fill="hold">
                                          <p:stCondLst>
                                            <p:cond delay="0"/>
                                          </p:stCondLst>
                                        </p:cTn>
                                        <p:tgtEl>
                                          <p:spTgt spid="37904"/>
                                        </p:tgtEl>
                                        <p:attrNameLst>
                                          <p:attrName>style.visibility</p:attrName>
                                        </p:attrNameLst>
                                      </p:cBhvr>
                                      <p:to>
                                        <p:strVal val="visible"/>
                                      </p:to>
                                    </p:set>
                                    <p:animEffect transition="in" filter="dissolve">
                                      <p:cBhvr>
                                        <p:cTn id="94" dur="500"/>
                                        <p:tgtEl>
                                          <p:spTgt spid="3790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nodeType="clickEffect">
                                  <p:stCondLst>
                                    <p:cond delay="0"/>
                                  </p:stCondLst>
                                  <p:childTnLst>
                                    <p:set>
                                      <p:cBhvr>
                                        <p:cTn id="98" dur="1" fill="hold">
                                          <p:stCondLst>
                                            <p:cond delay="0"/>
                                          </p:stCondLst>
                                        </p:cTn>
                                        <p:tgtEl>
                                          <p:spTgt spid="37905"/>
                                        </p:tgtEl>
                                        <p:attrNameLst>
                                          <p:attrName>style.visibility</p:attrName>
                                        </p:attrNameLst>
                                      </p:cBhvr>
                                      <p:to>
                                        <p:strVal val="visible"/>
                                      </p:to>
                                    </p:set>
                                    <p:animEffect transition="in" filter="dissolve">
                                      <p:cBhvr>
                                        <p:cTn id="99" dur="500"/>
                                        <p:tgtEl>
                                          <p:spTgt spid="37905"/>
                                        </p:tgtEl>
                                      </p:cBhvr>
                                    </p:animEffect>
                                  </p:childTnLst>
                                </p:cTn>
                              </p:par>
                              <p:par>
                                <p:cTn id="100" presetID="9" presetClass="exit" presetSubtype="0" fill="hold" nodeType="withEffect">
                                  <p:stCondLst>
                                    <p:cond delay="0"/>
                                  </p:stCondLst>
                                  <p:childTnLst>
                                    <p:animEffect transition="out" filter="dissolve">
                                      <p:cBhvr>
                                        <p:cTn id="101" dur="500"/>
                                        <p:tgtEl>
                                          <p:spTgt spid="8"/>
                                        </p:tgtEl>
                                      </p:cBhvr>
                                    </p:animEffect>
                                    <p:set>
                                      <p:cBhvr>
                                        <p:cTn id="102" dur="1" fill="hold">
                                          <p:stCondLst>
                                            <p:cond delay="499"/>
                                          </p:stCondLst>
                                        </p:cTn>
                                        <p:tgtEl>
                                          <p:spTgt spid="8"/>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nodeType="clickEffect">
                                  <p:stCondLst>
                                    <p:cond delay="0"/>
                                  </p:stCondLst>
                                  <p:childTnLst>
                                    <p:set>
                                      <p:cBhvr>
                                        <p:cTn id="106" dur="1" fill="hold">
                                          <p:stCondLst>
                                            <p:cond delay="0"/>
                                          </p:stCondLst>
                                        </p:cTn>
                                        <p:tgtEl>
                                          <p:spTgt spid="37906"/>
                                        </p:tgtEl>
                                        <p:attrNameLst>
                                          <p:attrName>style.visibility</p:attrName>
                                        </p:attrNameLst>
                                      </p:cBhvr>
                                      <p:to>
                                        <p:strVal val="visible"/>
                                      </p:to>
                                    </p:set>
                                    <p:animEffect transition="in" filter="dissolve">
                                      <p:cBhvr>
                                        <p:cTn id="107" dur="500"/>
                                        <p:tgtEl>
                                          <p:spTgt spid="37906"/>
                                        </p:tgtEl>
                                      </p:cBhvr>
                                    </p:animEffect>
                                  </p:childTnLst>
                                </p:cTn>
                              </p:par>
                              <p:par>
                                <p:cTn id="108" presetID="8" presetClass="emph" presetSubtype="0" fill="hold" nodeType="withEffect">
                                  <p:stCondLst>
                                    <p:cond delay="0"/>
                                  </p:stCondLst>
                                  <p:childTnLst>
                                    <p:animRot by="21600000">
                                      <p:cBhvr>
                                        <p:cTn id="109" dur="2000" fill="hold"/>
                                        <p:tgtEl>
                                          <p:spTgt spid="37904"/>
                                        </p:tgtEl>
                                        <p:attrNameLst>
                                          <p:attrName>r</p:attrName>
                                        </p:attrNameLst>
                                      </p:cBhvr>
                                    </p:animRo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9" presetClass="entr" presetSubtype="0" fill="hold" nodeType="clickEffect">
                                  <p:stCondLst>
                                    <p:cond delay="0"/>
                                  </p:stCondLst>
                                  <p:childTnLst>
                                    <p:set>
                                      <p:cBhvr>
                                        <p:cTn id="113" dur="1" fill="hold">
                                          <p:stCondLst>
                                            <p:cond delay="0"/>
                                          </p:stCondLst>
                                        </p:cTn>
                                        <p:tgtEl>
                                          <p:spTgt spid="37907"/>
                                        </p:tgtEl>
                                        <p:attrNameLst>
                                          <p:attrName>style.visibility</p:attrName>
                                        </p:attrNameLst>
                                      </p:cBhvr>
                                      <p:to>
                                        <p:strVal val="visible"/>
                                      </p:to>
                                    </p:set>
                                    <p:animEffect transition="in" filter="dissolve">
                                      <p:cBhvr>
                                        <p:cTn id="114" dur="500"/>
                                        <p:tgtEl>
                                          <p:spTgt spid="3790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9" presetClass="entr" presetSubtype="0" fill="hold" nodeType="clickEffect">
                                  <p:stCondLst>
                                    <p:cond delay="0"/>
                                  </p:stCondLst>
                                  <p:childTnLst>
                                    <p:set>
                                      <p:cBhvr>
                                        <p:cTn id="118" dur="1" fill="hold">
                                          <p:stCondLst>
                                            <p:cond delay="0"/>
                                          </p:stCondLst>
                                        </p:cTn>
                                        <p:tgtEl>
                                          <p:spTgt spid="37908"/>
                                        </p:tgtEl>
                                        <p:attrNameLst>
                                          <p:attrName>style.visibility</p:attrName>
                                        </p:attrNameLst>
                                      </p:cBhvr>
                                      <p:to>
                                        <p:strVal val="visible"/>
                                      </p:to>
                                    </p:set>
                                    <p:animEffect transition="in" filter="dissolve">
                                      <p:cBhvr>
                                        <p:cTn id="119" dur="500"/>
                                        <p:tgtEl>
                                          <p:spTgt spid="3790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9" presetClass="entr" presetSubtype="0" fill="hold" nodeType="clickEffect">
                                  <p:stCondLst>
                                    <p:cond delay="0"/>
                                  </p:stCondLst>
                                  <p:childTnLst>
                                    <p:set>
                                      <p:cBhvr>
                                        <p:cTn id="123" dur="1" fill="hold">
                                          <p:stCondLst>
                                            <p:cond delay="0"/>
                                          </p:stCondLst>
                                        </p:cTn>
                                        <p:tgtEl>
                                          <p:spTgt spid="37909"/>
                                        </p:tgtEl>
                                        <p:attrNameLst>
                                          <p:attrName>style.visibility</p:attrName>
                                        </p:attrNameLst>
                                      </p:cBhvr>
                                      <p:to>
                                        <p:strVal val="visible"/>
                                      </p:to>
                                    </p:set>
                                    <p:animEffect transition="in" filter="dissolve">
                                      <p:cBhvr>
                                        <p:cTn id="124" dur="500"/>
                                        <p:tgtEl>
                                          <p:spTgt spid="37909"/>
                                        </p:tgtEl>
                                      </p:cBhvr>
                                    </p:animEffect>
                                  </p:childTnLst>
                                </p:cTn>
                              </p:par>
                              <p:par>
                                <p:cTn id="125" presetID="9" presetClass="entr" presetSubtype="0" fill="hold" nodeType="withEffect">
                                  <p:stCondLst>
                                    <p:cond delay="0"/>
                                  </p:stCondLst>
                                  <p:childTnLst>
                                    <p:set>
                                      <p:cBhvr>
                                        <p:cTn id="126" dur="1" fill="hold">
                                          <p:stCondLst>
                                            <p:cond delay="0"/>
                                          </p:stCondLst>
                                        </p:cTn>
                                        <p:tgtEl>
                                          <p:spTgt spid="37910"/>
                                        </p:tgtEl>
                                        <p:attrNameLst>
                                          <p:attrName>style.visibility</p:attrName>
                                        </p:attrNameLst>
                                      </p:cBhvr>
                                      <p:to>
                                        <p:strVal val="visible"/>
                                      </p:to>
                                    </p:set>
                                    <p:animEffect transition="in" filter="dissolve">
                                      <p:cBhvr>
                                        <p:cTn id="127" dur="500"/>
                                        <p:tgtEl>
                                          <p:spTgt spid="37910"/>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xit" presetSubtype="0" fill="hold" nodeType="clickEffect">
                                  <p:stCondLst>
                                    <p:cond delay="0"/>
                                  </p:stCondLst>
                                  <p:childTnLst>
                                    <p:animEffect transition="out" filter="dissolve">
                                      <p:cBhvr>
                                        <p:cTn id="131" dur="500"/>
                                        <p:tgtEl>
                                          <p:spTgt spid="37905"/>
                                        </p:tgtEl>
                                      </p:cBhvr>
                                    </p:animEffect>
                                    <p:set>
                                      <p:cBhvr>
                                        <p:cTn id="132" dur="1" fill="hold">
                                          <p:stCondLst>
                                            <p:cond delay="499"/>
                                          </p:stCondLst>
                                        </p:cTn>
                                        <p:tgtEl>
                                          <p:spTgt spid="37905"/>
                                        </p:tgtEl>
                                        <p:attrNameLst>
                                          <p:attrName>style.visibility</p:attrName>
                                        </p:attrNameLst>
                                      </p:cBhvr>
                                      <p:to>
                                        <p:strVal val="hidden"/>
                                      </p:to>
                                    </p:set>
                                  </p:childTnLst>
                                </p:cTn>
                              </p:par>
                              <p:par>
                                <p:cTn id="133" presetID="9" presetClass="exit" presetSubtype="0" fill="hold" nodeType="withEffect">
                                  <p:stCondLst>
                                    <p:cond delay="0"/>
                                  </p:stCondLst>
                                  <p:childTnLst>
                                    <p:animEffect transition="out" filter="dissolve">
                                      <p:cBhvr>
                                        <p:cTn id="134" dur="500"/>
                                        <p:tgtEl>
                                          <p:spTgt spid="37906"/>
                                        </p:tgtEl>
                                      </p:cBhvr>
                                    </p:animEffect>
                                    <p:set>
                                      <p:cBhvr>
                                        <p:cTn id="135" dur="1" fill="hold">
                                          <p:stCondLst>
                                            <p:cond delay="499"/>
                                          </p:stCondLst>
                                        </p:cTn>
                                        <p:tgtEl>
                                          <p:spTgt spid="37906"/>
                                        </p:tgtEl>
                                        <p:attrNameLst>
                                          <p:attrName>style.visibility</p:attrName>
                                        </p:attrNameLst>
                                      </p:cBhvr>
                                      <p:to>
                                        <p:strVal val="hidden"/>
                                      </p:to>
                                    </p:set>
                                  </p:childTnLst>
                                </p:cTn>
                              </p:par>
                              <p:par>
                                <p:cTn id="136" presetID="9" presetClass="exit" presetSubtype="0" fill="hold" nodeType="withEffect">
                                  <p:stCondLst>
                                    <p:cond delay="0"/>
                                  </p:stCondLst>
                                  <p:childTnLst>
                                    <p:animEffect transition="out" filter="dissolve">
                                      <p:cBhvr>
                                        <p:cTn id="137" dur="500"/>
                                        <p:tgtEl>
                                          <p:spTgt spid="37907"/>
                                        </p:tgtEl>
                                      </p:cBhvr>
                                    </p:animEffect>
                                    <p:set>
                                      <p:cBhvr>
                                        <p:cTn id="138" dur="1" fill="hold">
                                          <p:stCondLst>
                                            <p:cond delay="499"/>
                                          </p:stCondLst>
                                        </p:cTn>
                                        <p:tgtEl>
                                          <p:spTgt spid="37907"/>
                                        </p:tgtEl>
                                        <p:attrNameLst>
                                          <p:attrName>style.visibility</p:attrName>
                                        </p:attrNameLst>
                                      </p:cBhvr>
                                      <p:to>
                                        <p:strVal val="hidden"/>
                                      </p:to>
                                    </p:set>
                                  </p:childTnLst>
                                </p:cTn>
                              </p:par>
                              <p:par>
                                <p:cTn id="139" presetID="9" presetClass="exit" presetSubtype="0" fill="hold" nodeType="withEffect">
                                  <p:stCondLst>
                                    <p:cond delay="0"/>
                                  </p:stCondLst>
                                  <p:childTnLst>
                                    <p:animEffect transition="out" filter="dissolve">
                                      <p:cBhvr>
                                        <p:cTn id="140" dur="500"/>
                                        <p:tgtEl>
                                          <p:spTgt spid="37908"/>
                                        </p:tgtEl>
                                      </p:cBhvr>
                                    </p:animEffect>
                                    <p:set>
                                      <p:cBhvr>
                                        <p:cTn id="141" dur="1" fill="hold">
                                          <p:stCondLst>
                                            <p:cond delay="499"/>
                                          </p:stCondLst>
                                        </p:cTn>
                                        <p:tgtEl>
                                          <p:spTgt spid="37908"/>
                                        </p:tgtEl>
                                        <p:attrNameLst>
                                          <p:attrName>style.visibility</p:attrName>
                                        </p:attrNameLst>
                                      </p:cBhvr>
                                      <p:to>
                                        <p:strVal val="hidden"/>
                                      </p:to>
                                    </p:set>
                                  </p:childTnLst>
                                </p:cTn>
                              </p:par>
                              <p:par>
                                <p:cTn id="142" presetID="9" presetClass="entr" presetSubtype="0" fill="hold" nodeType="withEffect">
                                  <p:stCondLst>
                                    <p:cond delay="0"/>
                                  </p:stCondLst>
                                  <p:childTnLst>
                                    <p:set>
                                      <p:cBhvr>
                                        <p:cTn id="143" dur="1" fill="hold">
                                          <p:stCondLst>
                                            <p:cond delay="0"/>
                                          </p:stCondLst>
                                        </p:cTn>
                                        <p:tgtEl>
                                          <p:spTgt spid="37911"/>
                                        </p:tgtEl>
                                        <p:attrNameLst>
                                          <p:attrName>style.visibility</p:attrName>
                                        </p:attrNameLst>
                                      </p:cBhvr>
                                      <p:to>
                                        <p:strVal val="visible"/>
                                      </p:to>
                                    </p:set>
                                    <p:animEffect transition="in" filter="dissolve">
                                      <p:cBhvr>
                                        <p:cTn id="144" dur="500"/>
                                        <p:tgtEl>
                                          <p:spTgt spid="37911"/>
                                        </p:tgtEl>
                                      </p:cBhvr>
                                    </p:animEffect>
                                  </p:childTnLst>
                                </p:cTn>
                              </p:par>
                              <p:par>
                                <p:cTn id="145" presetID="8" presetClass="emph" presetSubtype="0" fill="hold" nodeType="withEffect">
                                  <p:stCondLst>
                                    <p:cond delay="0"/>
                                  </p:stCondLst>
                                  <p:childTnLst>
                                    <p:animRot by="21600000">
                                      <p:cBhvr>
                                        <p:cTn id="146" dur="2000" fill="hold"/>
                                        <p:tgtEl>
                                          <p:spTgt spid="37898"/>
                                        </p:tgtEl>
                                        <p:attrNameLst>
                                          <p:attrName>r</p:attrName>
                                        </p:attrNameLst>
                                      </p:cBhvr>
                                    </p:animRo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9" presetClass="entr" presetSubtype="0" fill="hold" nodeType="clickEffect">
                                  <p:stCondLst>
                                    <p:cond delay="0"/>
                                  </p:stCondLst>
                                  <p:childTnLst>
                                    <p:set>
                                      <p:cBhvr>
                                        <p:cTn id="150" dur="1" fill="hold">
                                          <p:stCondLst>
                                            <p:cond delay="0"/>
                                          </p:stCondLst>
                                        </p:cTn>
                                        <p:tgtEl>
                                          <p:spTgt spid="37912"/>
                                        </p:tgtEl>
                                        <p:attrNameLst>
                                          <p:attrName>style.visibility</p:attrName>
                                        </p:attrNameLst>
                                      </p:cBhvr>
                                      <p:to>
                                        <p:strVal val="visible"/>
                                      </p:to>
                                    </p:set>
                                    <p:animEffect transition="in" filter="dissolve">
                                      <p:cBhvr>
                                        <p:cTn id="151" dur="500"/>
                                        <p:tgtEl>
                                          <p:spTgt spid="37912"/>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9" presetClass="entr" presetSubtype="0" fill="hold" nodeType="clickEffect">
                                  <p:stCondLst>
                                    <p:cond delay="0"/>
                                  </p:stCondLst>
                                  <p:childTnLst>
                                    <p:set>
                                      <p:cBhvr>
                                        <p:cTn id="155" dur="1" fill="hold">
                                          <p:stCondLst>
                                            <p:cond delay="0"/>
                                          </p:stCondLst>
                                        </p:cTn>
                                        <p:tgtEl>
                                          <p:spTgt spid="37913"/>
                                        </p:tgtEl>
                                        <p:attrNameLst>
                                          <p:attrName>style.visibility</p:attrName>
                                        </p:attrNameLst>
                                      </p:cBhvr>
                                      <p:to>
                                        <p:strVal val="visible"/>
                                      </p:to>
                                    </p:set>
                                    <p:animEffect transition="in" filter="dissolve">
                                      <p:cBhvr>
                                        <p:cTn id="156" dur="500"/>
                                        <p:tgtEl>
                                          <p:spTgt spid="37913"/>
                                        </p:tgtEl>
                                      </p:cBhvr>
                                    </p:animEffect>
                                  </p:childTnLst>
                                </p:cTn>
                              </p:par>
                              <p:par>
                                <p:cTn id="157" presetID="8" presetClass="emph" presetSubtype="0" fill="hold" nodeType="withEffect">
                                  <p:stCondLst>
                                    <p:cond delay="0"/>
                                  </p:stCondLst>
                                  <p:childTnLst>
                                    <p:animRot by="21600000">
                                      <p:cBhvr>
                                        <p:cTn id="158" dur="2000" fill="hold"/>
                                        <p:tgtEl>
                                          <p:spTgt spid="37900"/>
                                        </p:tgtEl>
                                        <p:attrNameLst>
                                          <p:attrName>r</p:attrName>
                                        </p:attrNameLst>
                                      </p:cBhvr>
                                    </p:animRo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9" presetClass="entr" presetSubtype="0" fill="hold" nodeType="clickEffect">
                                  <p:stCondLst>
                                    <p:cond delay="0"/>
                                  </p:stCondLst>
                                  <p:childTnLst>
                                    <p:set>
                                      <p:cBhvr>
                                        <p:cTn id="162" dur="1" fill="hold">
                                          <p:stCondLst>
                                            <p:cond delay="0"/>
                                          </p:stCondLst>
                                        </p:cTn>
                                        <p:tgtEl>
                                          <p:spTgt spid="37914"/>
                                        </p:tgtEl>
                                        <p:attrNameLst>
                                          <p:attrName>style.visibility</p:attrName>
                                        </p:attrNameLst>
                                      </p:cBhvr>
                                      <p:to>
                                        <p:strVal val="visible"/>
                                      </p:to>
                                    </p:set>
                                    <p:animEffect transition="in" filter="dissolve">
                                      <p:cBhvr>
                                        <p:cTn id="163" dur="500"/>
                                        <p:tgtEl>
                                          <p:spTgt spid="37914"/>
                                        </p:tgtEl>
                                      </p:cBhvr>
                                    </p:animEffect>
                                  </p:childTnLst>
                                </p:cTn>
                              </p:par>
                              <p:par>
                                <p:cTn id="164" presetID="9" presetClass="exit" presetSubtype="0" fill="hold" nodeType="withEffect">
                                  <p:stCondLst>
                                    <p:cond delay="0"/>
                                  </p:stCondLst>
                                  <p:childTnLst>
                                    <p:animEffect transition="out" filter="dissolve">
                                      <p:cBhvr>
                                        <p:cTn id="165" dur="500"/>
                                        <p:tgtEl>
                                          <p:spTgt spid="5"/>
                                        </p:tgtEl>
                                      </p:cBhvr>
                                    </p:animEffect>
                                    <p:set>
                                      <p:cBhvr>
                                        <p:cTn id="166" dur="1" fill="hold">
                                          <p:stCondLst>
                                            <p:cond delay="499"/>
                                          </p:stCondLst>
                                        </p:cTn>
                                        <p:tgtEl>
                                          <p:spTgt spid="5"/>
                                        </p:tgtEl>
                                        <p:attrNameLst>
                                          <p:attrName>style.visibility</p:attrName>
                                        </p:attrNameLst>
                                      </p:cBhvr>
                                      <p:to>
                                        <p:strVal val="hidden"/>
                                      </p:to>
                                    </p:set>
                                  </p:childTnLst>
                                </p:cTn>
                              </p:par>
                              <p:par>
                                <p:cTn id="167" presetID="9" presetClass="exit" presetSubtype="0" fill="hold" nodeType="withEffect">
                                  <p:stCondLst>
                                    <p:cond delay="0"/>
                                  </p:stCondLst>
                                  <p:childTnLst>
                                    <p:animEffect transition="out" filter="dissolve">
                                      <p:cBhvr>
                                        <p:cTn id="168" dur="500"/>
                                        <p:tgtEl>
                                          <p:spTgt spid="37896"/>
                                        </p:tgtEl>
                                      </p:cBhvr>
                                    </p:animEffect>
                                    <p:set>
                                      <p:cBhvr>
                                        <p:cTn id="169" dur="1" fill="hold">
                                          <p:stCondLst>
                                            <p:cond delay="499"/>
                                          </p:stCondLst>
                                        </p:cTn>
                                        <p:tgtEl>
                                          <p:spTgt spid="37896"/>
                                        </p:tgtEl>
                                        <p:attrNameLst>
                                          <p:attrName>style.visibility</p:attrName>
                                        </p:attrNameLst>
                                      </p:cBhvr>
                                      <p:to>
                                        <p:strVal val="hidden"/>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9" presetClass="exit" presetSubtype="0" fill="hold" nodeType="clickEffect">
                                  <p:stCondLst>
                                    <p:cond delay="0"/>
                                  </p:stCondLst>
                                  <p:childTnLst>
                                    <p:animEffect transition="out" filter="dissolve">
                                      <p:cBhvr>
                                        <p:cTn id="173" dur="500"/>
                                        <p:tgtEl>
                                          <p:spTgt spid="37909"/>
                                        </p:tgtEl>
                                      </p:cBhvr>
                                    </p:animEffect>
                                    <p:set>
                                      <p:cBhvr>
                                        <p:cTn id="174" dur="1" fill="hold">
                                          <p:stCondLst>
                                            <p:cond delay="499"/>
                                          </p:stCondLst>
                                        </p:cTn>
                                        <p:tgtEl>
                                          <p:spTgt spid="37909"/>
                                        </p:tgtEl>
                                        <p:attrNameLst>
                                          <p:attrName>style.visibility</p:attrName>
                                        </p:attrNameLst>
                                      </p:cBhvr>
                                      <p:to>
                                        <p:strVal val="hidden"/>
                                      </p:to>
                                    </p:set>
                                  </p:childTnLst>
                                </p:cTn>
                              </p:par>
                              <p:par>
                                <p:cTn id="175" presetID="9" presetClass="exit" presetSubtype="0" fill="hold" nodeType="withEffect">
                                  <p:stCondLst>
                                    <p:cond delay="0"/>
                                  </p:stCondLst>
                                  <p:childTnLst>
                                    <p:animEffect transition="out" filter="dissolve">
                                      <p:cBhvr>
                                        <p:cTn id="176" dur="500"/>
                                        <p:tgtEl>
                                          <p:spTgt spid="37910"/>
                                        </p:tgtEl>
                                      </p:cBhvr>
                                    </p:animEffect>
                                    <p:set>
                                      <p:cBhvr>
                                        <p:cTn id="177" dur="1" fill="hold">
                                          <p:stCondLst>
                                            <p:cond delay="499"/>
                                          </p:stCondLst>
                                        </p:cTn>
                                        <p:tgtEl>
                                          <p:spTgt spid="37910"/>
                                        </p:tgtEl>
                                        <p:attrNameLst>
                                          <p:attrName>style.visibility</p:attrName>
                                        </p:attrNameLst>
                                      </p:cBhvr>
                                      <p:to>
                                        <p:strVal val="hidden"/>
                                      </p:to>
                                    </p:set>
                                  </p:childTnLst>
                                </p:cTn>
                              </p:par>
                              <p:par>
                                <p:cTn id="178" presetID="9" presetClass="entr" presetSubtype="0" fill="hold" nodeType="withEffect">
                                  <p:stCondLst>
                                    <p:cond delay="0"/>
                                  </p:stCondLst>
                                  <p:childTnLst>
                                    <p:set>
                                      <p:cBhvr>
                                        <p:cTn id="179" dur="1" fill="hold">
                                          <p:stCondLst>
                                            <p:cond delay="0"/>
                                          </p:stCondLst>
                                        </p:cTn>
                                        <p:tgtEl>
                                          <p:spTgt spid="37915"/>
                                        </p:tgtEl>
                                        <p:attrNameLst>
                                          <p:attrName>style.visibility</p:attrName>
                                        </p:attrNameLst>
                                      </p:cBhvr>
                                      <p:to>
                                        <p:strVal val="visible"/>
                                      </p:to>
                                    </p:set>
                                    <p:animEffect transition="in" filter="dissolve">
                                      <p:cBhvr>
                                        <p:cTn id="180" dur="500"/>
                                        <p:tgtEl>
                                          <p:spTgt spid="37915"/>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9" presetClass="entr" presetSubtype="0" fill="hold" nodeType="clickEffect">
                                  <p:stCondLst>
                                    <p:cond delay="0"/>
                                  </p:stCondLst>
                                  <p:childTnLst>
                                    <p:set>
                                      <p:cBhvr>
                                        <p:cTn id="184" dur="1" fill="hold">
                                          <p:stCondLst>
                                            <p:cond delay="0"/>
                                          </p:stCondLst>
                                        </p:cTn>
                                        <p:tgtEl>
                                          <p:spTgt spid="37916"/>
                                        </p:tgtEl>
                                        <p:attrNameLst>
                                          <p:attrName>style.visibility</p:attrName>
                                        </p:attrNameLst>
                                      </p:cBhvr>
                                      <p:to>
                                        <p:strVal val="visible"/>
                                      </p:to>
                                    </p:set>
                                    <p:animEffect transition="in" filter="dissolve">
                                      <p:cBhvr>
                                        <p:cTn id="185" dur="500"/>
                                        <p:tgtEl>
                                          <p:spTgt spid="37916"/>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9" presetClass="entr" presetSubtype="0" fill="hold" nodeType="clickEffect">
                                  <p:stCondLst>
                                    <p:cond delay="0"/>
                                  </p:stCondLst>
                                  <p:childTnLst>
                                    <p:set>
                                      <p:cBhvr>
                                        <p:cTn id="189" dur="1" fill="hold">
                                          <p:stCondLst>
                                            <p:cond delay="0"/>
                                          </p:stCondLst>
                                        </p:cTn>
                                        <p:tgtEl>
                                          <p:spTgt spid="37917"/>
                                        </p:tgtEl>
                                        <p:attrNameLst>
                                          <p:attrName>style.visibility</p:attrName>
                                        </p:attrNameLst>
                                      </p:cBhvr>
                                      <p:to>
                                        <p:strVal val="visible"/>
                                      </p:to>
                                    </p:set>
                                    <p:animEffect transition="in" filter="dissolve">
                                      <p:cBhvr>
                                        <p:cTn id="190" dur="500"/>
                                        <p:tgtEl>
                                          <p:spTgt spid="37917"/>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9" presetClass="exit" presetSubtype="0" fill="hold" nodeType="clickEffect">
                                  <p:stCondLst>
                                    <p:cond delay="0"/>
                                  </p:stCondLst>
                                  <p:childTnLst>
                                    <p:animEffect transition="out" filter="dissolve">
                                      <p:cBhvr>
                                        <p:cTn id="194" dur="500"/>
                                        <p:tgtEl>
                                          <p:spTgt spid="37904"/>
                                        </p:tgtEl>
                                      </p:cBhvr>
                                    </p:animEffect>
                                    <p:set>
                                      <p:cBhvr>
                                        <p:cTn id="195" dur="1" fill="hold">
                                          <p:stCondLst>
                                            <p:cond delay="499"/>
                                          </p:stCondLst>
                                        </p:cTn>
                                        <p:tgtEl>
                                          <p:spTgt spid="37904"/>
                                        </p:tgtEl>
                                        <p:attrNameLst>
                                          <p:attrName>style.visibility</p:attrName>
                                        </p:attrNameLst>
                                      </p:cBhvr>
                                      <p:to>
                                        <p:strVal val="hidden"/>
                                      </p:to>
                                    </p:set>
                                  </p:childTnLst>
                                </p:cTn>
                              </p:par>
                              <p:par>
                                <p:cTn id="196" presetID="9" presetClass="exit" presetSubtype="0" fill="hold" nodeType="withEffect">
                                  <p:stCondLst>
                                    <p:cond delay="0"/>
                                  </p:stCondLst>
                                  <p:childTnLst>
                                    <p:animEffect transition="out" filter="dissolve">
                                      <p:cBhvr>
                                        <p:cTn id="197" dur="500"/>
                                        <p:tgtEl>
                                          <p:spTgt spid="37902"/>
                                        </p:tgtEl>
                                      </p:cBhvr>
                                    </p:animEffect>
                                    <p:set>
                                      <p:cBhvr>
                                        <p:cTn id="198" dur="1" fill="hold">
                                          <p:stCondLst>
                                            <p:cond delay="499"/>
                                          </p:stCondLst>
                                        </p:cTn>
                                        <p:tgtEl>
                                          <p:spTgt spid="37902"/>
                                        </p:tgtEl>
                                        <p:attrNameLst>
                                          <p:attrName>style.visibility</p:attrName>
                                        </p:attrNameLst>
                                      </p:cBhvr>
                                      <p:to>
                                        <p:strVal val="hidden"/>
                                      </p:to>
                                    </p:set>
                                  </p:childTnLst>
                                </p:cTn>
                              </p:par>
                              <p:par>
                                <p:cTn id="199" presetID="9" presetClass="exit" presetSubtype="0" fill="hold" nodeType="withEffect">
                                  <p:stCondLst>
                                    <p:cond delay="0"/>
                                  </p:stCondLst>
                                  <p:childTnLst>
                                    <p:animEffect transition="out" filter="dissolve">
                                      <p:cBhvr>
                                        <p:cTn id="200" dur="500"/>
                                        <p:tgtEl>
                                          <p:spTgt spid="37900"/>
                                        </p:tgtEl>
                                      </p:cBhvr>
                                    </p:animEffect>
                                    <p:set>
                                      <p:cBhvr>
                                        <p:cTn id="201" dur="1" fill="hold">
                                          <p:stCondLst>
                                            <p:cond delay="499"/>
                                          </p:stCondLst>
                                        </p:cTn>
                                        <p:tgtEl>
                                          <p:spTgt spid="37900"/>
                                        </p:tgtEl>
                                        <p:attrNameLst>
                                          <p:attrName>style.visibility</p:attrName>
                                        </p:attrNameLst>
                                      </p:cBhvr>
                                      <p:to>
                                        <p:strVal val="hidden"/>
                                      </p:to>
                                    </p:set>
                                  </p:childTnLst>
                                </p:cTn>
                              </p:par>
                              <p:par>
                                <p:cTn id="202" presetID="9" presetClass="exit" presetSubtype="0" fill="hold" nodeType="withEffect">
                                  <p:stCondLst>
                                    <p:cond delay="0"/>
                                  </p:stCondLst>
                                  <p:childTnLst>
                                    <p:animEffect transition="out" filter="dissolve">
                                      <p:cBhvr>
                                        <p:cTn id="203" dur="500"/>
                                        <p:tgtEl>
                                          <p:spTgt spid="37898"/>
                                        </p:tgtEl>
                                      </p:cBhvr>
                                    </p:animEffect>
                                    <p:set>
                                      <p:cBhvr>
                                        <p:cTn id="204" dur="1" fill="hold">
                                          <p:stCondLst>
                                            <p:cond delay="499"/>
                                          </p:stCondLst>
                                        </p:cTn>
                                        <p:tgtEl>
                                          <p:spTgt spid="37898"/>
                                        </p:tgtEl>
                                        <p:attrNameLst>
                                          <p:attrName>style.visibility</p:attrName>
                                        </p:attrNameLst>
                                      </p:cBhvr>
                                      <p:to>
                                        <p:strVal val="hidden"/>
                                      </p:to>
                                    </p:set>
                                  </p:childTnLst>
                                </p:cTn>
                              </p:par>
                              <p:par>
                                <p:cTn id="205" presetID="9" presetClass="entr" presetSubtype="0" fill="hold" nodeType="withEffect">
                                  <p:stCondLst>
                                    <p:cond delay="0"/>
                                  </p:stCondLst>
                                  <p:childTnLst>
                                    <p:set>
                                      <p:cBhvr>
                                        <p:cTn id="206" dur="1" fill="hold">
                                          <p:stCondLst>
                                            <p:cond delay="0"/>
                                          </p:stCondLst>
                                        </p:cTn>
                                        <p:tgtEl>
                                          <p:spTgt spid="37918"/>
                                        </p:tgtEl>
                                        <p:attrNameLst>
                                          <p:attrName>style.visibility</p:attrName>
                                        </p:attrNameLst>
                                      </p:cBhvr>
                                      <p:to>
                                        <p:strVal val="visible"/>
                                      </p:to>
                                    </p:set>
                                    <p:animEffect transition="in" filter="dissolve">
                                      <p:cBhvr>
                                        <p:cTn id="207" dur="500"/>
                                        <p:tgtEl>
                                          <p:spTgt spid="37918"/>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9" presetClass="entr" presetSubtype="0" fill="hold" nodeType="clickEffect">
                                  <p:stCondLst>
                                    <p:cond delay="0"/>
                                  </p:stCondLst>
                                  <p:childTnLst>
                                    <p:set>
                                      <p:cBhvr>
                                        <p:cTn id="211" dur="1" fill="hold">
                                          <p:stCondLst>
                                            <p:cond delay="0"/>
                                          </p:stCondLst>
                                        </p:cTn>
                                        <p:tgtEl>
                                          <p:spTgt spid="37919"/>
                                        </p:tgtEl>
                                        <p:attrNameLst>
                                          <p:attrName>style.visibility</p:attrName>
                                        </p:attrNameLst>
                                      </p:cBhvr>
                                      <p:to>
                                        <p:strVal val="visible"/>
                                      </p:to>
                                    </p:set>
                                    <p:animEffect transition="in" filter="dissolve">
                                      <p:cBhvr>
                                        <p:cTn id="212" dur="500"/>
                                        <p:tgtEl>
                                          <p:spTgt spid="37919"/>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9" presetClass="entr" presetSubtype="0" fill="hold" nodeType="clickEffect">
                                  <p:stCondLst>
                                    <p:cond delay="0"/>
                                  </p:stCondLst>
                                  <p:childTnLst>
                                    <p:set>
                                      <p:cBhvr>
                                        <p:cTn id="216" dur="1" fill="hold">
                                          <p:stCondLst>
                                            <p:cond delay="0"/>
                                          </p:stCondLst>
                                        </p:cTn>
                                        <p:tgtEl>
                                          <p:spTgt spid="37920"/>
                                        </p:tgtEl>
                                        <p:attrNameLst>
                                          <p:attrName>style.visibility</p:attrName>
                                        </p:attrNameLst>
                                      </p:cBhvr>
                                      <p:to>
                                        <p:strVal val="visible"/>
                                      </p:to>
                                    </p:set>
                                    <p:animEffect transition="in" filter="dissolve">
                                      <p:cBhvr>
                                        <p:cTn id="217" dur="500"/>
                                        <p:tgtEl>
                                          <p:spTgt spid="37920"/>
                                        </p:tgtEl>
                                      </p:cBhvr>
                                    </p:animEffect>
                                  </p:childTnLst>
                                </p:cTn>
                              </p:par>
                              <p:par>
                                <p:cTn id="218" presetID="9" presetClass="exit" presetSubtype="0" fill="hold" nodeType="withEffect">
                                  <p:stCondLst>
                                    <p:cond delay="0"/>
                                  </p:stCondLst>
                                  <p:childTnLst>
                                    <p:animEffect transition="out" filter="dissolve">
                                      <p:cBhvr>
                                        <p:cTn id="219" dur="500"/>
                                        <p:tgtEl>
                                          <p:spTgt spid="37916"/>
                                        </p:tgtEl>
                                      </p:cBhvr>
                                    </p:animEffect>
                                    <p:set>
                                      <p:cBhvr>
                                        <p:cTn id="220" dur="1" fill="hold">
                                          <p:stCondLst>
                                            <p:cond delay="499"/>
                                          </p:stCondLst>
                                        </p:cTn>
                                        <p:tgtEl>
                                          <p:spTgt spid="37916"/>
                                        </p:tgtEl>
                                        <p:attrNameLst>
                                          <p:attrName>style.visibility</p:attrName>
                                        </p:attrNameLst>
                                      </p:cBhvr>
                                      <p:to>
                                        <p:strVal val="hidden"/>
                                      </p:to>
                                    </p:set>
                                  </p:childTnLst>
                                </p:cTn>
                              </p:par>
                              <p:par>
                                <p:cTn id="221" presetID="9" presetClass="exit" presetSubtype="0" fill="hold" nodeType="withEffect">
                                  <p:stCondLst>
                                    <p:cond delay="0"/>
                                  </p:stCondLst>
                                  <p:childTnLst>
                                    <p:animEffect transition="out" filter="dissolve">
                                      <p:cBhvr>
                                        <p:cTn id="222" dur="500"/>
                                        <p:tgtEl>
                                          <p:spTgt spid="37915"/>
                                        </p:tgtEl>
                                      </p:cBhvr>
                                    </p:animEffect>
                                    <p:set>
                                      <p:cBhvr>
                                        <p:cTn id="223" dur="1" fill="hold">
                                          <p:stCondLst>
                                            <p:cond delay="499"/>
                                          </p:stCondLst>
                                        </p:cTn>
                                        <p:tgtEl>
                                          <p:spTgt spid="37915"/>
                                        </p:tgtEl>
                                        <p:attrNameLst>
                                          <p:attrName>style.visibility</p:attrName>
                                        </p:attrNameLst>
                                      </p:cBhvr>
                                      <p:to>
                                        <p:strVal val="hidden"/>
                                      </p:to>
                                    </p:set>
                                  </p:childTnLst>
                                </p:cTn>
                              </p:par>
                              <p:par>
                                <p:cTn id="224" presetID="9" presetClass="exit" presetSubtype="0" fill="hold" nodeType="withEffect">
                                  <p:stCondLst>
                                    <p:cond delay="0"/>
                                  </p:stCondLst>
                                  <p:childTnLst>
                                    <p:animEffect transition="out" filter="dissolve">
                                      <p:cBhvr>
                                        <p:cTn id="225" dur="500"/>
                                        <p:tgtEl>
                                          <p:spTgt spid="37917"/>
                                        </p:tgtEl>
                                      </p:cBhvr>
                                    </p:animEffect>
                                    <p:set>
                                      <p:cBhvr>
                                        <p:cTn id="226" dur="1" fill="hold">
                                          <p:stCondLst>
                                            <p:cond delay="499"/>
                                          </p:stCondLst>
                                        </p:cTn>
                                        <p:tgtEl>
                                          <p:spTgt spid="379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Exercise – 2007 – Q3(b) – H.L.</a:t>
            </a:r>
            <a:endParaRPr lang="en-GB" altLang="en-US" sz="3600" b="1"/>
          </a:p>
        </p:txBody>
      </p:sp>
      <p:graphicFrame>
        <p:nvGraphicFramePr>
          <p:cNvPr id="27650" name="Object 2"/>
          <p:cNvGraphicFramePr>
            <a:graphicFrameLocks noChangeAspect="1"/>
          </p:cNvGraphicFramePr>
          <p:nvPr/>
        </p:nvGraphicFramePr>
        <p:xfrm>
          <a:off x="611188" y="1484313"/>
          <a:ext cx="6753225" cy="4537075"/>
        </p:xfrm>
        <a:graphic>
          <a:graphicData uri="http://schemas.openxmlformats.org/presentationml/2006/ole">
            <mc:AlternateContent xmlns:mc="http://schemas.openxmlformats.org/markup-compatibility/2006">
              <mc:Choice xmlns:v="urn:schemas-microsoft-com:vml" Requires="v">
                <p:oleObj spid="_x0000_s37914" name="Equation" r:id="rId3" imgW="3327120" imgH="2234880" progId="Equation.DSMT4">
                  <p:embed/>
                </p:oleObj>
              </mc:Choice>
              <mc:Fallback>
                <p:oleObj name="Equation" r:id="rId3" imgW="3327120" imgH="223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84313"/>
                        <a:ext cx="67532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8218398"/>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9750" y="765175"/>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pitchFamily="1" charset="0"/>
              </a:defRPr>
            </a:lvl1pPr>
            <a:lvl2pPr marL="742950" indent="-285750">
              <a:defRPr>
                <a:solidFill>
                  <a:schemeClr val="tx1"/>
                </a:solidFill>
                <a:latin typeface="Times" pitchFamily="1" charset="0"/>
              </a:defRPr>
            </a:lvl2pPr>
            <a:lvl3pPr marL="1143000" indent="-228600">
              <a:defRPr>
                <a:solidFill>
                  <a:schemeClr val="tx1"/>
                </a:solidFill>
                <a:latin typeface="Times" pitchFamily="1" charset="0"/>
              </a:defRPr>
            </a:lvl3pPr>
            <a:lvl4pPr marL="1600200" indent="-228600">
              <a:defRPr>
                <a:solidFill>
                  <a:schemeClr val="tx1"/>
                </a:solidFill>
                <a:latin typeface="Times" pitchFamily="1" charset="0"/>
              </a:defRPr>
            </a:lvl4pPr>
            <a:lvl5pPr marL="2057400" indent="-228600">
              <a:defRPr>
                <a:solidFill>
                  <a:schemeClr val="tx1"/>
                </a:solidFill>
                <a:latin typeface="Times" pitchFamily="1" charset="0"/>
              </a:defRPr>
            </a:lvl5pPr>
            <a:lvl6pPr marL="2514600" indent="-228600" eaLnBrk="0" fontAlgn="base" hangingPunct="0">
              <a:spcBef>
                <a:spcPct val="0"/>
              </a:spcBef>
              <a:spcAft>
                <a:spcPct val="0"/>
              </a:spcAft>
              <a:defRPr>
                <a:solidFill>
                  <a:schemeClr val="tx1"/>
                </a:solidFill>
                <a:latin typeface="Times" pitchFamily="1" charset="0"/>
              </a:defRPr>
            </a:lvl6pPr>
            <a:lvl7pPr marL="2971800" indent="-228600" eaLnBrk="0" fontAlgn="base" hangingPunct="0">
              <a:spcBef>
                <a:spcPct val="0"/>
              </a:spcBef>
              <a:spcAft>
                <a:spcPct val="0"/>
              </a:spcAft>
              <a:defRPr>
                <a:solidFill>
                  <a:schemeClr val="tx1"/>
                </a:solidFill>
                <a:latin typeface="Times" pitchFamily="1" charset="0"/>
              </a:defRPr>
            </a:lvl7pPr>
            <a:lvl8pPr marL="3429000" indent="-228600" eaLnBrk="0" fontAlgn="base" hangingPunct="0">
              <a:spcBef>
                <a:spcPct val="0"/>
              </a:spcBef>
              <a:spcAft>
                <a:spcPct val="0"/>
              </a:spcAft>
              <a:defRPr>
                <a:solidFill>
                  <a:schemeClr val="tx1"/>
                </a:solidFill>
                <a:latin typeface="Times" pitchFamily="1" charset="0"/>
              </a:defRPr>
            </a:lvl8pPr>
            <a:lvl9pPr marL="3886200" indent="-228600" eaLnBrk="0" fontAlgn="base" hangingPunct="0">
              <a:spcBef>
                <a:spcPct val="0"/>
              </a:spcBef>
              <a:spcAft>
                <a:spcPct val="0"/>
              </a:spcAft>
              <a:defRPr>
                <a:solidFill>
                  <a:schemeClr val="tx1"/>
                </a:solidFill>
                <a:latin typeface="Times" pitchFamily="1" charset="0"/>
              </a:defRPr>
            </a:lvl9pPr>
          </a:lstStyle>
          <a:p>
            <a:pPr algn="ctr"/>
            <a:r>
              <a:rPr lang="en-IE" altLang="en-US" sz="3600" b="1"/>
              <a:t>Solution</a:t>
            </a:r>
            <a:endParaRPr lang="en-GB" altLang="en-US" sz="3600" b="1"/>
          </a:p>
        </p:txBody>
      </p:sp>
      <p:sp>
        <p:nvSpPr>
          <p:cNvPr id="3" name="Isosceles Triangle 2"/>
          <p:cNvSpPr/>
          <p:nvPr/>
        </p:nvSpPr>
        <p:spPr>
          <a:xfrm>
            <a:off x="5580063" y="2852738"/>
            <a:ext cx="2736850" cy="3384550"/>
          </a:xfrm>
          <a:prstGeom prst="triangle">
            <a:avLst>
              <a:gd name="adj" fmla="val 100000"/>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5" name="Straight Arrow Connector 4"/>
          <p:cNvCxnSpPr>
            <a:stCxn id="3" idx="2"/>
          </p:cNvCxnSpPr>
          <p:nvPr/>
        </p:nvCxnSpPr>
        <p:spPr>
          <a:xfrm rot="5400000" flipH="1" flipV="1">
            <a:off x="4860131" y="5372895"/>
            <a:ext cx="1584325" cy="14446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5575300" y="3822700"/>
            <a:ext cx="1943100" cy="2413000"/>
          </a:xfrm>
          <a:custGeom>
            <a:avLst/>
            <a:gdLst>
              <a:gd name="connsiteX0" fmla="*/ 0 w 1943100"/>
              <a:gd name="connsiteY0" fmla="*/ 2413000 h 2413000"/>
              <a:gd name="connsiteX1" fmla="*/ 495300 w 1943100"/>
              <a:gd name="connsiteY1" fmla="*/ 406400 h 2413000"/>
              <a:gd name="connsiteX2" fmla="*/ 1943100 w 1943100"/>
              <a:gd name="connsiteY2" fmla="*/ 0 h 2413000"/>
            </a:gdLst>
            <a:ahLst/>
            <a:cxnLst>
              <a:cxn ang="0">
                <a:pos x="connsiteX0" y="connsiteY0"/>
              </a:cxn>
              <a:cxn ang="0">
                <a:pos x="connsiteX1" y="connsiteY1"/>
              </a:cxn>
              <a:cxn ang="0">
                <a:pos x="connsiteX2" y="connsiteY2"/>
              </a:cxn>
            </a:cxnLst>
            <a:rect l="l" t="t" r="r" b="b"/>
            <a:pathLst>
              <a:path w="1943100" h="2413000">
                <a:moveTo>
                  <a:pt x="0" y="2413000"/>
                </a:moveTo>
                <a:cubicBezTo>
                  <a:pt x="85725" y="1610783"/>
                  <a:pt x="171450" y="808567"/>
                  <a:pt x="495300" y="406400"/>
                </a:cubicBezTo>
                <a:cubicBezTo>
                  <a:pt x="819150" y="4233"/>
                  <a:pt x="1381125" y="2116"/>
                  <a:pt x="1943100" y="0"/>
                </a:cubicBezTo>
              </a:path>
            </a:pathLst>
          </a:cu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11" name="Straight Arrow Connector 10"/>
          <p:cNvCxnSpPr/>
          <p:nvPr/>
        </p:nvCxnSpPr>
        <p:spPr>
          <a:xfrm>
            <a:off x="6516688" y="3790950"/>
            <a:ext cx="1079500" cy="1588"/>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Object 2"/>
          <p:cNvGraphicFramePr>
            <a:graphicFrameLocks noChangeAspect="1"/>
          </p:cNvGraphicFramePr>
          <p:nvPr/>
        </p:nvGraphicFramePr>
        <p:xfrm>
          <a:off x="5746750" y="5900738"/>
          <a:ext cx="481013" cy="336550"/>
        </p:xfrm>
        <a:graphic>
          <a:graphicData uri="http://schemas.openxmlformats.org/presentationml/2006/ole">
            <mc:AlternateContent xmlns:mc="http://schemas.openxmlformats.org/markup-compatibility/2006">
              <mc:Choice xmlns:v="urn:schemas-microsoft-com:vml" Requires="v">
                <p:oleObj spid="_x0000_s39562" name="Equation" r:id="rId3" imgW="253800" imgH="177480" progId="Equation.DSMT4">
                  <p:embed/>
                </p:oleObj>
              </mc:Choice>
              <mc:Fallback>
                <p:oleObj name="Equation" r:id="rId3" imgW="25380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0" y="5900738"/>
                        <a:ext cx="4810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5364163" y="5395913"/>
          <a:ext cx="239712" cy="265112"/>
        </p:xfrm>
        <a:graphic>
          <a:graphicData uri="http://schemas.openxmlformats.org/presentationml/2006/ole">
            <mc:AlternateContent xmlns:mc="http://schemas.openxmlformats.org/markup-compatibility/2006">
              <mc:Choice xmlns:v="urn:schemas-microsoft-com:vml" Requires="v">
                <p:oleObj spid="_x0000_s39563" name="Equation" r:id="rId5" imgW="126720" imgH="139680" progId="Equation.DSMT4">
                  <p:embed/>
                </p:oleObj>
              </mc:Choice>
              <mc:Fallback>
                <p:oleObj name="Equation" r:id="rId5" imgW="12672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5395913"/>
                        <a:ext cx="239712"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5726113" y="5108575"/>
          <a:ext cx="717550" cy="265113"/>
        </p:xfrm>
        <a:graphic>
          <a:graphicData uri="http://schemas.openxmlformats.org/presentationml/2006/ole">
            <mc:AlternateContent xmlns:mc="http://schemas.openxmlformats.org/markup-compatibility/2006">
              <mc:Choice xmlns:v="urn:schemas-microsoft-com:vml" Requires="v">
                <p:oleObj spid="_x0000_s39564" name="Equation" r:id="rId7" imgW="482400" imgH="177480" progId="Equation.DSMT4">
                  <p:embed/>
                </p:oleObj>
              </mc:Choice>
              <mc:Fallback>
                <p:oleObj name="Equation" r:id="rId7" imgW="48240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6113" y="5108575"/>
                        <a:ext cx="717550"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1" name="Object 5"/>
          <p:cNvGraphicFramePr>
            <a:graphicFrameLocks noChangeAspect="1"/>
          </p:cNvGraphicFramePr>
          <p:nvPr/>
        </p:nvGraphicFramePr>
        <p:xfrm>
          <a:off x="539750" y="836613"/>
          <a:ext cx="3584575" cy="504825"/>
        </p:xfrm>
        <a:graphic>
          <a:graphicData uri="http://schemas.openxmlformats.org/presentationml/2006/ole">
            <mc:AlternateContent xmlns:mc="http://schemas.openxmlformats.org/markup-compatibility/2006">
              <mc:Choice xmlns:v="urn:schemas-microsoft-com:vml" Requires="v">
                <p:oleObj spid="_x0000_s39565" name="Equation" r:id="rId9" imgW="1892160" imgH="266400" progId="Equation.DSMT4">
                  <p:embed/>
                </p:oleObj>
              </mc:Choice>
              <mc:Fallback>
                <p:oleObj name="Equation" r:id="rId9" imgW="1892160" imgH="266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750" y="836613"/>
                        <a:ext cx="35845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2" name="Object 6"/>
          <p:cNvGraphicFramePr>
            <a:graphicFrameLocks noChangeAspect="1"/>
          </p:cNvGraphicFramePr>
          <p:nvPr/>
        </p:nvGraphicFramePr>
        <p:xfrm>
          <a:off x="539750" y="692150"/>
          <a:ext cx="2911475" cy="793750"/>
        </p:xfrm>
        <a:graphic>
          <a:graphicData uri="http://schemas.openxmlformats.org/presentationml/2006/ole">
            <mc:AlternateContent xmlns:mc="http://schemas.openxmlformats.org/markup-compatibility/2006">
              <mc:Choice xmlns:v="urn:schemas-microsoft-com:vml" Requires="v">
                <p:oleObj spid="_x0000_s39566" name="Equation" r:id="rId11" imgW="1536480" imgH="419040" progId="Equation.DSMT4">
                  <p:embed/>
                </p:oleObj>
              </mc:Choice>
              <mc:Fallback>
                <p:oleObj name="Equation" r:id="rId11" imgW="1536480" imgH="419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750" y="692150"/>
                        <a:ext cx="291147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3" name="Object 7"/>
          <p:cNvGraphicFramePr>
            <a:graphicFrameLocks noChangeAspect="1"/>
          </p:cNvGraphicFramePr>
          <p:nvPr/>
        </p:nvGraphicFramePr>
        <p:xfrm>
          <a:off x="539750" y="1557338"/>
          <a:ext cx="3584575" cy="504825"/>
        </p:xfrm>
        <a:graphic>
          <a:graphicData uri="http://schemas.openxmlformats.org/presentationml/2006/ole">
            <mc:AlternateContent xmlns:mc="http://schemas.openxmlformats.org/markup-compatibility/2006">
              <mc:Choice xmlns:v="urn:schemas-microsoft-com:vml" Requires="v">
                <p:oleObj spid="_x0000_s39567" name="Equation" r:id="rId13" imgW="1892160" imgH="266400" progId="Equation.DSMT4">
                  <p:embed/>
                </p:oleObj>
              </mc:Choice>
              <mc:Fallback>
                <p:oleObj name="Equation" r:id="rId13" imgW="1892160" imgH="2664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750" y="1557338"/>
                        <a:ext cx="35845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4" name="Object 8"/>
          <p:cNvGraphicFramePr>
            <a:graphicFrameLocks noChangeAspect="1"/>
          </p:cNvGraphicFramePr>
          <p:nvPr/>
        </p:nvGraphicFramePr>
        <p:xfrm>
          <a:off x="539750" y="1412875"/>
          <a:ext cx="2887663" cy="793750"/>
        </p:xfrm>
        <a:graphic>
          <a:graphicData uri="http://schemas.openxmlformats.org/presentationml/2006/ole">
            <mc:AlternateContent xmlns:mc="http://schemas.openxmlformats.org/markup-compatibility/2006">
              <mc:Choice xmlns:v="urn:schemas-microsoft-com:vml" Requires="v">
                <p:oleObj spid="_x0000_s39568" name="Equation" r:id="rId15" imgW="1523880" imgH="419040" progId="Equation.DSMT4">
                  <p:embed/>
                </p:oleObj>
              </mc:Choice>
              <mc:Fallback>
                <p:oleObj name="Equation" r:id="rId15" imgW="1523880" imgH="419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750" y="1412875"/>
                        <a:ext cx="2887663"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5" name="Object 9"/>
          <p:cNvGraphicFramePr>
            <a:graphicFrameLocks noChangeAspect="1"/>
          </p:cNvGraphicFramePr>
          <p:nvPr/>
        </p:nvGraphicFramePr>
        <p:xfrm>
          <a:off x="539750" y="2252663"/>
          <a:ext cx="4016375" cy="744537"/>
        </p:xfrm>
        <a:graphic>
          <a:graphicData uri="http://schemas.openxmlformats.org/presentationml/2006/ole">
            <mc:AlternateContent xmlns:mc="http://schemas.openxmlformats.org/markup-compatibility/2006">
              <mc:Choice xmlns:v="urn:schemas-microsoft-com:vml" Requires="v">
                <p:oleObj spid="_x0000_s39569" name="Equation" r:id="rId17" imgW="2120760" imgH="393480" progId="Equation.DSMT4">
                  <p:embed/>
                </p:oleObj>
              </mc:Choice>
              <mc:Fallback>
                <p:oleObj name="Equation" r:id="rId17" imgW="212076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750" y="2252663"/>
                        <a:ext cx="4016375" cy="74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6" name="Object 10"/>
          <p:cNvGraphicFramePr>
            <a:graphicFrameLocks noChangeAspect="1"/>
          </p:cNvGraphicFramePr>
          <p:nvPr/>
        </p:nvGraphicFramePr>
        <p:xfrm>
          <a:off x="558800" y="2205038"/>
          <a:ext cx="3149600" cy="841375"/>
        </p:xfrm>
        <a:graphic>
          <a:graphicData uri="http://schemas.openxmlformats.org/presentationml/2006/ole">
            <mc:AlternateContent xmlns:mc="http://schemas.openxmlformats.org/markup-compatibility/2006">
              <mc:Choice xmlns:v="urn:schemas-microsoft-com:vml" Requires="v">
                <p:oleObj spid="_x0000_s39570" name="Equation" r:id="rId19" imgW="1663560" imgH="444240" progId="Equation.DSMT4">
                  <p:embed/>
                </p:oleObj>
              </mc:Choice>
              <mc:Fallback>
                <p:oleObj name="Equation" r:id="rId19" imgW="1663560" imgH="4442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8800" y="2205038"/>
                        <a:ext cx="3149600"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7" name="Object 11"/>
          <p:cNvGraphicFramePr>
            <a:graphicFrameLocks noChangeAspect="1"/>
          </p:cNvGraphicFramePr>
          <p:nvPr/>
        </p:nvGraphicFramePr>
        <p:xfrm>
          <a:off x="539750" y="3068638"/>
          <a:ext cx="4016375" cy="744537"/>
        </p:xfrm>
        <a:graphic>
          <a:graphicData uri="http://schemas.openxmlformats.org/presentationml/2006/ole">
            <mc:AlternateContent xmlns:mc="http://schemas.openxmlformats.org/markup-compatibility/2006">
              <mc:Choice xmlns:v="urn:schemas-microsoft-com:vml" Requires="v">
                <p:oleObj spid="_x0000_s39571" name="Equation" r:id="rId21" imgW="2120760" imgH="393480" progId="Equation.DSMT4">
                  <p:embed/>
                </p:oleObj>
              </mc:Choice>
              <mc:Fallback>
                <p:oleObj name="Equation" r:id="rId21" imgW="2120760" imgH="393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9750" y="3068638"/>
                        <a:ext cx="4016375" cy="74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8" name="Object 12"/>
          <p:cNvGraphicFramePr>
            <a:graphicFrameLocks noChangeAspect="1"/>
          </p:cNvGraphicFramePr>
          <p:nvPr/>
        </p:nvGraphicFramePr>
        <p:xfrm>
          <a:off x="539750" y="3019425"/>
          <a:ext cx="3125788" cy="841375"/>
        </p:xfrm>
        <a:graphic>
          <a:graphicData uri="http://schemas.openxmlformats.org/presentationml/2006/ole">
            <mc:AlternateContent xmlns:mc="http://schemas.openxmlformats.org/markup-compatibility/2006">
              <mc:Choice xmlns:v="urn:schemas-microsoft-com:vml" Requires="v">
                <p:oleObj spid="_x0000_s39572" name="Equation" r:id="rId23" imgW="1650960" imgH="444240" progId="Equation.DSMT4">
                  <p:embed/>
                </p:oleObj>
              </mc:Choice>
              <mc:Fallback>
                <p:oleObj name="Equation" r:id="rId23" imgW="1650960" imgH="4442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9750" y="3019425"/>
                        <a:ext cx="3125788"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9" name="Object 13"/>
          <p:cNvGraphicFramePr>
            <a:graphicFrameLocks noChangeAspect="1"/>
          </p:cNvGraphicFramePr>
          <p:nvPr/>
        </p:nvGraphicFramePr>
        <p:xfrm>
          <a:off x="557213" y="3716338"/>
          <a:ext cx="3006725" cy="841375"/>
        </p:xfrm>
        <a:graphic>
          <a:graphicData uri="http://schemas.openxmlformats.org/presentationml/2006/ole">
            <mc:AlternateContent xmlns:mc="http://schemas.openxmlformats.org/markup-compatibility/2006">
              <mc:Choice xmlns:v="urn:schemas-microsoft-com:vml" Requires="v">
                <p:oleObj spid="_x0000_s39573" name="Equation" r:id="rId25" imgW="1587240" imgH="444240" progId="Equation.DSMT4">
                  <p:embed/>
                </p:oleObj>
              </mc:Choice>
              <mc:Fallback>
                <p:oleObj name="Equation" r:id="rId25" imgW="1587240" imgH="4442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7213" y="3716338"/>
                        <a:ext cx="3006725"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0" name="Object 14"/>
          <p:cNvGraphicFramePr>
            <a:graphicFrameLocks noChangeAspect="1"/>
          </p:cNvGraphicFramePr>
          <p:nvPr/>
        </p:nvGraphicFramePr>
        <p:xfrm>
          <a:off x="611188" y="4627563"/>
          <a:ext cx="3390900" cy="504825"/>
        </p:xfrm>
        <a:graphic>
          <a:graphicData uri="http://schemas.openxmlformats.org/presentationml/2006/ole">
            <mc:AlternateContent xmlns:mc="http://schemas.openxmlformats.org/markup-compatibility/2006">
              <mc:Choice xmlns:v="urn:schemas-microsoft-com:vml" Requires="v">
                <p:oleObj spid="_x0000_s39574" name="Equation" r:id="rId27" imgW="1790640" imgH="266400" progId="Equation.DSMT4">
                  <p:embed/>
                </p:oleObj>
              </mc:Choice>
              <mc:Fallback>
                <p:oleObj name="Equation" r:id="rId27" imgW="1790640" imgH="2664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1188" y="4627563"/>
                        <a:ext cx="33909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1" name="Object 15"/>
          <p:cNvGraphicFramePr>
            <a:graphicFrameLocks noChangeAspect="1"/>
          </p:cNvGraphicFramePr>
          <p:nvPr/>
        </p:nvGraphicFramePr>
        <p:xfrm>
          <a:off x="630238" y="5191125"/>
          <a:ext cx="3509962" cy="577850"/>
        </p:xfrm>
        <a:graphic>
          <a:graphicData uri="http://schemas.openxmlformats.org/presentationml/2006/ole">
            <mc:AlternateContent xmlns:mc="http://schemas.openxmlformats.org/markup-compatibility/2006">
              <mc:Choice xmlns:v="urn:schemas-microsoft-com:vml" Requires="v">
                <p:oleObj spid="_x0000_s39575" name="Equation" r:id="rId29" imgW="1854000" imgH="304560" progId="Equation.DSMT4">
                  <p:embed/>
                </p:oleObj>
              </mc:Choice>
              <mc:Fallback>
                <p:oleObj name="Equation" r:id="rId29" imgW="1854000" imgH="30456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0238" y="5191125"/>
                        <a:ext cx="350996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2" name="Object 16"/>
          <p:cNvGraphicFramePr>
            <a:graphicFrameLocks noChangeAspect="1"/>
          </p:cNvGraphicFramePr>
          <p:nvPr/>
        </p:nvGraphicFramePr>
        <p:xfrm>
          <a:off x="3708400" y="857250"/>
          <a:ext cx="793750" cy="842963"/>
        </p:xfrm>
        <a:graphic>
          <a:graphicData uri="http://schemas.openxmlformats.org/presentationml/2006/ole">
            <mc:AlternateContent xmlns:mc="http://schemas.openxmlformats.org/markup-compatibility/2006">
              <mc:Choice xmlns:v="urn:schemas-microsoft-com:vml" Requires="v">
                <p:oleObj spid="_x0000_s39576" name="Equation" r:id="rId31" imgW="419040" imgH="444240" progId="Equation.DSMT4">
                  <p:embed/>
                </p:oleObj>
              </mc:Choice>
              <mc:Fallback>
                <p:oleObj name="Equation" r:id="rId31" imgW="419040" imgH="4442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708400" y="857250"/>
                        <a:ext cx="793750" cy="84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3" name="Object 17"/>
          <p:cNvGraphicFramePr>
            <a:graphicFrameLocks noChangeAspect="1"/>
          </p:cNvGraphicFramePr>
          <p:nvPr/>
        </p:nvGraphicFramePr>
        <p:xfrm>
          <a:off x="4643438" y="615950"/>
          <a:ext cx="2668587" cy="1228725"/>
        </p:xfrm>
        <a:graphic>
          <a:graphicData uri="http://schemas.openxmlformats.org/presentationml/2006/ole">
            <mc:AlternateContent xmlns:mc="http://schemas.openxmlformats.org/markup-compatibility/2006">
              <mc:Choice xmlns:v="urn:schemas-microsoft-com:vml" Requires="v">
                <p:oleObj spid="_x0000_s39577" name="Equation" r:id="rId33" imgW="1409400" imgH="647640" progId="Equation.DSMT4">
                  <p:embed/>
                </p:oleObj>
              </mc:Choice>
              <mc:Fallback>
                <p:oleObj name="Equation" r:id="rId33" imgW="1409400" imgH="6476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643438" y="615950"/>
                        <a:ext cx="2668587" cy="122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4" name="Object 18"/>
          <p:cNvGraphicFramePr>
            <a:graphicFrameLocks noChangeAspect="1"/>
          </p:cNvGraphicFramePr>
          <p:nvPr/>
        </p:nvGraphicFramePr>
        <p:xfrm>
          <a:off x="539750" y="3860800"/>
          <a:ext cx="4259263" cy="504825"/>
        </p:xfrm>
        <a:graphic>
          <a:graphicData uri="http://schemas.openxmlformats.org/presentationml/2006/ole">
            <mc:AlternateContent xmlns:mc="http://schemas.openxmlformats.org/markup-compatibility/2006">
              <mc:Choice xmlns:v="urn:schemas-microsoft-com:vml" Requires="v">
                <p:oleObj spid="_x0000_s39578" name="Equation" r:id="rId35" imgW="2247840" imgH="266400" progId="Equation.DSMT4">
                  <p:embed/>
                </p:oleObj>
              </mc:Choice>
              <mc:Fallback>
                <p:oleObj name="Equation" r:id="rId35" imgW="2247840" imgH="2664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39750" y="3860800"/>
                        <a:ext cx="42592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5" name="Object 19"/>
          <p:cNvGraphicFramePr>
            <a:graphicFrameLocks noChangeAspect="1"/>
          </p:cNvGraphicFramePr>
          <p:nvPr/>
        </p:nvGraphicFramePr>
        <p:xfrm>
          <a:off x="539750" y="4437063"/>
          <a:ext cx="2406650" cy="504825"/>
        </p:xfrm>
        <a:graphic>
          <a:graphicData uri="http://schemas.openxmlformats.org/presentationml/2006/ole">
            <mc:AlternateContent xmlns:mc="http://schemas.openxmlformats.org/markup-compatibility/2006">
              <mc:Choice xmlns:v="urn:schemas-microsoft-com:vml" Requires="v">
                <p:oleObj spid="_x0000_s39579" name="Equation" r:id="rId37" imgW="1269720" imgH="266400" progId="Equation.DSMT4">
                  <p:embed/>
                </p:oleObj>
              </mc:Choice>
              <mc:Fallback>
                <p:oleObj name="Equation" r:id="rId37" imgW="1269720" imgH="2664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39750" y="4437063"/>
                        <a:ext cx="240665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6" name="Object 20"/>
          <p:cNvGraphicFramePr>
            <a:graphicFrameLocks noChangeAspect="1"/>
          </p:cNvGraphicFramePr>
          <p:nvPr/>
        </p:nvGraphicFramePr>
        <p:xfrm>
          <a:off x="6875463" y="3884613"/>
          <a:ext cx="482600" cy="336550"/>
        </p:xfrm>
        <a:graphic>
          <a:graphicData uri="http://schemas.openxmlformats.org/presentationml/2006/ole">
            <mc:AlternateContent xmlns:mc="http://schemas.openxmlformats.org/markup-compatibility/2006">
              <mc:Choice xmlns:v="urn:schemas-microsoft-com:vml" Requires="v">
                <p:oleObj spid="_x0000_s39580" name="Equation" r:id="rId39" imgW="253800" imgH="177480" progId="Equation.DSMT4">
                  <p:embed/>
                </p:oleObj>
              </mc:Choice>
              <mc:Fallback>
                <p:oleObj name="Equation" r:id="rId39" imgW="25380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3884613"/>
                        <a:ext cx="4826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7" name="Object 21"/>
          <p:cNvGraphicFramePr>
            <a:graphicFrameLocks noChangeAspect="1"/>
          </p:cNvGraphicFramePr>
          <p:nvPr/>
        </p:nvGraphicFramePr>
        <p:xfrm>
          <a:off x="554038" y="5059363"/>
          <a:ext cx="4881562" cy="890587"/>
        </p:xfrm>
        <a:graphic>
          <a:graphicData uri="http://schemas.openxmlformats.org/presentationml/2006/ole">
            <mc:AlternateContent xmlns:mc="http://schemas.openxmlformats.org/markup-compatibility/2006">
              <mc:Choice xmlns:v="urn:schemas-microsoft-com:vml" Requires="v">
                <p:oleObj spid="_x0000_s39581" name="Equation" r:id="rId40" imgW="2577960" imgH="469800" progId="Equation.DSMT4">
                  <p:embed/>
                </p:oleObj>
              </mc:Choice>
              <mc:Fallback>
                <p:oleObj name="Equation" r:id="rId40" imgW="2577960" imgH="46980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54038" y="5059363"/>
                        <a:ext cx="4881562" cy="89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8" name="Object 22"/>
          <p:cNvGraphicFramePr>
            <a:graphicFrameLocks noChangeAspect="1"/>
          </p:cNvGraphicFramePr>
          <p:nvPr/>
        </p:nvGraphicFramePr>
        <p:xfrm>
          <a:off x="914400" y="5059363"/>
          <a:ext cx="4160838" cy="890587"/>
        </p:xfrm>
        <a:graphic>
          <a:graphicData uri="http://schemas.openxmlformats.org/presentationml/2006/ole">
            <mc:AlternateContent xmlns:mc="http://schemas.openxmlformats.org/markup-compatibility/2006">
              <mc:Choice xmlns:v="urn:schemas-microsoft-com:vml" Requires="v">
                <p:oleObj spid="_x0000_s39582" name="Equation" r:id="rId42" imgW="2197080" imgH="469800" progId="Equation.DSMT4">
                  <p:embed/>
                </p:oleObj>
              </mc:Choice>
              <mc:Fallback>
                <p:oleObj name="Equation" r:id="rId42" imgW="2197080" imgH="46980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914400" y="5059363"/>
                        <a:ext cx="4160838" cy="89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9" name="Object 23"/>
          <p:cNvGraphicFramePr>
            <a:graphicFrameLocks noChangeAspect="1"/>
          </p:cNvGraphicFramePr>
          <p:nvPr/>
        </p:nvGraphicFramePr>
        <p:xfrm>
          <a:off x="539750" y="836613"/>
          <a:ext cx="5099050" cy="481012"/>
        </p:xfrm>
        <a:graphic>
          <a:graphicData uri="http://schemas.openxmlformats.org/presentationml/2006/ole">
            <mc:AlternateContent xmlns:mc="http://schemas.openxmlformats.org/markup-compatibility/2006">
              <mc:Choice xmlns:v="urn:schemas-microsoft-com:vml" Requires="v">
                <p:oleObj spid="_x0000_s39583" name="Equation" r:id="rId44" imgW="2692080" imgH="253800" progId="Equation.DSMT4">
                  <p:embed/>
                </p:oleObj>
              </mc:Choice>
              <mc:Fallback>
                <p:oleObj name="Equation" r:id="rId44" imgW="2692080" imgH="25380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39750" y="836613"/>
                        <a:ext cx="5099050"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60" name="Object 24"/>
          <p:cNvGraphicFramePr>
            <a:graphicFrameLocks noChangeAspect="1"/>
          </p:cNvGraphicFramePr>
          <p:nvPr/>
        </p:nvGraphicFramePr>
        <p:xfrm>
          <a:off x="539750" y="1557338"/>
          <a:ext cx="3416300" cy="481012"/>
        </p:xfrm>
        <a:graphic>
          <a:graphicData uri="http://schemas.openxmlformats.org/presentationml/2006/ole">
            <mc:AlternateContent xmlns:mc="http://schemas.openxmlformats.org/markup-compatibility/2006">
              <mc:Choice xmlns:v="urn:schemas-microsoft-com:vml" Requires="v">
                <p:oleObj spid="_x0000_s39584" name="Equation" r:id="rId46" imgW="1803240" imgH="253800" progId="Equation.DSMT4">
                  <p:embed/>
                </p:oleObj>
              </mc:Choice>
              <mc:Fallback>
                <p:oleObj name="Equation" r:id="rId46" imgW="1803240" imgH="253800"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39750" y="1557338"/>
                        <a:ext cx="3416300"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61" name="Object 25"/>
          <p:cNvGraphicFramePr>
            <a:graphicFrameLocks noChangeAspect="1"/>
          </p:cNvGraphicFramePr>
          <p:nvPr/>
        </p:nvGraphicFramePr>
        <p:xfrm>
          <a:off x="558800" y="2276475"/>
          <a:ext cx="1997075" cy="744538"/>
        </p:xfrm>
        <a:graphic>
          <a:graphicData uri="http://schemas.openxmlformats.org/presentationml/2006/ole">
            <mc:AlternateContent xmlns:mc="http://schemas.openxmlformats.org/markup-compatibility/2006">
              <mc:Choice xmlns:v="urn:schemas-microsoft-com:vml" Requires="v">
                <p:oleObj spid="_x0000_s39585" name="Equation" r:id="rId48" imgW="1054080" imgH="393480" progId="Equation.DSMT4">
                  <p:embed/>
                </p:oleObj>
              </mc:Choice>
              <mc:Fallback>
                <p:oleObj name="Equation" r:id="rId48" imgW="1054080" imgH="393480" progId="Equation.DSMT4">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58800" y="2276475"/>
                        <a:ext cx="1997075"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62" name="Object 26"/>
          <p:cNvGraphicFramePr>
            <a:graphicFrameLocks noChangeAspect="1"/>
          </p:cNvGraphicFramePr>
          <p:nvPr/>
        </p:nvGraphicFramePr>
        <p:xfrm>
          <a:off x="539750" y="2997200"/>
          <a:ext cx="1516063" cy="744538"/>
        </p:xfrm>
        <a:graphic>
          <a:graphicData uri="http://schemas.openxmlformats.org/presentationml/2006/ole">
            <mc:AlternateContent xmlns:mc="http://schemas.openxmlformats.org/markup-compatibility/2006">
              <mc:Choice xmlns:v="urn:schemas-microsoft-com:vml" Requires="v">
                <p:oleObj spid="_x0000_s39586" name="Equation" r:id="rId50" imgW="799920" imgH="393480" progId="Equation.DSMT4">
                  <p:embed/>
                </p:oleObj>
              </mc:Choice>
              <mc:Fallback>
                <p:oleObj name="Equation" r:id="rId50" imgW="799920" imgH="393480" progId="Equation.DSMT4">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39750" y="2997200"/>
                        <a:ext cx="1516063"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63" name="Object 27"/>
          <p:cNvGraphicFramePr>
            <a:graphicFrameLocks noChangeAspect="1"/>
          </p:cNvGraphicFramePr>
          <p:nvPr/>
        </p:nvGraphicFramePr>
        <p:xfrm>
          <a:off x="539750" y="3848100"/>
          <a:ext cx="2406650" cy="336550"/>
        </p:xfrm>
        <a:graphic>
          <a:graphicData uri="http://schemas.openxmlformats.org/presentationml/2006/ole">
            <mc:AlternateContent xmlns:mc="http://schemas.openxmlformats.org/markup-compatibility/2006">
              <mc:Choice xmlns:v="urn:schemas-microsoft-com:vml" Requires="v">
                <p:oleObj spid="_x0000_s39587" name="Equation" r:id="rId52" imgW="1269720" imgH="177480" progId="Equation.DSMT4">
                  <p:embed/>
                </p:oleObj>
              </mc:Choice>
              <mc:Fallback>
                <p:oleObj name="Equation" r:id="rId52" imgW="1269720" imgH="177480" progId="Equation.DSMT4">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39750" y="3848100"/>
                        <a:ext cx="24066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64" name="Object 28"/>
          <p:cNvGraphicFramePr>
            <a:graphicFrameLocks noChangeAspect="1"/>
          </p:cNvGraphicFramePr>
          <p:nvPr/>
        </p:nvGraphicFramePr>
        <p:xfrm>
          <a:off x="539750" y="4411663"/>
          <a:ext cx="1227138" cy="457200"/>
        </p:xfrm>
        <a:graphic>
          <a:graphicData uri="http://schemas.openxmlformats.org/presentationml/2006/ole">
            <mc:AlternateContent xmlns:mc="http://schemas.openxmlformats.org/markup-compatibility/2006">
              <mc:Choice xmlns:v="urn:schemas-microsoft-com:vml" Requires="v">
                <p:oleObj spid="_x0000_s39588" name="Equation" r:id="rId54" imgW="647640" imgH="241200" progId="Equation.DSMT4">
                  <p:embed/>
                </p:oleObj>
              </mc:Choice>
              <mc:Fallback>
                <p:oleObj name="Equation" r:id="rId54" imgW="647640" imgH="241200" progId="Equation.DSMT4">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39750" y="4411663"/>
                        <a:ext cx="12271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9263401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39940"/>
                                        </p:tgtEl>
                                        <p:attrNameLst>
                                          <p:attrName>style.visibility</p:attrName>
                                        </p:attrNameLst>
                                      </p:cBhvr>
                                      <p:to>
                                        <p:strVal val="visible"/>
                                      </p:to>
                                    </p:set>
                                    <p:animEffect transition="in" filter="dissolve">
                                      <p:cBhvr>
                                        <p:cTn id="16" dur="500"/>
                                        <p:tgtEl>
                                          <p:spTgt spid="39940"/>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nodeType="withEffect">
                                  <p:stCondLst>
                                    <p:cond delay="0"/>
                                  </p:stCondLst>
                                  <p:childTnLst>
                                    <p:set>
                                      <p:cBhvr>
                                        <p:cTn id="24" dur="1" fill="hold">
                                          <p:stCondLst>
                                            <p:cond delay="0"/>
                                          </p:stCondLst>
                                        </p:cTn>
                                        <p:tgtEl>
                                          <p:spTgt spid="39939"/>
                                        </p:tgtEl>
                                        <p:attrNameLst>
                                          <p:attrName>style.visibility</p:attrName>
                                        </p:attrNameLst>
                                      </p:cBhvr>
                                      <p:to>
                                        <p:strVal val="visible"/>
                                      </p:to>
                                    </p:set>
                                    <p:animEffect transition="in" filter="dissolve">
                                      <p:cBhvr>
                                        <p:cTn id="25" dur="500"/>
                                        <p:tgtEl>
                                          <p:spTgt spid="399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xit" presetSubtype="0" fill="hold" nodeType="clickEffect">
                                  <p:stCondLst>
                                    <p:cond delay="0"/>
                                  </p:stCondLst>
                                  <p:childTnLst>
                                    <p:animEffect transition="out" filter="dissolve">
                                      <p:cBhvr>
                                        <p:cTn id="29" dur="500"/>
                                        <p:tgtEl>
                                          <p:spTgt spid="2">
                                            <p:txEl>
                                              <p:pRg st="0" end="0"/>
                                            </p:txEl>
                                          </p:spTgt>
                                        </p:tgtEl>
                                      </p:cBhvr>
                                    </p:animEffect>
                                    <p:set>
                                      <p:cBhvr>
                                        <p:cTn id="30" dur="1" fill="hold">
                                          <p:stCondLst>
                                            <p:cond delay="499"/>
                                          </p:stCondLst>
                                        </p:cTn>
                                        <p:tgtEl>
                                          <p:spTgt spid="2">
                                            <p:txEl>
                                              <p:pRg st="0" end="0"/>
                                            </p:txEl>
                                          </p:spTgt>
                                        </p:tgtEl>
                                        <p:attrNameLst>
                                          <p:attrName>style.visibility</p:attrName>
                                        </p:attrNameLst>
                                      </p:cBhvr>
                                      <p:to>
                                        <p:strVal val="hidden"/>
                                      </p:to>
                                    </p:set>
                                  </p:childTnLst>
                                </p:cTn>
                              </p:par>
                              <p:par>
                                <p:cTn id="31" presetID="9" presetClass="entr" presetSubtype="0" fill="hold" nodeType="withEffect">
                                  <p:stCondLst>
                                    <p:cond delay="0"/>
                                  </p:stCondLst>
                                  <p:childTnLst>
                                    <p:set>
                                      <p:cBhvr>
                                        <p:cTn id="32" dur="1" fill="hold">
                                          <p:stCondLst>
                                            <p:cond delay="0"/>
                                          </p:stCondLst>
                                        </p:cTn>
                                        <p:tgtEl>
                                          <p:spTgt spid="39941"/>
                                        </p:tgtEl>
                                        <p:attrNameLst>
                                          <p:attrName>style.visibility</p:attrName>
                                        </p:attrNameLst>
                                      </p:cBhvr>
                                      <p:to>
                                        <p:strVal val="visible"/>
                                      </p:to>
                                    </p:set>
                                    <p:animEffect transition="in" filter="dissolve">
                                      <p:cBhvr>
                                        <p:cTn id="33" dur="500"/>
                                        <p:tgtEl>
                                          <p:spTgt spid="3994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xit" presetSubtype="0" fill="hold" nodeType="clickEffect">
                                  <p:stCondLst>
                                    <p:cond delay="0"/>
                                  </p:stCondLst>
                                  <p:childTnLst>
                                    <p:animEffect transition="out" filter="dissolve">
                                      <p:cBhvr>
                                        <p:cTn id="37" dur="500"/>
                                        <p:tgtEl>
                                          <p:spTgt spid="39941"/>
                                        </p:tgtEl>
                                      </p:cBhvr>
                                    </p:animEffect>
                                    <p:set>
                                      <p:cBhvr>
                                        <p:cTn id="38" dur="1" fill="hold">
                                          <p:stCondLst>
                                            <p:cond delay="499"/>
                                          </p:stCondLst>
                                        </p:cTn>
                                        <p:tgtEl>
                                          <p:spTgt spid="39941"/>
                                        </p:tgtEl>
                                        <p:attrNameLst>
                                          <p:attrName>style.visibility</p:attrName>
                                        </p:attrNameLst>
                                      </p:cBhvr>
                                      <p:to>
                                        <p:strVal val="hidden"/>
                                      </p:to>
                                    </p:set>
                                  </p:childTnLst>
                                </p:cTn>
                              </p:par>
                              <p:par>
                                <p:cTn id="39" presetID="9" presetClass="entr" presetSubtype="0" fill="hold" nodeType="withEffect">
                                  <p:stCondLst>
                                    <p:cond delay="0"/>
                                  </p:stCondLst>
                                  <p:childTnLst>
                                    <p:set>
                                      <p:cBhvr>
                                        <p:cTn id="40" dur="1" fill="hold">
                                          <p:stCondLst>
                                            <p:cond delay="0"/>
                                          </p:stCondLst>
                                        </p:cTn>
                                        <p:tgtEl>
                                          <p:spTgt spid="39942"/>
                                        </p:tgtEl>
                                        <p:attrNameLst>
                                          <p:attrName>style.visibility</p:attrName>
                                        </p:attrNameLst>
                                      </p:cBhvr>
                                      <p:to>
                                        <p:strVal val="visible"/>
                                      </p:to>
                                    </p:set>
                                    <p:animEffect transition="in" filter="dissolve">
                                      <p:cBhvr>
                                        <p:cTn id="41" dur="500"/>
                                        <p:tgtEl>
                                          <p:spTgt spid="3994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39943"/>
                                        </p:tgtEl>
                                        <p:attrNameLst>
                                          <p:attrName>style.visibility</p:attrName>
                                        </p:attrNameLst>
                                      </p:cBhvr>
                                      <p:to>
                                        <p:strVal val="visible"/>
                                      </p:to>
                                    </p:set>
                                    <p:animEffect transition="in" filter="dissolve">
                                      <p:cBhvr>
                                        <p:cTn id="46" dur="500"/>
                                        <p:tgtEl>
                                          <p:spTgt spid="3994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xit" presetSubtype="0" fill="hold" nodeType="clickEffect">
                                  <p:stCondLst>
                                    <p:cond delay="0"/>
                                  </p:stCondLst>
                                  <p:childTnLst>
                                    <p:animEffect transition="out" filter="dissolve">
                                      <p:cBhvr>
                                        <p:cTn id="50" dur="500"/>
                                        <p:tgtEl>
                                          <p:spTgt spid="39943"/>
                                        </p:tgtEl>
                                      </p:cBhvr>
                                    </p:animEffect>
                                    <p:set>
                                      <p:cBhvr>
                                        <p:cTn id="51" dur="1" fill="hold">
                                          <p:stCondLst>
                                            <p:cond delay="499"/>
                                          </p:stCondLst>
                                        </p:cTn>
                                        <p:tgtEl>
                                          <p:spTgt spid="39943"/>
                                        </p:tgtEl>
                                        <p:attrNameLst>
                                          <p:attrName>style.visibility</p:attrName>
                                        </p:attrNameLst>
                                      </p:cBhvr>
                                      <p:to>
                                        <p:strVal val="hidden"/>
                                      </p:to>
                                    </p:set>
                                  </p:childTnLst>
                                </p:cTn>
                              </p:par>
                              <p:par>
                                <p:cTn id="52" presetID="9" presetClass="entr" presetSubtype="0" fill="hold" nodeType="withEffect">
                                  <p:stCondLst>
                                    <p:cond delay="0"/>
                                  </p:stCondLst>
                                  <p:childTnLst>
                                    <p:set>
                                      <p:cBhvr>
                                        <p:cTn id="53" dur="1" fill="hold">
                                          <p:stCondLst>
                                            <p:cond delay="0"/>
                                          </p:stCondLst>
                                        </p:cTn>
                                        <p:tgtEl>
                                          <p:spTgt spid="39944"/>
                                        </p:tgtEl>
                                        <p:attrNameLst>
                                          <p:attrName>style.visibility</p:attrName>
                                        </p:attrNameLst>
                                      </p:cBhvr>
                                      <p:to>
                                        <p:strVal val="visible"/>
                                      </p:to>
                                    </p:set>
                                    <p:animEffect transition="in" filter="dissolve">
                                      <p:cBhvr>
                                        <p:cTn id="54" dur="500"/>
                                        <p:tgtEl>
                                          <p:spTgt spid="3994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39945"/>
                                        </p:tgtEl>
                                        <p:attrNameLst>
                                          <p:attrName>style.visibility</p:attrName>
                                        </p:attrNameLst>
                                      </p:cBhvr>
                                      <p:to>
                                        <p:strVal val="visible"/>
                                      </p:to>
                                    </p:set>
                                    <p:animEffect transition="in" filter="dissolve">
                                      <p:cBhvr>
                                        <p:cTn id="59" dur="500"/>
                                        <p:tgtEl>
                                          <p:spTgt spid="3994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xit" presetSubtype="0" fill="hold" nodeType="clickEffect">
                                  <p:stCondLst>
                                    <p:cond delay="0"/>
                                  </p:stCondLst>
                                  <p:childTnLst>
                                    <p:animEffect transition="out" filter="dissolve">
                                      <p:cBhvr>
                                        <p:cTn id="63" dur="500"/>
                                        <p:tgtEl>
                                          <p:spTgt spid="39945"/>
                                        </p:tgtEl>
                                      </p:cBhvr>
                                    </p:animEffect>
                                    <p:set>
                                      <p:cBhvr>
                                        <p:cTn id="64" dur="1" fill="hold">
                                          <p:stCondLst>
                                            <p:cond delay="499"/>
                                          </p:stCondLst>
                                        </p:cTn>
                                        <p:tgtEl>
                                          <p:spTgt spid="39945"/>
                                        </p:tgtEl>
                                        <p:attrNameLst>
                                          <p:attrName>style.visibility</p:attrName>
                                        </p:attrNameLst>
                                      </p:cBhvr>
                                      <p:to>
                                        <p:strVal val="hidden"/>
                                      </p:to>
                                    </p:set>
                                  </p:childTnLst>
                                </p:cTn>
                              </p:par>
                              <p:par>
                                <p:cTn id="65" presetID="9" presetClass="entr" presetSubtype="0" fill="hold" nodeType="withEffect">
                                  <p:stCondLst>
                                    <p:cond delay="0"/>
                                  </p:stCondLst>
                                  <p:childTnLst>
                                    <p:set>
                                      <p:cBhvr>
                                        <p:cTn id="66" dur="1" fill="hold">
                                          <p:stCondLst>
                                            <p:cond delay="0"/>
                                          </p:stCondLst>
                                        </p:cTn>
                                        <p:tgtEl>
                                          <p:spTgt spid="39946"/>
                                        </p:tgtEl>
                                        <p:attrNameLst>
                                          <p:attrName>style.visibility</p:attrName>
                                        </p:attrNameLst>
                                      </p:cBhvr>
                                      <p:to>
                                        <p:strVal val="visible"/>
                                      </p:to>
                                    </p:set>
                                    <p:animEffect transition="in" filter="dissolve">
                                      <p:cBhvr>
                                        <p:cTn id="67" dur="500"/>
                                        <p:tgtEl>
                                          <p:spTgt spid="3994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39947"/>
                                        </p:tgtEl>
                                        <p:attrNameLst>
                                          <p:attrName>style.visibility</p:attrName>
                                        </p:attrNameLst>
                                      </p:cBhvr>
                                      <p:to>
                                        <p:strVal val="visible"/>
                                      </p:to>
                                    </p:set>
                                    <p:animEffect transition="in" filter="dissolve">
                                      <p:cBhvr>
                                        <p:cTn id="72" dur="500"/>
                                        <p:tgtEl>
                                          <p:spTgt spid="3994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xit" presetSubtype="0" fill="hold" nodeType="clickEffect">
                                  <p:stCondLst>
                                    <p:cond delay="0"/>
                                  </p:stCondLst>
                                  <p:childTnLst>
                                    <p:animEffect transition="out" filter="dissolve">
                                      <p:cBhvr>
                                        <p:cTn id="76" dur="500"/>
                                        <p:tgtEl>
                                          <p:spTgt spid="39947"/>
                                        </p:tgtEl>
                                      </p:cBhvr>
                                    </p:animEffect>
                                    <p:set>
                                      <p:cBhvr>
                                        <p:cTn id="77" dur="1" fill="hold">
                                          <p:stCondLst>
                                            <p:cond delay="499"/>
                                          </p:stCondLst>
                                        </p:cTn>
                                        <p:tgtEl>
                                          <p:spTgt spid="39947"/>
                                        </p:tgtEl>
                                        <p:attrNameLst>
                                          <p:attrName>style.visibility</p:attrName>
                                        </p:attrNameLst>
                                      </p:cBhvr>
                                      <p:to>
                                        <p:strVal val="hidden"/>
                                      </p:to>
                                    </p:set>
                                  </p:childTnLst>
                                </p:cTn>
                              </p:par>
                              <p:par>
                                <p:cTn id="78" presetID="9" presetClass="entr" presetSubtype="0" fill="hold" nodeType="withEffect">
                                  <p:stCondLst>
                                    <p:cond delay="0"/>
                                  </p:stCondLst>
                                  <p:childTnLst>
                                    <p:set>
                                      <p:cBhvr>
                                        <p:cTn id="79" dur="1" fill="hold">
                                          <p:stCondLst>
                                            <p:cond delay="0"/>
                                          </p:stCondLst>
                                        </p:cTn>
                                        <p:tgtEl>
                                          <p:spTgt spid="39948"/>
                                        </p:tgtEl>
                                        <p:attrNameLst>
                                          <p:attrName>style.visibility</p:attrName>
                                        </p:attrNameLst>
                                      </p:cBhvr>
                                      <p:to>
                                        <p:strVal val="visible"/>
                                      </p:to>
                                    </p:set>
                                    <p:animEffect transition="in" filter="dissolve">
                                      <p:cBhvr>
                                        <p:cTn id="80" dur="500"/>
                                        <p:tgtEl>
                                          <p:spTgt spid="3994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nodeType="clickEffect">
                                  <p:stCondLst>
                                    <p:cond delay="0"/>
                                  </p:stCondLst>
                                  <p:childTnLst>
                                    <p:set>
                                      <p:cBhvr>
                                        <p:cTn id="84" dur="1" fill="hold">
                                          <p:stCondLst>
                                            <p:cond delay="0"/>
                                          </p:stCondLst>
                                        </p:cTn>
                                        <p:tgtEl>
                                          <p:spTgt spid="39949"/>
                                        </p:tgtEl>
                                        <p:attrNameLst>
                                          <p:attrName>style.visibility</p:attrName>
                                        </p:attrNameLst>
                                      </p:cBhvr>
                                      <p:to>
                                        <p:strVal val="visible"/>
                                      </p:to>
                                    </p:set>
                                    <p:animEffect transition="in" filter="dissolve">
                                      <p:cBhvr>
                                        <p:cTn id="85" dur="500"/>
                                        <p:tgtEl>
                                          <p:spTgt spid="39949"/>
                                        </p:tgtEl>
                                      </p:cBhvr>
                                    </p:animEffect>
                                  </p:childTnLst>
                                </p:cTn>
                              </p:par>
                              <p:par>
                                <p:cTn id="86" presetID="8" presetClass="emph" presetSubtype="0" fill="hold" nodeType="withEffect">
                                  <p:stCondLst>
                                    <p:cond delay="0"/>
                                  </p:stCondLst>
                                  <p:childTnLst>
                                    <p:animRot by="21600000">
                                      <p:cBhvr>
                                        <p:cTn id="87" dur="2000" fill="hold"/>
                                        <p:tgtEl>
                                          <p:spTgt spid="39948"/>
                                        </p:tgtEl>
                                        <p:attrNameLst>
                                          <p:attrName>r</p:attrName>
                                        </p:attrNameLst>
                                      </p:cBhvr>
                                    </p:animRo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nodeType="clickEffect">
                                  <p:stCondLst>
                                    <p:cond delay="0"/>
                                  </p:stCondLst>
                                  <p:childTnLst>
                                    <p:set>
                                      <p:cBhvr>
                                        <p:cTn id="91" dur="1" fill="hold">
                                          <p:stCondLst>
                                            <p:cond delay="0"/>
                                          </p:stCondLst>
                                        </p:cTn>
                                        <p:tgtEl>
                                          <p:spTgt spid="39950"/>
                                        </p:tgtEl>
                                        <p:attrNameLst>
                                          <p:attrName>style.visibility</p:attrName>
                                        </p:attrNameLst>
                                      </p:cBhvr>
                                      <p:to>
                                        <p:strVal val="visible"/>
                                      </p:to>
                                    </p:set>
                                    <p:animEffect transition="in" filter="dissolve">
                                      <p:cBhvr>
                                        <p:cTn id="92" dur="500"/>
                                        <p:tgtEl>
                                          <p:spTgt spid="3995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nodeType="clickEffect">
                                  <p:stCondLst>
                                    <p:cond delay="0"/>
                                  </p:stCondLst>
                                  <p:childTnLst>
                                    <p:set>
                                      <p:cBhvr>
                                        <p:cTn id="96" dur="1" fill="hold">
                                          <p:stCondLst>
                                            <p:cond delay="0"/>
                                          </p:stCondLst>
                                        </p:cTn>
                                        <p:tgtEl>
                                          <p:spTgt spid="39951"/>
                                        </p:tgtEl>
                                        <p:attrNameLst>
                                          <p:attrName>style.visibility</p:attrName>
                                        </p:attrNameLst>
                                      </p:cBhvr>
                                      <p:to>
                                        <p:strVal val="visible"/>
                                      </p:to>
                                    </p:set>
                                    <p:animEffect transition="in" filter="dissolve">
                                      <p:cBhvr>
                                        <p:cTn id="97" dur="500"/>
                                        <p:tgtEl>
                                          <p:spTgt spid="3995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nodeType="clickEffect">
                                  <p:stCondLst>
                                    <p:cond delay="0"/>
                                  </p:stCondLst>
                                  <p:childTnLst>
                                    <p:set>
                                      <p:cBhvr>
                                        <p:cTn id="101" dur="1" fill="hold">
                                          <p:stCondLst>
                                            <p:cond delay="0"/>
                                          </p:stCondLst>
                                        </p:cTn>
                                        <p:tgtEl>
                                          <p:spTgt spid="39952"/>
                                        </p:tgtEl>
                                        <p:attrNameLst>
                                          <p:attrName>style.visibility</p:attrName>
                                        </p:attrNameLst>
                                      </p:cBhvr>
                                      <p:to>
                                        <p:strVal val="visible"/>
                                      </p:to>
                                    </p:set>
                                    <p:animEffect transition="in" filter="dissolve">
                                      <p:cBhvr>
                                        <p:cTn id="102" dur="500"/>
                                        <p:tgtEl>
                                          <p:spTgt spid="39952"/>
                                        </p:tgtEl>
                                      </p:cBhvr>
                                    </p:animEffect>
                                  </p:childTnLst>
                                </p:cTn>
                              </p:par>
                              <p:par>
                                <p:cTn id="103" presetID="9" presetClass="entr" presetSubtype="0" fill="hold" nodeType="withEffect">
                                  <p:stCondLst>
                                    <p:cond delay="0"/>
                                  </p:stCondLst>
                                  <p:childTnLst>
                                    <p:set>
                                      <p:cBhvr>
                                        <p:cTn id="104" dur="1" fill="hold">
                                          <p:stCondLst>
                                            <p:cond delay="0"/>
                                          </p:stCondLst>
                                        </p:cTn>
                                        <p:tgtEl>
                                          <p:spTgt spid="39953"/>
                                        </p:tgtEl>
                                        <p:attrNameLst>
                                          <p:attrName>style.visibility</p:attrName>
                                        </p:attrNameLst>
                                      </p:cBhvr>
                                      <p:to>
                                        <p:strVal val="visible"/>
                                      </p:to>
                                    </p:set>
                                    <p:animEffect transition="in" filter="dissolve">
                                      <p:cBhvr>
                                        <p:cTn id="105" dur="500"/>
                                        <p:tgtEl>
                                          <p:spTgt spid="3995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xit" presetSubtype="0" fill="hold" nodeType="clickEffect">
                                  <p:stCondLst>
                                    <p:cond delay="0"/>
                                  </p:stCondLst>
                                  <p:childTnLst>
                                    <p:animEffect transition="out" filter="dissolve">
                                      <p:cBhvr>
                                        <p:cTn id="109" dur="500"/>
                                        <p:tgtEl>
                                          <p:spTgt spid="39949"/>
                                        </p:tgtEl>
                                      </p:cBhvr>
                                    </p:animEffect>
                                    <p:set>
                                      <p:cBhvr>
                                        <p:cTn id="110" dur="1" fill="hold">
                                          <p:stCondLst>
                                            <p:cond delay="499"/>
                                          </p:stCondLst>
                                        </p:cTn>
                                        <p:tgtEl>
                                          <p:spTgt spid="39949"/>
                                        </p:tgtEl>
                                        <p:attrNameLst>
                                          <p:attrName>style.visibility</p:attrName>
                                        </p:attrNameLst>
                                      </p:cBhvr>
                                      <p:to>
                                        <p:strVal val="hidden"/>
                                      </p:to>
                                    </p:set>
                                  </p:childTnLst>
                                </p:cTn>
                              </p:par>
                              <p:par>
                                <p:cTn id="111" presetID="9" presetClass="exit" presetSubtype="0" fill="hold" nodeType="withEffect">
                                  <p:stCondLst>
                                    <p:cond delay="0"/>
                                  </p:stCondLst>
                                  <p:childTnLst>
                                    <p:animEffect transition="out" filter="dissolve">
                                      <p:cBhvr>
                                        <p:cTn id="112" dur="500"/>
                                        <p:tgtEl>
                                          <p:spTgt spid="39950"/>
                                        </p:tgtEl>
                                      </p:cBhvr>
                                    </p:animEffect>
                                    <p:set>
                                      <p:cBhvr>
                                        <p:cTn id="113" dur="1" fill="hold">
                                          <p:stCondLst>
                                            <p:cond delay="499"/>
                                          </p:stCondLst>
                                        </p:cTn>
                                        <p:tgtEl>
                                          <p:spTgt spid="39950"/>
                                        </p:tgtEl>
                                        <p:attrNameLst>
                                          <p:attrName>style.visibility</p:attrName>
                                        </p:attrNameLst>
                                      </p:cBhvr>
                                      <p:to>
                                        <p:strVal val="hidden"/>
                                      </p:to>
                                    </p:set>
                                  </p:childTnLst>
                                </p:cTn>
                              </p:par>
                              <p:par>
                                <p:cTn id="114" presetID="9" presetClass="exit" presetSubtype="0" fill="hold" nodeType="withEffect">
                                  <p:stCondLst>
                                    <p:cond delay="0"/>
                                  </p:stCondLst>
                                  <p:childTnLst>
                                    <p:animEffect transition="out" filter="dissolve">
                                      <p:cBhvr>
                                        <p:cTn id="115" dur="500"/>
                                        <p:tgtEl>
                                          <p:spTgt spid="39951"/>
                                        </p:tgtEl>
                                      </p:cBhvr>
                                    </p:animEffect>
                                    <p:set>
                                      <p:cBhvr>
                                        <p:cTn id="116" dur="1" fill="hold">
                                          <p:stCondLst>
                                            <p:cond delay="499"/>
                                          </p:stCondLst>
                                        </p:cTn>
                                        <p:tgtEl>
                                          <p:spTgt spid="39951"/>
                                        </p:tgtEl>
                                        <p:attrNameLst>
                                          <p:attrName>style.visibility</p:attrName>
                                        </p:attrNameLst>
                                      </p:cBhvr>
                                      <p:to>
                                        <p:strVal val="hidden"/>
                                      </p:to>
                                    </p:set>
                                  </p:childTnLst>
                                </p:cTn>
                              </p:par>
                              <p:par>
                                <p:cTn id="117" presetID="9" presetClass="entr" presetSubtype="0" fill="hold" nodeType="withEffect">
                                  <p:stCondLst>
                                    <p:cond delay="0"/>
                                  </p:stCondLst>
                                  <p:childTnLst>
                                    <p:set>
                                      <p:cBhvr>
                                        <p:cTn id="118" dur="1" fill="hold">
                                          <p:stCondLst>
                                            <p:cond delay="0"/>
                                          </p:stCondLst>
                                        </p:cTn>
                                        <p:tgtEl>
                                          <p:spTgt spid="39954"/>
                                        </p:tgtEl>
                                        <p:attrNameLst>
                                          <p:attrName>style.visibility</p:attrName>
                                        </p:attrNameLst>
                                      </p:cBhvr>
                                      <p:to>
                                        <p:strVal val="visible"/>
                                      </p:to>
                                    </p:set>
                                    <p:animEffect transition="in" filter="dissolve">
                                      <p:cBhvr>
                                        <p:cTn id="119" dur="500"/>
                                        <p:tgtEl>
                                          <p:spTgt spid="39954"/>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9" presetClass="entr" presetSubtype="0" fill="hold" nodeType="clickEffect">
                                  <p:stCondLst>
                                    <p:cond delay="0"/>
                                  </p:stCondLst>
                                  <p:childTnLst>
                                    <p:set>
                                      <p:cBhvr>
                                        <p:cTn id="123" dur="1" fill="hold">
                                          <p:stCondLst>
                                            <p:cond delay="0"/>
                                          </p:stCondLst>
                                        </p:cTn>
                                        <p:tgtEl>
                                          <p:spTgt spid="39955"/>
                                        </p:tgtEl>
                                        <p:attrNameLst>
                                          <p:attrName>style.visibility</p:attrName>
                                        </p:attrNameLst>
                                      </p:cBhvr>
                                      <p:to>
                                        <p:strVal val="visible"/>
                                      </p:to>
                                    </p:set>
                                    <p:animEffect transition="in" filter="dissolve">
                                      <p:cBhvr>
                                        <p:cTn id="124" dur="500"/>
                                        <p:tgtEl>
                                          <p:spTgt spid="39955"/>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9" presetClass="entr" presetSubtype="0" fill="hold" nodeType="clickEffect">
                                  <p:stCondLst>
                                    <p:cond delay="0"/>
                                  </p:stCondLst>
                                  <p:childTnLst>
                                    <p:set>
                                      <p:cBhvr>
                                        <p:cTn id="128" dur="1" fill="hold">
                                          <p:stCondLst>
                                            <p:cond delay="0"/>
                                          </p:stCondLst>
                                        </p:cTn>
                                        <p:tgtEl>
                                          <p:spTgt spid="39956"/>
                                        </p:tgtEl>
                                        <p:attrNameLst>
                                          <p:attrName>style.visibility</p:attrName>
                                        </p:attrNameLst>
                                      </p:cBhvr>
                                      <p:to>
                                        <p:strVal val="visible"/>
                                      </p:to>
                                    </p:set>
                                    <p:animEffect transition="in" filter="dissolve">
                                      <p:cBhvr>
                                        <p:cTn id="129" dur="500"/>
                                        <p:tgtEl>
                                          <p:spTgt spid="39956"/>
                                        </p:tgtEl>
                                      </p:cBhvr>
                                    </p:animEffect>
                                  </p:childTnLst>
                                </p:cTn>
                              </p:par>
                              <p:par>
                                <p:cTn id="130" presetID="9" presetClass="entr" presetSubtype="0" fill="hold" nodeType="withEffect">
                                  <p:stCondLst>
                                    <p:cond delay="0"/>
                                  </p:stCondLst>
                                  <p:childTnLst>
                                    <p:set>
                                      <p:cBhvr>
                                        <p:cTn id="131" dur="1" fill="hold">
                                          <p:stCondLst>
                                            <p:cond delay="0"/>
                                          </p:stCondLst>
                                        </p:cTn>
                                        <p:tgtEl>
                                          <p:spTgt spid="39957"/>
                                        </p:tgtEl>
                                        <p:attrNameLst>
                                          <p:attrName>style.visibility</p:attrName>
                                        </p:attrNameLst>
                                      </p:cBhvr>
                                      <p:to>
                                        <p:strVal val="visible"/>
                                      </p:to>
                                    </p:set>
                                    <p:animEffect transition="in" filter="dissolve">
                                      <p:cBhvr>
                                        <p:cTn id="132" dur="500"/>
                                        <p:tgtEl>
                                          <p:spTgt spid="39957"/>
                                        </p:tgtEl>
                                      </p:cBhvr>
                                    </p:animEffect>
                                  </p:childTnLst>
                                </p:cTn>
                              </p:par>
                              <p:par>
                                <p:cTn id="133" presetID="9" presetClass="exit" presetSubtype="0" fill="hold" nodeType="withEffect">
                                  <p:stCondLst>
                                    <p:cond delay="0"/>
                                  </p:stCondLst>
                                  <p:childTnLst>
                                    <p:animEffect transition="out" filter="dissolve">
                                      <p:cBhvr>
                                        <p:cTn id="134" dur="500"/>
                                        <p:tgtEl>
                                          <p:spTgt spid="5"/>
                                        </p:tgtEl>
                                      </p:cBhvr>
                                    </p:animEffect>
                                    <p:set>
                                      <p:cBhvr>
                                        <p:cTn id="135" dur="1" fill="hold">
                                          <p:stCondLst>
                                            <p:cond delay="499"/>
                                          </p:stCondLst>
                                        </p:cTn>
                                        <p:tgtEl>
                                          <p:spTgt spid="5"/>
                                        </p:tgtEl>
                                        <p:attrNameLst>
                                          <p:attrName>style.visibility</p:attrName>
                                        </p:attrNameLst>
                                      </p:cBhvr>
                                      <p:to>
                                        <p:strVal val="hidden"/>
                                      </p:to>
                                    </p:set>
                                  </p:childTnLst>
                                </p:cTn>
                              </p:par>
                              <p:par>
                                <p:cTn id="136" presetID="9" presetClass="exit" presetSubtype="0" fill="hold" nodeType="withEffect">
                                  <p:stCondLst>
                                    <p:cond delay="0"/>
                                  </p:stCondLst>
                                  <p:childTnLst>
                                    <p:animEffect transition="out" filter="dissolve">
                                      <p:cBhvr>
                                        <p:cTn id="137" dur="500"/>
                                        <p:tgtEl>
                                          <p:spTgt spid="39939"/>
                                        </p:tgtEl>
                                      </p:cBhvr>
                                    </p:animEffect>
                                    <p:set>
                                      <p:cBhvr>
                                        <p:cTn id="138" dur="1" fill="hold">
                                          <p:stCondLst>
                                            <p:cond delay="499"/>
                                          </p:stCondLst>
                                        </p:cTn>
                                        <p:tgtEl>
                                          <p:spTgt spid="39939"/>
                                        </p:tgtEl>
                                        <p:attrNameLst>
                                          <p:attrName>style.visibility</p:attrName>
                                        </p:attrNameLst>
                                      </p:cBhvr>
                                      <p:to>
                                        <p:strVal val="hidden"/>
                                      </p:to>
                                    </p:set>
                                  </p:childTnLst>
                                </p:cTn>
                              </p:par>
                              <p:par>
                                <p:cTn id="139" presetID="9" presetClass="exit" presetSubtype="0" fill="hold" nodeType="withEffect">
                                  <p:stCondLst>
                                    <p:cond delay="0"/>
                                  </p:stCondLst>
                                  <p:childTnLst>
                                    <p:animEffect transition="out" filter="dissolve">
                                      <p:cBhvr>
                                        <p:cTn id="140" dur="500"/>
                                        <p:tgtEl>
                                          <p:spTgt spid="39940"/>
                                        </p:tgtEl>
                                      </p:cBhvr>
                                    </p:animEffect>
                                    <p:set>
                                      <p:cBhvr>
                                        <p:cTn id="141" dur="1" fill="hold">
                                          <p:stCondLst>
                                            <p:cond delay="499"/>
                                          </p:stCondLst>
                                        </p:cTn>
                                        <p:tgtEl>
                                          <p:spTgt spid="39940"/>
                                        </p:tgtEl>
                                        <p:attrNameLst>
                                          <p:attrName>style.visibility</p:attrName>
                                        </p:attrNameLst>
                                      </p:cBhvr>
                                      <p:to>
                                        <p:strVal val="hidden"/>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9" presetClass="exit" presetSubtype="0" fill="hold" nodeType="clickEffect">
                                  <p:stCondLst>
                                    <p:cond delay="0"/>
                                  </p:stCondLst>
                                  <p:childTnLst>
                                    <p:animEffect transition="out" filter="dissolve">
                                      <p:cBhvr>
                                        <p:cTn id="145" dur="500"/>
                                        <p:tgtEl>
                                          <p:spTgt spid="39957"/>
                                        </p:tgtEl>
                                      </p:cBhvr>
                                    </p:animEffect>
                                    <p:set>
                                      <p:cBhvr>
                                        <p:cTn id="146" dur="1" fill="hold">
                                          <p:stCondLst>
                                            <p:cond delay="499"/>
                                          </p:stCondLst>
                                        </p:cTn>
                                        <p:tgtEl>
                                          <p:spTgt spid="39957"/>
                                        </p:tgtEl>
                                        <p:attrNameLst>
                                          <p:attrName>style.visibility</p:attrName>
                                        </p:attrNameLst>
                                      </p:cBhvr>
                                      <p:to>
                                        <p:strVal val="hidden"/>
                                      </p:to>
                                    </p:set>
                                  </p:childTnLst>
                                </p:cTn>
                              </p:par>
                              <p:par>
                                <p:cTn id="147" presetID="9" presetClass="entr" presetSubtype="0" fill="hold" nodeType="withEffect">
                                  <p:stCondLst>
                                    <p:cond delay="0"/>
                                  </p:stCondLst>
                                  <p:childTnLst>
                                    <p:set>
                                      <p:cBhvr>
                                        <p:cTn id="148" dur="1" fill="hold">
                                          <p:stCondLst>
                                            <p:cond delay="0"/>
                                          </p:stCondLst>
                                        </p:cTn>
                                        <p:tgtEl>
                                          <p:spTgt spid="39958"/>
                                        </p:tgtEl>
                                        <p:attrNameLst>
                                          <p:attrName>style.visibility</p:attrName>
                                        </p:attrNameLst>
                                      </p:cBhvr>
                                      <p:to>
                                        <p:strVal val="visible"/>
                                      </p:to>
                                    </p:set>
                                    <p:animEffect transition="in" filter="dissolve">
                                      <p:cBhvr>
                                        <p:cTn id="149" dur="500"/>
                                        <p:tgtEl>
                                          <p:spTgt spid="39958"/>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9" presetClass="exit" presetSubtype="0" fill="hold" nodeType="clickEffect">
                                  <p:stCondLst>
                                    <p:cond delay="0"/>
                                  </p:stCondLst>
                                  <p:childTnLst>
                                    <p:animEffect transition="out" filter="dissolve">
                                      <p:cBhvr>
                                        <p:cTn id="153" dur="500"/>
                                        <p:tgtEl>
                                          <p:spTgt spid="39948"/>
                                        </p:tgtEl>
                                      </p:cBhvr>
                                    </p:animEffect>
                                    <p:set>
                                      <p:cBhvr>
                                        <p:cTn id="154" dur="1" fill="hold">
                                          <p:stCondLst>
                                            <p:cond delay="499"/>
                                          </p:stCondLst>
                                        </p:cTn>
                                        <p:tgtEl>
                                          <p:spTgt spid="39948"/>
                                        </p:tgtEl>
                                        <p:attrNameLst>
                                          <p:attrName>style.visibility</p:attrName>
                                        </p:attrNameLst>
                                      </p:cBhvr>
                                      <p:to>
                                        <p:strVal val="hidden"/>
                                      </p:to>
                                    </p:set>
                                  </p:childTnLst>
                                </p:cTn>
                              </p:par>
                              <p:par>
                                <p:cTn id="155" presetID="9" presetClass="exit" presetSubtype="0" fill="hold" nodeType="withEffect">
                                  <p:stCondLst>
                                    <p:cond delay="0"/>
                                  </p:stCondLst>
                                  <p:childTnLst>
                                    <p:animEffect transition="out" filter="dissolve">
                                      <p:cBhvr>
                                        <p:cTn id="156" dur="500"/>
                                        <p:tgtEl>
                                          <p:spTgt spid="39946"/>
                                        </p:tgtEl>
                                      </p:cBhvr>
                                    </p:animEffect>
                                    <p:set>
                                      <p:cBhvr>
                                        <p:cTn id="157" dur="1" fill="hold">
                                          <p:stCondLst>
                                            <p:cond delay="499"/>
                                          </p:stCondLst>
                                        </p:cTn>
                                        <p:tgtEl>
                                          <p:spTgt spid="39946"/>
                                        </p:tgtEl>
                                        <p:attrNameLst>
                                          <p:attrName>style.visibility</p:attrName>
                                        </p:attrNameLst>
                                      </p:cBhvr>
                                      <p:to>
                                        <p:strVal val="hidden"/>
                                      </p:to>
                                    </p:set>
                                  </p:childTnLst>
                                </p:cTn>
                              </p:par>
                              <p:par>
                                <p:cTn id="158" presetID="9" presetClass="exit" presetSubtype="0" fill="hold" nodeType="withEffect">
                                  <p:stCondLst>
                                    <p:cond delay="0"/>
                                  </p:stCondLst>
                                  <p:childTnLst>
                                    <p:animEffect transition="out" filter="dissolve">
                                      <p:cBhvr>
                                        <p:cTn id="159" dur="500"/>
                                        <p:tgtEl>
                                          <p:spTgt spid="39944"/>
                                        </p:tgtEl>
                                      </p:cBhvr>
                                    </p:animEffect>
                                    <p:set>
                                      <p:cBhvr>
                                        <p:cTn id="160" dur="1" fill="hold">
                                          <p:stCondLst>
                                            <p:cond delay="499"/>
                                          </p:stCondLst>
                                        </p:cTn>
                                        <p:tgtEl>
                                          <p:spTgt spid="39944"/>
                                        </p:tgtEl>
                                        <p:attrNameLst>
                                          <p:attrName>style.visibility</p:attrName>
                                        </p:attrNameLst>
                                      </p:cBhvr>
                                      <p:to>
                                        <p:strVal val="hidden"/>
                                      </p:to>
                                    </p:set>
                                  </p:childTnLst>
                                </p:cTn>
                              </p:par>
                              <p:par>
                                <p:cTn id="161" presetID="9" presetClass="exit" presetSubtype="0" fill="hold" nodeType="withEffect">
                                  <p:stCondLst>
                                    <p:cond delay="0"/>
                                  </p:stCondLst>
                                  <p:childTnLst>
                                    <p:animEffect transition="out" filter="dissolve">
                                      <p:cBhvr>
                                        <p:cTn id="162" dur="500"/>
                                        <p:tgtEl>
                                          <p:spTgt spid="39942"/>
                                        </p:tgtEl>
                                      </p:cBhvr>
                                    </p:animEffect>
                                    <p:set>
                                      <p:cBhvr>
                                        <p:cTn id="163" dur="1" fill="hold">
                                          <p:stCondLst>
                                            <p:cond delay="499"/>
                                          </p:stCondLst>
                                        </p:cTn>
                                        <p:tgtEl>
                                          <p:spTgt spid="39942"/>
                                        </p:tgtEl>
                                        <p:attrNameLst>
                                          <p:attrName>style.visibility</p:attrName>
                                        </p:attrNameLst>
                                      </p:cBhvr>
                                      <p:to>
                                        <p:strVal val="hidden"/>
                                      </p:to>
                                    </p:set>
                                  </p:childTnLst>
                                </p:cTn>
                              </p:par>
                              <p:par>
                                <p:cTn id="164" presetID="9" presetClass="exit" presetSubtype="0" fill="hold" nodeType="withEffect">
                                  <p:stCondLst>
                                    <p:cond delay="0"/>
                                  </p:stCondLst>
                                  <p:childTnLst>
                                    <p:animEffect transition="out" filter="dissolve">
                                      <p:cBhvr>
                                        <p:cTn id="165" dur="500"/>
                                        <p:tgtEl>
                                          <p:spTgt spid="39952"/>
                                        </p:tgtEl>
                                      </p:cBhvr>
                                    </p:animEffect>
                                    <p:set>
                                      <p:cBhvr>
                                        <p:cTn id="166" dur="1" fill="hold">
                                          <p:stCondLst>
                                            <p:cond delay="499"/>
                                          </p:stCondLst>
                                        </p:cTn>
                                        <p:tgtEl>
                                          <p:spTgt spid="39952"/>
                                        </p:tgtEl>
                                        <p:attrNameLst>
                                          <p:attrName>style.visibility</p:attrName>
                                        </p:attrNameLst>
                                      </p:cBhvr>
                                      <p:to>
                                        <p:strVal val="hidden"/>
                                      </p:to>
                                    </p:set>
                                  </p:childTnLst>
                                </p:cTn>
                              </p:par>
                              <p:par>
                                <p:cTn id="167" presetID="9" presetClass="exit" presetSubtype="0" fill="hold" nodeType="withEffect">
                                  <p:stCondLst>
                                    <p:cond delay="0"/>
                                  </p:stCondLst>
                                  <p:childTnLst>
                                    <p:animEffect transition="out" filter="dissolve">
                                      <p:cBhvr>
                                        <p:cTn id="168" dur="500"/>
                                        <p:tgtEl>
                                          <p:spTgt spid="39953"/>
                                        </p:tgtEl>
                                      </p:cBhvr>
                                    </p:animEffect>
                                    <p:set>
                                      <p:cBhvr>
                                        <p:cTn id="169" dur="1" fill="hold">
                                          <p:stCondLst>
                                            <p:cond delay="499"/>
                                          </p:stCondLst>
                                        </p:cTn>
                                        <p:tgtEl>
                                          <p:spTgt spid="39953"/>
                                        </p:tgtEl>
                                        <p:attrNameLst>
                                          <p:attrName>style.visibility</p:attrName>
                                        </p:attrNameLst>
                                      </p:cBhvr>
                                      <p:to>
                                        <p:strVal val="hidden"/>
                                      </p:to>
                                    </p:set>
                                  </p:childTnLst>
                                </p:cTn>
                              </p:par>
                              <p:par>
                                <p:cTn id="170" presetID="9" presetClass="entr" presetSubtype="0" fill="hold" nodeType="withEffect">
                                  <p:stCondLst>
                                    <p:cond delay="0"/>
                                  </p:stCondLst>
                                  <p:childTnLst>
                                    <p:set>
                                      <p:cBhvr>
                                        <p:cTn id="171" dur="1" fill="hold">
                                          <p:stCondLst>
                                            <p:cond delay="0"/>
                                          </p:stCondLst>
                                        </p:cTn>
                                        <p:tgtEl>
                                          <p:spTgt spid="39959"/>
                                        </p:tgtEl>
                                        <p:attrNameLst>
                                          <p:attrName>style.visibility</p:attrName>
                                        </p:attrNameLst>
                                      </p:cBhvr>
                                      <p:to>
                                        <p:strVal val="visible"/>
                                      </p:to>
                                    </p:set>
                                    <p:animEffect transition="in" filter="dissolve">
                                      <p:cBhvr>
                                        <p:cTn id="172" dur="500"/>
                                        <p:tgtEl>
                                          <p:spTgt spid="39959"/>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9" presetClass="entr" presetSubtype="0" fill="hold" nodeType="clickEffect">
                                  <p:stCondLst>
                                    <p:cond delay="0"/>
                                  </p:stCondLst>
                                  <p:childTnLst>
                                    <p:set>
                                      <p:cBhvr>
                                        <p:cTn id="176" dur="1" fill="hold">
                                          <p:stCondLst>
                                            <p:cond delay="0"/>
                                          </p:stCondLst>
                                        </p:cTn>
                                        <p:tgtEl>
                                          <p:spTgt spid="39960"/>
                                        </p:tgtEl>
                                        <p:attrNameLst>
                                          <p:attrName>style.visibility</p:attrName>
                                        </p:attrNameLst>
                                      </p:cBhvr>
                                      <p:to>
                                        <p:strVal val="visible"/>
                                      </p:to>
                                    </p:set>
                                    <p:animEffect transition="in" filter="dissolve">
                                      <p:cBhvr>
                                        <p:cTn id="177" dur="500"/>
                                        <p:tgtEl>
                                          <p:spTgt spid="39960"/>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9" presetClass="entr" presetSubtype="0" fill="hold" nodeType="clickEffect">
                                  <p:stCondLst>
                                    <p:cond delay="0"/>
                                  </p:stCondLst>
                                  <p:childTnLst>
                                    <p:set>
                                      <p:cBhvr>
                                        <p:cTn id="181" dur="1" fill="hold">
                                          <p:stCondLst>
                                            <p:cond delay="0"/>
                                          </p:stCondLst>
                                        </p:cTn>
                                        <p:tgtEl>
                                          <p:spTgt spid="39961"/>
                                        </p:tgtEl>
                                        <p:attrNameLst>
                                          <p:attrName>style.visibility</p:attrName>
                                        </p:attrNameLst>
                                      </p:cBhvr>
                                      <p:to>
                                        <p:strVal val="visible"/>
                                      </p:to>
                                    </p:set>
                                    <p:animEffect transition="in" filter="dissolve">
                                      <p:cBhvr>
                                        <p:cTn id="182" dur="500"/>
                                        <p:tgtEl>
                                          <p:spTgt spid="39961"/>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9" presetClass="entr" presetSubtype="0" fill="hold" nodeType="clickEffect">
                                  <p:stCondLst>
                                    <p:cond delay="0"/>
                                  </p:stCondLst>
                                  <p:childTnLst>
                                    <p:set>
                                      <p:cBhvr>
                                        <p:cTn id="186" dur="1" fill="hold">
                                          <p:stCondLst>
                                            <p:cond delay="0"/>
                                          </p:stCondLst>
                                        </p:cTn>
                                        <p:tgtEl>
                                          <p:spTgt spid="39962"/>
                                        </p:tgtEl>
                                        <p:attrNameLst>
                                          <p:attrName>style.visibility</p:attrName>
                                        </p:attrNameLst>
                                      </p:cBhvr>
                                      <p:to>
                                        <p:strVal val="visible"/>
                                      </p:to>
                                    </p:set>
                                    <p:animEffect transition="in" filter="dissolve">
                                      <p:cBhvr>
                                        <p:cTn id="187" dur="500"/>
                                        <p:tgtEl>
                                          <p:spTgt spid="39962"/>
                                        </p:tgtEl>
                                      </p:cBhvr>
                                    </p:animEffect>
                                  </p:childTnLst>
                                </p:cTn>
                              </p:par>
                              <p:par>
                                <p:cTn id="188" presetID="9" presetClass="exit" presetSubtype="0" fill="hold" nodeType="withEffect">
                                  <p:stCondLst>
                                    <p:cond delay="0"/>
                                  </p:stCondLst>
                                  <p:childTnLst>
                                    <p:animEffect transition="out" filter="dissolve">
                                      <p:cBhvr>
                                        <p:cTn id="189" dur="500"/>
                                        <p:tgtEl>
                                          <p:spTgt spid="39954"/>
                                        </p:tgtEl>
                                      </p:cBhvr>
                                    </p:animEffect>
                                    <p:set>
                                      <p:cBhvr>
                                        <p:cTn id="190" dur="1" fill="hold">
                                          <p:stCondLst>
                                            <p:cond delay="499"/>
                                          </p:stCondLst>
                                        </p:cTn>
                                        <p:tgtEl>
                                          <p:spTgt spid="39954"/>
                                        </p:tgtEl>
                                        <p:attrNameLst>
                                          <p:attrName>style.visibility</p:attrName>
                                        </p:attrNameLst>
                                      </p:cBhvr>
                                      <p:to>
                                        <p:strVal val="hidden"/>
                                      </p:to>
                                    </p:set>
                                  </p:childTnLst>
                                </p:cTn>
                              </p:par>
                              <p:par>
                                <p:cTn id="191" presetID="9" presetClass="exit" presetSubtype="0" fill="hold" nodeType="withEffect">
                                  <p:stCondLst>
                                    <p:cond delay="0"/>
                                  </p:stCondLst>
                                  <p:childTnLst>
                                    <p:animEffect transition="out" filter="dissolve">
                                      <p:cBhvr>
                                        <p:cTn id="192" dur="500"/>
                                        <p:tgtEl>
                                          <p:spTgt spid="39955"/>
                                        </p:tgtEl>
                                      </p:cBhvr>
                                    </p:animEffect>
                                    <p:set>
                                      <p:cBhvr>
                                        <p:cTn id="193" dur="1" fill="hold">
                                          <p:stCondLst>
                                            <p:cond delay="499"/>
                                          </p:stCondLst>
                                        </p:cTn>
                                        <p:tgtEl>
                                          <p:spTgt spid="39955"/>
                                        </p:tgtEl>
                                        <p:attrNameLst>
                                          <p:attrName>style.visibility</p:attrName>
                                        </p:attrNameLst>
                                      </p:cBhvr>
                                      <p:to>
                                        <p:strVal val="hidden"/>
                                      </p:to>
                                    </p:set>
                                  </p:childTnLst>
                                </p:cTn>
                              </p:par>
                              <p:par>
                                <p:cTn id="194" presetID="9" presetClass="exit" presetSubtype="0" fill="hold" nodeType="withEffect">
                                  <p:stCondLst>
                                    <p:cond delay="0"/>
                                  </p:stCondLst>
                                  <p:childTnLst>
                                    <p:animEffect transition="out" filter="dissolve">
                                      <p:cBhvr>
                                        <p:cTn id="195" dur="500"/>
                                        <p:tgtEl>
                                          <p:spTgt spid="39958"/>
                                        </p:tgtEl>
                                      </p:cBhvr>
                                    </p:animEffect>
                                    <p:set>
                                      <p:cBhvr>
                                        <p:cTn id="196" dur="1" fill="hold">
                                          <p:stCondLst>
                                            <p:cond delay="499"/>
                                          </p:stCondLst>
                                        </p:cTn>
                                        <p:tgtEl>
                                          <p:spTgt spid="39958"/>
                                        </p:tgtEl>
                                        <p:attrNameLst>
                                          <p:attrName>style.visibility</p:attrName>
                                        </p:attrNameLst>
                                      </p:cBhvr>
                                      <p:to>
                                        <p:strVal val="hidden"/>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9" presetClass="entr" presetSubtype="0" fill="hold" nodeType="clickEffect">
                                  <p:stCondLst>
                                    <p:cond delay="0"/>
                                  </p:stCondLst>
                                  <p:childTnLst>
                                    <p:set>
                                      <p:cBhvr>
                                        <p:cTn id="200" dur="1" fill="hold">
                                          <p:stCondLst>
                                            <p:cond delay="0"/>
                                          </p:stCondLst>
                                        </p:cTn>
                                        <p:tgtEl>
                                          <p:spTgt spid="39963"/>
                                        </p:tgtEl>
                                        <p:attrNameLst>
                                          <p:attrName>style.visibility</p:attrName>
                                        </p:attrNameLst>
                                      </p:cBhvr>
                                      <p:to>
                                        <p:strVal val="visible"/>
                                      </p:to>
                                    </p:set>
                                    <p:animEffect transition="in" filter="dissolve">
                                      <p:cBhvr>
                                        <p:cTn id="201" dur="500"/>
                                        <p:tgtEl>
                                          <p:spTgt spid="39963"/>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9" presetClass="entr" presetSubtype="0" fill="hold" nodeType="clickEffect">
                                  <p:stCondLst>
                                    <p:cond delay="0"/>
                                  </p:stCondLst>
                                  <p:childTnLst>
                                    <p:set>
                                      <p:cBhvr>
                                        <p:cTn id="205" dur="1" fill="hold">
                                          <p:stCondLst>
                                            <p:cond delay="0"/>
                                          </p:stCondLst>
                                        </p:cTn>
                                        <p:tgtEl>
                                          <p:spTgt spid="39964"/>
                                        </p:tgtEl>
                                        <p:attrNameLst>
                                          <p:attrName>style.visibility</p:attrName>
                                        </p:attrNameLst>
                                      </p:cBhvr>
                                      <p:to>
                                        <p:strVal val="visible"/>
                                      </p:to>
                                    </p:set>
                                    <p:animEffect transition="in" filter="dissolve">
                                      <p:cBhvr>
                                        <p:cTn id="206" dur="500"/>
                                        <p:tgtEl>
                                          <p:spTgt spid="39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Rectangle 25"/>
              <p:cNvSpPr/>
              <p:nvPr/>
            </p:nvSpPr>
            <p:spPr>
              <a:xfrm>
                <a:off x="683568" y="116632"/>
                <a:ext cx="296747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i="1" smtClean="0">
                              <a:latin typeface="Cambria Math"/>
                            </a:rPr>
                          </m:ctrlPr>
                        </m:sSubPr>
                        <m:e>
                          <m:r>
                            <a:rPr lang="en-IE" i="1">
                              <a:latin typeface="Cambria Math"/>
                            </a:rPr>
                            <m:t>𝑢</m:t>
                          </m:r>
                        </m:e>
                        <m:sub>
                          <m:r>
                            <a:rPr lang="en-IE" i="1">
                              <a:latin typeface="Cambria Math"/>
                            </a:rPr>
                            <m:t>𝑦</m:t>
                          </m:r>
                        </m:sub>
                      </m:sSub>
                      <m:r>
                        <a:rPr lang="en-IE" b="0" i="1" smtClean="0">
                          <a:latin typeface="Cambria Math"/>
                        </a:rPr>
                        <m:t>=4</m:t>
                      </m:r>
                      <m:r>
                        <a:rPr lang="en-IE" b="0" i="1" smtClean="0">
                          <a:latin typeface="Cambria Math"/>
                          <a:ea typeface="Cambria Math"/>
                        </a:rPr>
                        <m:t>×</m:t>
                      </m:r>
                      <m:d>
                        <m:dPr>
                          <m:ctrlPr>
                            <a:rPr lang="en-IE" b="0" i="1" smtClean="0">
                              <a:latin typeface="Cambria Math"/>
                              <a:ea typeface="Cambria Math"/>
                            </a:rPr>
                          </m:ctrlPr>
                        </m:dPr>
                        <m:e>
                          <m:f>
                            <m:fPr>
                              <m:ctrlPr>
                                <a:rPr lang="en-IE" b="0" i="1" smtClean="0">
                                  <a:latin typeface="Cambria Math"/>
                                  <a:ea typeface="Cambria Math"/>
                                </a:rPr>
                              </m:ctrlPr>
                            </m:fPr>
                            <m:num>
                              <m:r>
                                <a:rPr lang="en-IE" b="0" i="1" smtClean="0">
                                  <a:latin typeface="Cambria Math"/>
                                  <a:ea typeface="Cambria Math"/>
                                </a:rPr>
                                <m:t>10</m:t>
                              </m:r>
                            </m:num>
                            <m:den>
                              <m:r>
                                <a:rPr lang="en-IE" b="0" i="1" smtClean="0">
                                  <a:latin typeface="Cambria Math"/>
                                  <a:ea typeface="Cambria Math"/>
                                </a:rPr>
                                <m:t>1</m:t>
                              </m:r>
                            </m:den>
                          </m:f>
                        </m:e>
                      </m:d>
                      <m:r>
                        <a:rPr lang="en-IE" b="0" i="1" smtClean="0">
                          <a:latin typeface="Cambria Math"/>
                          <a:ea typeface="Cambria Math"/>
                        </a:rPr>
                        <m:t>=40 </m:t>
                      </m:r>
                      <m:r>
                        <a:rPr lang="en-IE" b="0" i="1" smtClean="0">
                          <a:latin typeface="Cambria Math"/>
                          <a:ea typeface="Cambria Math"/>
                        </a:rPr>
                        <m:t>𝑚</m:t>
                      </m:r>
                      <m:r>
                        <a:rPr lang="en-IE" b="0" i="1" smtClean="0">
                          <a:latin typeface="Cambria Math"/>
                          <a:ea typeface="Cambria Math"/>
                        </a:rPr>
                        <m:t> </m:t>
                      </m:r>
                      <m:sSup>
                        <m:sSupPr>
                          <m:ctrlPr>
                            <a:rPr lang="en-IE" b="0" i="1" smtClean="0">
                              <a:latin typeface="Cambria Math"/>
                              <a:ea typeface="Cambria Math"/>
                            </a:rPr>
                          </m:ctrlPr>
                        </m:sSupPr>
                        <m:e>
                          <m:r>
                            <a:rPr lang="en-IE" b="0" i="1" smtClean="0">
                              <a:latin typeface="Cambria Math"/>
                              <a:ea typeface="Cambria Math"/>
                            </a:rPr>
                            <m:t>𝑠</m:t>
                          </m:r>
                        </m:e>
                        <m:sup>
                          <m:r>
                            <a:rPr lang="en-IE" b="0" i="1" smtClean="0">
                              <a:latin typeface="Cambria Math"/>
                              <a:ea typeface="Cambria Math"/>
                            </a:rPr>
                            <m:t>−1</m:t>
                          </m:r>
                        </m:sup>
                      </m:sSup>
                      <m:r>
                        <a:rPr lang="en-IE" b="0" i="1" smtClean="0">
                          <a:latin typeface="Cambria Math"/>
                          <a:ea typeface="Cambria Math"/>
                        </a:rPr>
                        <m:t> </m:t>
                      </m:r>
                    </m:oMath>
                  </m:oMathPara>
                </a14:m>
                <a:endParaRPr lang="en-IE" dirty="0"/>
              </a:p>
            </p:txBody>
          </p:sp>
        </mc:Choice>
        <mc:Fallback xmlns="">
          <p:sp>
            <p:nvSpPr>
              <p:cNvPr id="26" name="Rectangle 25"/>
              <p:cNvSpPr>
                <a:spLocks noRot="1" noChangeAspect="1" noMove="1" noResize="1" noEditPoints="1" noAdjustHandles="1" noChangeArrowheads="1" noChangeShapeType="1" noTextEdit="1"/>
              </p:cNvSpPr>
              <p:nvPr/>
            </p:nvSpPr>
            <p:spPr>
              <a:xfrm>
                <a:off x="683568" y="116632"/>
                <a:ext cx="2967479" cy="714683"/>
              </a:xfrm>
              <a:prstGeom prst="rect">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781250" y="122029"/>
                <a:ext cx="290855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i="1" smtClean="0">
                              <a:latin typeface="Cambria Math"/>
                            </a:rPr>
                          </m:ctrlPr>
                        </m:sSubPr>
                        <m:e>
                          <m:r>
                            <a:rPr lang="en-IE" i="1">
                              <a:latin typeface="Cambria Math"/>
                            </a:rPr>
                            <m:t>𝑢</m:t>
                          </m:r>
                        </m:e>
                        <m:sub>
                          <m:r>
                            <a:rPr lang="en-IE" b="0" i="1" smtClean="0">
                              <a:latin typeface="Cambria Math"/>
                            </a:rPr>
                            <m:t>𝑥</m:t>
                          </m:r>
                        </m:sub>
                      </m:sSub>
                      <m:r>
                        <a:rPr lang="en-IE" i="1">
                          <a:latin typeface="Cambria Math"/>
                        </a:rPr>
                        <m:t>=</m:t>
                      </m:r>
                      <m:r>
                        <a:rPr lang="en-IE" b="0" i="1" smtClean="0">
                          <a:latin typeface="Cambria Math"/>
                        </a:rPr>
                        <m:t>3</m:t>
                      </m:r>
                      <m:r>
                        <a:rPr lang="en-IE" i="1">
                          <a:latin typeface="Cambria Math"/>
                          <a:ea typeface="Cambria Math"/>
                        </a:rPr>
                        <m:t>×</m:t>
                      </m:r>
                      <m:d>
                        <m:dPr>
                          <m:ctrlPr>
                            <a:rPr lang="en-IE" i="1">
                              <a:latin typeface="Cambria Math"/>
                              <a:ea typeface="Cambria Math"/>
                            </a:rPr>
                          </m:ctrlPr>
                        </m:dPr>
                        <m:e>
                          <m:f>
                            <m:fPr>
                              <m:ctrlPr>
                                <a:rPr lang="en-IE" i="1">
                                  <a:latin typeface="Cambria Math"/>
                                  <a:ea typeface="Cambria Math"/>
                                </a:rPr>
                              </m:ctrlPr>
                            </m:fPr>
                            <m:num>
                              <m:r>
                                <a:rPr lang="en-IE" i="1">
                                  <a:latin typeface="Cambria Math"/>
                                  <a:ea typeface="Cambria Math"/>
                                </a:rPr>
                                <m:t>10</m:t>
                              </m:r>
                            </m:num>
                            <m:den>
                              <m:r>
                                <a:rPr lang="en-IE" i="1">
                                  <a:latin typeface="Cambria Math"/>
                                  <a:ea typeface="Cambria Math"/>
                                </a:rPr>
                                <m:t>1</m:t>
                              </m:r>
                            </m:den>
                          </m:f>
                        </m:e>
                      </m:d>
                      <m:r>
                        <a:rPr lang="en-IE" i="1">
                          <a:latin typeface="Cambria Math"/>
                          <a:ea typeface="Cambria Math"/>
                        </a:rPr>
                        <m:t>=</m:t>
                      </m:r>
                      <m:r>
                        <a:rPr lang="en-IE" b="0" i="1" smtClean="0">
                          <a:latin typeface="Cambria Math"/>
                          <a:ea typeface="Cambria Math"/>
                        </a:rPr>
                        <m:t>3</m:t>
                      </m:r>
                      <m:r>
                        <a:rPr lang="en-IE" i="1">
                          <a:latin typeface="Cambria Math"/>
                          <a:ea typeface="Cambria Math"/>
                        </a:rPr>
                        <m:t>0 </m:t>
                      </m:r>
                      <m:r>
                        <a:rPr lang="en-IE" i="1">
                          <a:latin typeface="Cambria Math"/>
                          <a:ea typeface="Cambria Math"/>
                        </a:rPr>
                        <m:t>𝑚</m:t>
                      </m:r>
                      <m:r>
                        <a:rPr lang="en-IE" i="1">
                          <a:latin typeface="Cambria Math"/>
                          <a:ea typeface="Cambria Math"/>
                        </a:rPr>
                        <m:t> </m:t>
                      </m:r>
                      <m:sSup>
                        <m:sSupPr>
                          <m:ctrlPr>
                            <a:rPr lang="en-IE" i="1">
                              <a:latin typeface="Cambria Math"/>
                              <a:ea typeface="Cambria Math"/>
                            </a:rPr>
                          </m:ctrlPr>
                        </m:sSupPr>
                        <m:e>
                          <m:r>
                            <a:rPr lang="en-IE" i="1">
                              <a:latin typeface="Cambria Math"/>
                              <a:ea typeface="Cambria Math"/>
                            </a:rPr>
                            <m:t>𝑠</m:t>
                          </m:r>
                        </m:e>
                        <m:sup>
                          <m:r>
                            <a:rPr lang="en-IE" i="1">
                              <a:latin typeface="Cambria Math"/>
                              <a:ea typeface="Cambria Math"/>
                            </a:rPr>
                            <m:t>−1</m:t>
                          </m:r>
                        </m:sup>
                      </m:sSup>
                    </m:oMath>
                  </m:oMathPara>
                </a14:m>
                <a:endParaRPr lang="en-IE" dirty="0"/>
              </a:p>
            </p:txBody>
          </p:sp>
        </mc:Choice>
        <mc:Fallback xmlns="">
          <p:sp>
            <p:nvSpPr>
              <p:cNvPr id="27" name="Rectangle 26"/>
              <p:cNvSpPr>
                <a:spLocks noRot="1" noChangeAspect="1" noMove="1" noResize="1" noEditPoints="1" noAdjustHandles="1" noChangeArrowheads="1" noChangeShapeType="1" noTextEdit="1"/>
              </p:cNvSpPr>
              <p:nvPr/>
            </p:nvSpPr>
            <p:spPr>
              <a:xfrm>
                <a:off x="4781250" y="122029"/>
                <a:ext cx="2908553" cy="714683"/>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3715" y="930536"/>
                <a:ext cx="9110286" cy="860172"/>
              </a:xfrm>
              <a:prstGeom prst="rect">
                <a:avLst/>
              </a:prstGeom>
              <a:noFill/>
            </p:spPr>
            <p:txBody>
              <a:bodyPr wrap="square" rtlCol="0">
                <a:spAutoFit/>
              </a:bodyPr>
              <a:lstStyle/>
              <a:p>
                <a:r>
                  <a:rPr lang="en-IE" sz="2400" dirty="0" smtClean="0"/>
                  <a:t>Now we want to find the position vector when </a:t>
                </a:r>
                <a14:m>
                  <m:oMath xmlns:m="http://schemas.openxmlformats.org/officeDocument/2006/math">
                    <m:r>
                      <m:rPr>
                        <m:sty m:val="p"/>
                      </m:rPr>
                      <a:rPr lang="en-IE" sz="2400" b="0" i="0" smtClean="0">
                        <a:latin typeface="Cambria Math"/>
                      </a:rPr>
                      <m:t>t</m:t>
                    </m:r>
                    <m:r>
                      <a:rPr lang="en-IE" sz="2400" b="0" i="0" smtClean="0">
                        <a:latin typeface="Cambria Math"/>
                      </a:rPr>
                      <m:t>=</m:t>
                    </m:r>
                    <m:r>
                      <m:rPr>
                        <m:sty m:val="p"/>
                      </m:rPr>
                      <a:rPr lang="en-IE" sz="2400" b="0" i="0" smtClean="0">
                        <a:latin typeface="Cambria Math"/>
                      </a:rPr>
                      <m:t>t</m:t>
                    </m:r>
                    <m:r>
                      <a:rPr lang="en-IE" sz="2400" b="0" i="0" smtClean="0">
                        <a:latin typeface="Cambria Math"/>
                      </a:rPr>
                      <m:t>. </m:t>
                    </m:r>
                  </m:oMath>
                </a14:m>
                <a:r>
                  <a:rPr lang="en-IE" sz="2400" dirty="0" smtClean="0"/>
                  <a:t> So we are looking to find </a:t>
                </a:r>
                <a14:m>
                  <m:oMath xmlns:m="http://schemas.openxmlformats.org/officeDocument/2006/math">
                    <m:r>
                      <a:rPr lang="en-IE" sz="2400" b="0" i="1" smtClean="0">
                        <a:latin typeface="Cambria Math"/>
                      </a:rPr>
                      <m:t>𝑠</m:t>
                    </m:r>
                    <m:r>
                      <a:rPr lang="en-IE" sz="2400" i="1">
                        <a:latin typeface="Cambria Math"/>
                      </a:rPr>
                      <m:t> </m:t>
                    </m:r>
                    <m:r>
                      <a:rPr lang="en-IE" sz="2400" b="0" i="1" smtClean="0">
                        <a:latin typeface="Cambria Math"/>
                      </a:rPr>
                      <m:t>𝑠𝑜</m:t>
                    </m:r>
                    <m:r>
                      <a:rPr lang="en-IE" sz="2400" b="0" i="1" smtClean="0">
                        <a:latin typeface="Cambria Math"/>
                      </a:rPr>
                      <m:t> </m:t>
                    </m:r>
                    <m:r>
                      <a:rPr lang="en-IE" sz="2400" b="0" i="1" smtClean="0">
                        <a:latin typeface="Cambria Math"/>
                      </a:rPr>
                      <m:t>𝑤𝑒</m:t>
                    </m:r>
                    <m:r>
                      <a:rPr lang="en-IE" sz="2400" b="0" i="1" smtClean="0">
                        <a:latin typeface="Cambria Math"/>
                      </a:rPr>
                      <m:t>  </m:t>
                    </m:r>
                    <m:r>
                      <a:rPr lang="en-IE" sz="2400" b="0" i="1" smtClean="0">
                        <a:latin typeface="Cambria Math"/>
                      </a:rPr>
                      <m:t>𝑛𝑒𝑒𝑑</m:t>
                    </m:r>
                    <m:r>
                      <a:rPr lang="en-IE" sz="2400" b="0" i="1" smtClean="0">
                        <a:latin typeface="Cambria Math"/>
                      </a:rPr>
                      <m:t> </m:t>
                    </m:r>
                    <m:sSub>
                      <m:sSubPr>
                        <m:ctrlPr>
                          <a:rPr lang="en-IE" sz="2400" i="1">
                            <a:latin typeface="Cambria Math"/>
                          </a:rPr>
                        </m:ctrlPr>
                      </m:sSubPr>
                      <m:e>
                        <m:r>
                          <a:rPr lang="en-IE" sz="2400" b="0" i="1" smtClean="0">
                            <a:latin typeface="Cambria Math"/>
                          </a:rPr>
                          <m:t>𝑠</m:t>
                        </m:r>
                      </m:e>
                      <m:sub>
                        <m:r>
                          <a:rPr lang="en-IE" sz="2400" i="1">
                            <a:latin typeface="Cambria Math"/>
                          </a:rPr>
                          <m:t>𝑦</m:t>
                        </m:r>
                      </m:sub>
                    </m:sSub>
                    <m:r>
                      <a:rPr lang="en-IE" sz="2400" i="1">
                        <a:latin typeface="Cambria Math"/>
                      </a:rPr>
                      <m:t> </m:t>
                    </m:r>
                  </m:oMath>
                </a14:m>
                <a:r>
                  <a:rPr lang="en-IE" sz="2400" dirty="0" smtClean="0"/>
                  <a:t>and </a:t>
                </a:r>
                <a14:m>
                  <m:oMath xmlns:m="http://schemas.openxmlformats.org/officeDocument/2006/math">
                    <m:sSub>
                      <m:sSubPr>
                        <m:ctrlPr>
                          <a:rPr lang="en-IE" sz="2400" i="1">
                            <a:latin typeface="Cambria Math"/>
                          </a:rPr>
                        </m:ctrlPr>
                      </m:sSubPr>
                      <m:e>
                        <m:r>
                          <a:rPr lang="en-IE" sz="2400" b="0" i="1" smtClean="0">
                            <a:latin typeface="Cambria Math"/>
                          </a:rPr>
                          <m:t>𝑠</m:t>
                        </m:r>
                      </m:e>
                      <m:sub>
                        <m:r>
                          <a:rPr lang="en-IE" sz="2400" b="0" i="1" smtClean="0">
                            <a:latin typeface="Cambria Math"/>
                          </a:rPr>
                          <m:t>𝑥</m:t>
                        </m:r>
                      </m:sub>
                    </m:sSub>
                    <m:r>
                      <a:rPr lang="en-IE" sz="2400" b="0" i="0" smtClean="0">
                        <a:latin typeface="Cambria Math"/>
                      </a:rPr>
                      <m:t>.</m:t>
                    </m:r>
                  </m:oMath>
                </a14:m>
                <a:r>
                  <a:rPr lang="en-IE" sz="2400" b="0" dirty="0" smtClean="0"/>
                  <a:t>  </a:t>
                </a:r>
              </a:p>
            </p:txBody>
          </p:sp>
        </mc:Choice>
        <mc:Fallback xmlns="">
          <p:sp>
            <p:nvSpPr>
              <p:cNvPr id="21" name="TextBox 20"/>
              <p:cNvSpPr txBox="1">
                <a:spLocks noRot="1" noChangeAspect="1" noMove="1" noResize="1" noEditPoints="1" noAdjustHandles="1" noChangeArrowheads="1" noChangeShapeType="1" noTextEdit="1"/>
              </p:cNvSpPr>
              <p:nvPr/>
            </p:nvSpPr>
            <p:spPr>
              <a:xfrm>
                <a:off x="33715" y="930536"/>
                <a:ext cx="9110286" cy="860172"/>
              </a:xfrm>
              <a:prstGeom prst="rect">
                <a:avLst/>
              </a:prstGeom>
              <a:blipFill rotWithShape="1">
                <a:blip r:embed="rId5"/>
                <a:stretch>
                  <a:fillRect l="-1071" t="-5674" r="-134" b="-1276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358251" y="1771889"/>
                <a:ext cx="2381999"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400" i="1" smtClean="0">
                              <a:latin typeface="Cambria Math"/>
                            </a:rPr>
                          </m:ctrlPr>
                        </m:sSubPr>
                        <m:e>
                          <m:r>
                            <a:rPr lang="en-IE" sz="2400" b="0" i="1" smtClean="0">
                              <a:latin typeface="Cambria Math"/>
                            </a:rPr>
                            <m:t>𝑠</m:t>
                          </m:r>
                        </m:e>
                        <m:sub>
                          <m:r>
                            <a:rPr lang="en-IE" sz="2400" i="1">
                              <a:latin typeface="Cambria Math"/>
                            </a:rPr>
                            <m:t>𝑦</m:t>
                          </m:r>
                        </m:sub>
                      </m:sSub>
                      <m:r>
                        <a:rPr lang="en-IE" sz="2400" b="0" i="1" smtClean="0">
                          <a:latin typeface="Cambria Math"/>
                        </a:rPr>
                        <m:t>=</m:t>
                      </m:r>
                      <m:sSub>
                        <m:sSubPr>
                          <m:ctrlPr>
                            <a:rPr lang="en-IE" sz="2400" i="1">
                              <a:latin typeface="Cambria Math"/>
                            </a:rPr>
                          </m:ctrlPr>
                        </m:sSubPr>
                        <m:e>
                          <m:r>
                            <a:rPr lang="en-IE" sz="2400" i="1">
                              <a:latin typeface="Cambria Math"/>
                            </a:rPr>
                            <m:t>𝑢</m:t>
                          </m:r>
                        </m:e>
                        <m:sub>
                          <m:r>
                            <a:rPr lang="en-IE" sz="2400" i="1">
                              <a:latin typeface="Cambria Math"/>
                            </a:rPr>
                            <m:t>𝑦</m:t>
                          </m:r>
                        </m:sub>
                      </m:sSub>
                      <m:r>
                        <m:rPr>
                          <m:sty m:val="p"/>
                        </m:rPr>
                        <a:rPr lang="en-IE" sz="2400" b="0" i="0" smtClean="0">
                          <a:latin typeface="Cambria Math"/>
                        </a:rPr>
                        <m:t>t</m:t>
                      </m:r>
                      <m:r>
                        <a:rPr lang="en-IE" sz="2400" b="0" i="0" smtClean="0">
                          <a:latin typeface="Cambria Math"/>
                        </a:rPr>
                        <m:t>+</m:t>
                      </m:r>
                      <m:f>
                        <m:fPr>
                          <m:ctrlPr>
                            <a:rPr lang="en-IE" sz="2400" b="0" i="1" smtClean="0">
                              <a:latin typeface="Cambria Math"/>
                            </a:rPr>
                          </m:ctrlPr>
                        </m:fPr>
                        <m:num>
                          <m:r>
                            <a:rPr lang="en-IE" sz="2400" b="0" i="0" smtClean="0">
                              <a:latin typeface="Cambria Math"/>
                            </a:rPr>
                            <m:t>1</m:t>
                          </m:r>
                        </m:num>
                        <m:den>
                          <m:r>
                            <a:rPr lang="en-IE" sz="2400" b="0" i="0" smtClean="0">
                              <a:latin typeface="Cambria Math"/>
                            </a:rPr>
                            <m:t>2</m:t>
                          </m:r>
                        </m:den>
                      </m:f>
                      <m:sSup>
                        <m:sSupPr>
                          <m:ctrlPr>
                            <a:rPr lang="en-IE" sz="2400" b="0" i="1" smtClean="0">
                              <a:latin typeface="Cambria Math"/>
                            </a:rPr>
                          </m:ctrlPr>
                        </m:sSupPr>
                        <m:e>
                          <m:r>
                            <m:rPr>
                              <m:sty m:val="p"/>
                            </m:rPr>
                            <a:rPr lang="en-IE" sz="2400" b="0" i="0" smtClean="0">
                              <a:latin typeface="Cambria Math"/>
                            </a:rPr>
                            <m:t>at</m:t>
                          </m:r>
                        </m:e>
                        <m:sup>
                          <m:r>
                            <a:rPr lang="en-IE" sz="2400" b="0" i="0" smtClean="0">
                              <a:latin typeface="Cambria Math"/>
                            </a:rPr>
                            <m:t>2</m:t>
                          </m:r>
                        </m:sup>
                      </m:sSup>
                    </m:oMath>
                  </m:oMathPara>
                </a14:m>
                <a:endParaRPr lang="en-IE" sz="2400" dirty="0"/>
              </a:p>
            </p:txBody>
          </p:sp>
        </mc:Choice>
        <mc:Fallback xmlns="">
          <p:sp>
            <p:nvSpPr>
              <p:cNvPr id="28" name="Rectangle 27"/>
              <p:cNvSpPr>
                <a:spLocks noRot="1" noChangeAspect="1" noMove="1" noResize="1" noEditPoints="1" noAdjustHandles="1" noChangeArrowheads="1" noChangeShapeType="1" noTextEdit="1"/>
              </p:cNvSpPr>
              <p:nvPr/>
            </p:nvSpPr>
            <p:spPr>
              <a:xfrm>
                <a:off x="358251" y="1771889"/>
                <a:ext cx="2381999" cy="783804"/>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619012" y="1892691"/>
                <a:ext cx="136710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400" i="1" smtClean="0">
                              <a:latin typeface="Cambria Math"/>
                            </a:rPr>
                          </m:ctrlPr>
                        </m:sSubPr>
                        <m:e>
                          <m:r>
                            <a:rPr lang="en-IE" sz="2400" i="1">
                              <a:latin typeface="Cambria Math"/>
                            </a:rPr>
                            <m:t>𝑠</m:t>
                          </m:r>
                        </m:e>
                        <m:sub>
                          <m:r>
                            <a:rPr lang="en-IE" sz="2400" b="0" i="1" smtClean="0">
                              <a:latin typeface="Cambria Math"/>
                            </a:rPr>
                            <m:t>𝑥</m:t>
                          </m:r>
                        </m:sub>
                      </m:sSub>
                      <m:r>
                        <a:rPr lang="en-IE" sz="2400" i="1">
                          <a:latin typeface="Cambria Math"/>
                        </a:rPr>
                        <m:t>=</m:t>
                      </m:r>
                      <m:sSub>
                        <m:sSubPr>
                          <m:ctrlPr>
                            <a:rPr lang="en-IE" sz="2400" i="1">
                              <a:latin typeface="Cambria Math"/>
                            </a:rPr>
                          </m:ctrlPr>
                        </m:sSubPr>
                        <m:e>
                          <m:r>
                            <a:rPr lang="en-IE" sz="2400" i="1">
                              <a:latin typeface="Cambria Math"/>
                            </a:rPr>
                            <m:t>𝑢</m:t>
                          </m:r>
                        </m:e>
                        <m:sub>
                          <m:r>
                            <a:rPr lang="en-IE" sz="2400" b="0" i="1" smtClean="0">
                              <a:latin typeface="Cambria Math"/>
                            </a:rPr>
                            <m:t>𝑥</m:t>
                          </m:r>
                        </m:sub>
                      </m:sSub>
                      <m:r>
                        <m:rPr>
                          <m:sty m:val="p"/>
                        </m:rPr>
                        <a:rPr lang="en-IE" sz="2400">
                          <a:latin typeface="Cambria Math"/>
                        </a:rPr>
                        <m:t>t</m:t>
                      </m:r>
                    </m:oMath>
                  </m:oMathPara>
                </a14:m>
                <a:endParaRPr lang="en-IE" sz="2400" dirty="0"/>
              </a:p>
            </p:txBody>
          </p:sp>
        </mc:Choice>
        <mc:Fallback xmlns="">
          <p:sp>
            <p:nvSpPr>
              <p:cNvPr id="5" name="Rectangle 4"/>
              <p:cNvSpPr>
                <a:spLocks noRot="1" noChangeAspect="1" noMove="1" noResize="1" noEditPoints="1" noAdjustHandles="1" noChangeArrowheads="1" noChangeShapeType="1" noTextEdit="1"/>
              </p:cNvSpPr>
              <p:nvPr/>
            </p:nvSpPr>
            <p:spPr>
              <a:xfrm>
                <a:off x="4619012" y="1892691"/>
                <a:ext cx="1367106" cy="461665"/>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58251" y="2592805"/>
                <a:ext cx="2415085" cy="4982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400" i="1" smtClean="0">
                              <a:latin typeface="Cambria Math"/>
                            </a:rPr>
                          </m:ctrlPr>
                        </m:sSubPr>
                        <m:e>
                          <m:r>
                            <a:rPr lang="en-IE" sz="2400" b="0" i="1" smtClean="0">
                              <a:latin typeface="Cambria Math"/>
                            </a:rPr>
                            <m:t>𝑠</m:t>
                          </m:r>
                        </m:e>
                        <m:sub>
                          <m:r>
                            <a:rPr lang="en-IE" sz="2400" i="1">
                              <a:latin typeface="Cambria Math"/>
                            </a:rPr>
                            <m:t>𝑦</m:t>
                          </m:r>
                        </m:sub>
                      </m:sSub>
                      <m:r>
                        <a:rPr lang="en-IE" sz="2400" b="0" i="1" smtClean="0">
                          <a:latin typeface="Cambria Math"/>
                        </a:rPr>
                        <m:t>=40</m:t>
                      </m:r>
                      <m:r>
                        <m:rPr>
                          <m:sty m:val="p"/>
                        </m:rPr>
                        <a:rPr lang="en-IE" sz="2400" b="0" i="0" smtClean="0">
                          <a:latin typeface="Cambria Math"/>
                        </a:rPr>
                        <m:t>t</m:t>
                      </m:r>
                      <m:r>
                        <a:rPr lang="en-IE" sz="2400" b="0" i="1" smtClean="0">
                          <a:latin typeface="Cambria Math"/>
                        </a:rPr>
                        <m:t>−4.9</m:t>
                      </m:r>
                      <m:sSup>
                        <m:sSupPr>
                          <m:ctrlPr>
                            <a:rPr lang="en-IE" sz="2400" b="0" i="1" smtClean="0">
                              <a:latin typeface="Cambria Math"/>
                            </a:rPr>
                          </m:ctrlPr>
                        </m:sSupPr>
                        <m:e>
                          <m:r>
                            <m:rPr>
                              <m:sty m:val="p"/>
                            </m:rPr>
                            <a:rPr lang="en-IE" sz="2400" b="0" i="0" smtClean="0">
                              <a:latin typeface="Cambria Math"/>
                            </a:rPr>
                            <m:t>t</m:t>
                          </m:r>
                        </m:e>
                        <m:sup>
                          <m:r>
                            <a:rPr lang="en-IE" sz="2400" b="0" i="0" smtClean="0">
                              <a:latin typeface="Cambria Math"/>
                            </a:rPr>
                            <m:t>2</m:t>
                          </m:r>
                        </m:sup>
                      </m:sSup>
                    </m:oMath>
                  </m:oMathPara>
                </a14:m>
                <a:endParaRPr lang="en-IE" sz="2400" dirty="0"/>
              </a:p>
            </p:txBody>
          </p:sp>
        </mc:Choice>
        <mc:Fallback xmlns="">
          <p:sp>
            <p:nvSpPr>
              <p:cNvPr id="29" name="Rectangle 28"/>
              <p:cNvSpPr>
                <a:spLocks noRot="1" noChangeAspect="1" noMove="1" noResize="1" noEditPoints="1" noAdjustHandles="1" noChangeArrowheads="1" noChangeShapeType="1" noTextEdit="1"/>
              </p:cNvSpPr>
              <p:nvPr/>
            </p:nvSpPr>
            <p:spPr>
              <a:xfrm>
                <a:off x="358251" y="2592805"/>
                <a:ext cx="2415085" cy="498278"/>
              </a:xfrm>
              <a:prstGeom prst="rect">
                <a:avLst/>
              </a:prstGeom>
              <a:blipFill rotWithShape="1">
                <a:blip r:embed="rId8"/>
                <a:stretch>
                  <a:fillRect b="-487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613440" y="2564904"/>
                <a:ext cx="13787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400" i="1" smtClean="0">
                              <a:latin typeface="Cambria Math"/>
                            </a:rPr>
                          </m:ctrlPr>
                        </m:sSubPr>
                        <m:e>
                          <m:r>
                            <a:rPr lang="en-IE" sz="2400" i="1">
                              <a:latin typeface="Cambria Math"/>
                            </a:rPr>
                            <m:t>𝑠</m:t>
                          </m:r>
                        </m:e>
                        <m:sub>
                          <m:r>
                            <a:rPr lang="en-IE" sz="2400" b="0" i="1" smtClean="0">
                              <a:latin typeface="Cambria Math"/>
                            </a:rPr>
                            <m:t>𝑥</m:t>
                          </m:r>
                        </m:sub>
                      </m:sSub>
                      <m:r>
                        <a:rPr lang="en-IE" sz="2400" i="1">
                          <a:latin typeface="Cambria Math"/>
                        </a:rPr>
                        <m:t>=</m:t>
                      </m:r>
                      <m:r>
                        <a:rPr lang="en-IE" sz="2400" b="0" i="1" smtClean="0">
                          <a:latin typeface="Cambria Math"/>
                        </a:rPr>
                        <m:t>30</m:t>
                      </m:r>
                      <m:r>
                        <m:rPr>
                          <m:sty m:val="p"/>
                        </m:rPr>
                        <a:rPr lang="en-IE" sz="2400">
                          <a:latin typeface="Cambria Math"/>
                        </a:rPr>
                        <m:t>t</m:t>
                      </m:r>
                    </m:oMath>
                  </m:oMathPara>
                </a14:m>
                <a:endParaRPr lang="en-IE"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613440" y="2564904"/>
                <a:ext cx="1378775" cy="461665"/>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350614" y="3137091"/>
                <a:ext cx="44306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IE" sz="2400" i="1" smtClean="0">
                              <a:solidFill>
                                <a:srgbClr val="FF0000"/>
                              </a:solidFill>
                              <a:latin typeface="Cambria Math"/>
                            </a:rPr>
                          </m:ctrlPr>
                        </m:accPr>
                        <m:e>
                          <m:r>
                            <a:rPr lang="en-IE" sz="2400" b="0" i="1" smtClean="0">
                              <a:solidFill>
                                <a:srgbClr val="FF0000"/>
                              </a:solidFill>
                              <a:latin typeface="Cambria Math"/>
                            </a:rPr>
                            <m:t>𝑠</m:t>
                          </m:r>
                        </m:e>
                      </m:acc>
                      <m:r>
                        <a:rPr lang="en-IE" sz="2400" b="0" i="1" smtClean="0">
                          <a:solidFill>
                            <a:srgbClr val="FF0000"/>
                          </a:solidFill>
                          <a:latin typeface="Cambria Math"/>
                        </a:rPr>
                        <m:t>=</m:t>
                      </m:r>
                      <m:acc>
                        <m:accPr>
                          <m:chr m:val="⃗"/>
                          <m:ctrlPr>
                            <a:rPr lang="en-IE" sz="2400" b="0" i="1" smtClean="0">
                              <a:solidFill>
                                <a:srgbClr val="FF0000"/>
                              </a:solidFill>
                              <a:latin typeface="Cambria Math"/>
                            </a:rPr>
                          </m:ctrlPr>
                        </m:accPr>
                        <m:e>
                          <m:r>
                            <a:rPr lang="en-IE" sz="2400" b="0" i="1" smtClean="0">
                              <a:solidFill>
                                <a:srgbClr val="FF0000"/>
                              </a:solidFill>
                              <a:latin typeface="Cambria Math"/>
                            </a:rPr>
                            <m:t>𝑟</m:t>
                          </m:r>
                        </m:e>
                      </m:acc>
                      <m:r>
                        <a:rPr lang="en-IE" sz="2400" b="0" i="1" smtClean="0">
                          <a:solidFill>
                            <a:srgbClr val="FF0000"/>
                          </a:solidFill>
                          <a:latin typeface="Cambria Math"/>
                        </a:rPr>
                        <m:t>=</m:t>
                      </m:r>
                      <m:d>
                        <m:dPr>
                          <m:ctrlPr>
                            <a:rPr lang="en-IE" sz="2400" i="1">
                              <a:solidFill>
                                <a:srgbClr val="FF0000"/>
                              </a:solidFill>
                              <a:latin typeface="Cambria Math"/>
                            </a:rPr>
                          </m:ctrlPr>
                        </m:dPr>
                        <m:e>
                          <m:r>
                            <a:rPr lang="en-IE" sz="2400" i="1">
                              <a:solidFill>
                                <a:srgbClr val="FF0000"/>
                              </a:solidFill>
                              <a:latin typeface="Cambria Math"/>
                            </a:rPr>
                            <m:t>30</m:t>
                          </m:r>
                          <m:r>
                            <m:rPr>
                              <m:sty m:val="p"/>
                            </m:rPr>
                            <a:rPr lang="en-IE" sz="2400">
                              <a:solidFill>
                                <a:srgbClr val="FF0000"/>
                              </a:solidFill>
                              <a:latin typeface="Cambria Math"/>
                            </a:rPr>
                            <m:t>t</m:t>
                          </m:r>
                          <m:r>
                            <m:rPr>
                              <m:nor/>
                            </m:rPr>
                            <a:rPr lang="en-IE" sz="2400" dirty="0">
                              <a:solidFill>
                                <a:srgbClr val="FF0000"/>
                              </a:solidFill>
                            </a:rPr>
                            <m:t> </m:t>
                          </m:r>
                        </m:e>
                      </m:d>
                      <m:acc>
                        <m:accPr>
                          <m:chr m:val="⃗"/>
                          <m:ctrlPr>
                            <a:rPr lang="en-IE" sz="2400" i="1">
                              <a:solidFill>
                                <a:srgbClr val="FF0000"/>
                              </a:solidFill>
                              <a:latin typeface="Cambria Math"/>
                            </a:rPr>
                          </m:ctrlPr>
                        </m:accPr>
                        <m:e>
                          <m:r>
                            <a:rPr lang="en-IE" sz="2400" b="0" i="1" smtClean="0">
                              <a:solidFill>
                                <a:srgbClr val="FF0000"/>
                              </a:solidFill>
                              <a:latin typeface="Cambria Math"/>
                            </a:rPr>
                            <m:t>𝑖</m:t>
                          </m:r>
                        </m:e>
                      </m:acc>
                      <m:r>
                        <a:rPr lang="en-IE" sz="2400" b="0" i="1" smtClean="0">
                          <a:solidFill>
                            <a:srgbClr val="FF0000"/>
                          </a:solidFill>
                          <a:latin typeface="Cambria Math"/>
                        </a:rPr>
                        <m:t>+(40</m:t>
                      </m:r>
                      <m:r>
                        <m:rPr>
                          <m:sty m:val="p"/>
                        </m:rPr>
                        <a:rPr lang="en-IE" sz="2400" b="0" i="0" smtClean="0">
                          <a:solidFill>
                            <a:srgbClr val="FF0000"/>
                          </a:solidFill>
                          <a:latin typeface="Cambria Math"/>
                        </a:rPr>
                        <m:t>t</m:t>
                      </m:r>
                      <m:r>
                        <a:rPr lang="en-IE" sz="2400" b="0" i="1" smtClean="0">
                          <a:solidFill>
                            <a:srgbClr val="FF0000"/>
                          </a:solidFill>
                          <a:latin typeface="Cambria Math"/>
                        </a:rPr>
                        <m:t>−4.9</m:t>
                      </m:r>
                      <m:sSup>
                        <m:sSupPr>
                          <m:ctrlPr>
                            <a:rPr lang="en-IE" sz="2400" b="0" i="1" smtClean="0">
                              <a:solidFill>
                                <a:srgbClr val="FF0000"/>
                              </a:solidFill>
                              <a:latin typeface="Cambria Math"/>
                            </a:rPr>
                          </m:ctrlPr>
                        </m:sSupPr>
                        <m:e>
                          <m:r>
                            <m:rPr>
                              <m:sty m:val="p"/>
                            </m:rPr>
                            <a:rPr lang="en-IE" sz="2400" b="0" i="0" smtClean="0">
                              <a:solidFill>
                                <a:srgbClr val="FF0000"/>
                              </a:solidFill>
                              <a:latin typeface="Cambria Math"/>
                            </a:rPr>
                            <m:t>t</m:t>
                          </m:r>
                        </m:e>
                        <m:sup>
                          <m:r>
                            <a:rPr lang="en-IE" sz="2400" b="0" i="0" smtClean="0">
                              <a:solidFill>
                                <a:srgbClr val="FF0000"/>
                              </a:solidFill>
                              <a:latin typeface="Cambria Math"/>
                            </a:rPr>
                            <m:t>2</m:t>
                          </m:r>
                        </m:sup>
                      </m:sSup>
                      <m:r>
                        <a:rPr lang="en-IE" sz="2400" b="0" i="0" smtClean="0">
                          <a:solidFill>
                            <a:srgbClr val="FF0000"/>
                          </a:solidFill>
                          <a:latin typeface="Cambria Math"/>
                        </a:rPr>
                        <m:t>)</m:t>
                      </m:r>
                      <m:acc>
                        <m:accPr>
                          <m:chr m:val="⃗"/>
                          <m:ctrlPr>
                            <a:rPr lang="en-IE" sz="2400" i="1">
                              <a:solidFill>
                                <a:srgbClr val="FF0000"/>
                              </a:solidFill>
                              <a:latin typeface="Cambria Math"/>
                            </a:rPr>
                          </m:ctrlPr>
                        </m:accPr>
                        <m:e>
                          <m:r>
                            <a:rPr lang="en-IE" sz="2400" b="0" i="1" smtClean="0">
                              <a:solidFill>
                                <a:srgbClr val="FF0000"/>
                              </a:solidFill>
                              <a:latin typeface="Cambria Math"/>
                            </a:rPr>
                            <m:t>𝑗</m:t>
                          </m:r>
                        </m:e>
                      </m:acc>
                    </m:oMath>
                  </m:oMathPara>
                </a14:m>
                <a:endParaRPr lang="en-IE" sz="2400" dirty="0"/>
              </a:p>
            </p:txBody>
          </p:sp>
        </mc:Choice>
        <mc:Fallback xmlns="">
          <p:sp>
            <p:nvSpPr>
              <p:cNvPr id="31" name="Rectangle 30"/>
              <p:cNvSpPr>
                <a:spLocks noRot="1" noChangeAspect="1" noMove="1" noResize="1" noEditPoints="1" noAdjustHandles="1" noChangeArrowheads="1" noChangeShapeType="1" noTextEdit="1"/>
              </p:cNvSpPr>
              <p:nvPr/>
            </p:nvSpPr>
            <p:spPr>
              <a:xfrm>
                <a:off x="350614" y="3137091"/>
                <a:ext cx="4430636" cy="461665"/>
              </a:xfrm>
              <a:prstGeom prst="rect">
                <a:avLst/>
              </a:prstGeom>
              <a:blipFill rotWithShape="1">
                <a:blip r:embed="rId10"/>
                <a:stretch>
                  <a:fillRect t="-20000" r="-8540" b="-1866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3869" y="3598756"/>
                <a:ext cx="9110286" cy="860172"/>
              </a:xfrm>
              <a:prstGeom prst="rect">
                <a:avLst/>
              </a:prstGeom>
              <a:noFill/>
            </p:spPr>
            <p:txBody>
              <a:bodyPr wrap="square" rtlCol="0">
                <a:spAutoFit/>
              </a:bodyPr>
              <a:lstStyle/>
              <a:p>
                <a:r>
                  <a:rPr lang="en-IE" sz="2400" dirty="0" smtClean="0"/>
                  <a:t>Now we want to find the magnitude of the velocity vector when </a:t>
                </a:r>
                <a14:m>
                  <m:oMath xmlns:m="http://schemas.openxmlformats.org/officeDocument/2006/math">
                    <m:r>
                      <m:rPr>
                        <m:sty m:val="p"/>
                      </m:rPr>
                      <a:rPr lang="en-IE" sz="2400" b="0" i="0" smtClean="0">
                        <a:latin typeface="Cambria Math"/>
                      </a:rPr>
                      <m:t>t</m:t>
                    </m:r>
                    <m:r>
                      <a:rPr lang="en-IE" sz="2400" b="0" i="0" smtClean="0">
                        <a:latin typeface="Cambria Math"/>
                      </a:rPr>
                      <m:t>=1. </m:t>
                    </m:r>
                  </m:oMath>
                </a14:m>
                <a:r>
                  <a:rPr lang="en-IE" sz="2400" dirty="0" smtClean="0"/>
                  <a:t> So we are looking to find </a:t>
                </a:r>
                <a14:m>
                  <m:oMath xmlns:m="http://schemas.openxmlformats.org/officeDocument/2006/math">
                    <m:r>
                      <a:rPr lang="en-IE" sz="2400" b="0" i="1" smtClean="0">
                        <a:latin typeface="Cambria Math"/>
                      </a:rPr>
                      <m:t>𝑣</m:t>
                    </m:r>
                    <m:r>
                      <a:rPr lang="en-IE" sz="2400" i="1">
                        <a:latin typeface="Cambria Math"/>
                      </a:rPr>
                      <m:t> </m:t>
                    </m:r>
                    <m:r>
                      <a:rPr lang="en-IE" sz="2400" b="0" i="1" smtClean="0">
                        <a:latin typeface="Cambria Math"/>
                      </a:rPr>
                      <m:t>𝑠𝑜</m:t>
                    </m:r>
                    <m:r>
                      <a:rPr lang="en-IE" sz="2400" b="0" i="1" smtClean="0">
                        <a:latin typeface="Cambria Math"/>
                      </a:rPr>
                      <m:t> </m:t>
                    </m:r>
                    <m:r>
                      <a:rPr lang="en-IE" sz="2400" b="0" i="1" smtClean="0">
                        <a:latin typeface="Cambria Math"/>
                      </a:rPr>
                      <m:t>𝑤𝑒</m:t>
                    </m:r>
                    <m:r>
                      <a:rPr lang="en-IE" sz="2400" b="0" i="1" smtClean="0">
                        <a:latin typeface="Cambria Math"/>
                      </a:rPr>
                      <m:t>  </m:t>
                    </m:r>
                    <m:r>
                      <a:rPr lang="en-IE" sz="2400" b="0" i="1" smtClean="0">
                        <a:latin typeface="Cambria Math"/>
                      </a:rPr>
                      <m:t>𝑛𝑒𝑒𝑑</m:t>
                    </m:r>
                    <m:r>
                      <a:rPr lang="en-IE" sz="2400" b="0" i="1" smtClean="0">
                        <a:latin typeface="Cambria Math"/>
                      </a:rPr>
                      <m:t> </m:t>
                    </m:r>
                    <m:sSub>
                      <m:sSubPr>
                        <m:ctrlPr>
                          <a:rPr lang="en-IE" sz="2400" i="1">
                            <a:latin typeface="Cambria Math"/>
                          </a:rPr>
                        </m:ctrlPr>
                      </m:sSubPr>
                      <m:e>
                        <m:r>
                          <a:rPr lang="en-IE" sz="2400" b="0" i="1" smtClean="0">
                            <a:latin typeface="Cambria Math"/>
                          </a:rPr>
                          <m:t>𝑣</m:t>
                        </m:r>
                      </m:e>
                      <m:sub>
                        <m:r>
                          <a:rPr lang="en-IE" sz="2400" i="1">
                            <a:latin typeface="Cambria Math"/>
                          </a:rPr>
                          <m:t>𝑦</m:t>
                        </m:r>
                      </m:sub>
                    </m:sSub>
                    <m:r>
                      <a:rPr lang="en-IE" sz="2400" i="1">
                        <a:latin typeface="Cambria Math"/>
                      </a:rPr>
                      <m:t> </m:t>
                    </m:r>
                  </m:oMath>
                </a14:m>
                <a:r>
                  <a:rPr lang="en-IE" sz="2400" dirty="0" smtClean="0"/>
                  <a:t>and </a:t>
                </a:r>
                <a14:m>
                  <m:oMath xmlns:m="http://schemas.openxmlformats.org/officeDocument/2006/math">
                    <m:sSub>
                      <m:sSubPr>
                        <m:ctrlPr>
                          <a:rPr lang="en-IE" sz="2400" i="1">
                            <a:latin typeface="Cambria Math"/>
                          </a:rPr>
                        </m:ctrlPr>
                      </m:sSubPr>
                      <m:e>
                        <m:r>
                          <a:rPr lang="en-IE" sz="2400" b="0" i="1" smtClean="0">
                            <a:latin typeface="Cambria Math"/>
                          </a:rPr>
                          <m:t>𝑣</m:t>
                        </m:r>
                      </m:e>
                      <m:sub>
                        <m:r>
                          <a:rPr lang="en-IE" sz="2400" b="0" i="1" smtClean="0">
                            <a:latin typeface="Cambria Math"/>
                          </a:rPr>
                          <m:t>𝑥</m:t>
                        </m:r>
                      </m:sub>
                    </m:sSub>
                    <m:r>
                      <a:rPr lang="en-IE" sz="2400" b="0" i="0" smtClean="0">
                        <a:latin typeface="Cambria Math"/>
                      </a:rPr>
                      <m:t>.</m:t>
                    </m:r>
                  </m:oMath>
                </a14:m>
                <a:r>
                  <a:rPr lang="en-IE" sz="2400" b="0" dirty="0" smtClean="0"/>
                  <a:t>  </a:t>
                </a:r>
              </a:p>
            </p:txBody>
          </p:sp>
        </mc:Choice>
        <mc:Fallback xmlns="">
          <p:sp>
            <p:nvSpPr>
              <p:cNvPr id="32" name="TextBox 31"/>
              <p:cNvSpPr txBox="1">
                <a:spLocks noRot="1" noChangeAspect="1" noMove="1" noResize="1" noEditPoints="1" noAdjustHandles="1" noChangeArrowheads="1" noChangeShapeType="1" noTextEdit="1"/>
              </p:cNvSpPr>
              <p:nvPr/>
            </p:nvSpPr>
            <p:spPr>
              <a:xfrm>
                <a:off x="63869" y="3598756"/>
                <a:ext cx="9110286" cy="860172"/>
              </a:xfrm>
              <a:prstGeom prst="rect">
                <a:avLst/>
              </a:prstGeom>
              <a:blipFill rotWithShape="1">
                <a:blip r:embed="rId11"/>
                <a:stretch>
                  <a:fillRect l="-1003" t="-5674" b="-1276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115510" y="4458928"/>
                <a:ext cx="2103204"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400" i="1" smtClean="0">
                              <a:latin typeface="Cambria Math"/>
                            </a:rPr>
                          </m:ctrlPr>
                        </m:sSubPr>
                        <m:e>
                          <m:r>
                            <a:rPr lang="en-IE" sz="2400" b="0" i="1" smtClean="0">
                              <a:latin typeface="Cambria Math"/>
                            </a:rPr>
                            <m:t>𝑣</m:t>
                          </m:r>
                        </m:e>
                        <m:sub>
                          <m:r>
                            <a:rPr lang="en-IE" sz="2400" i="1">
                              <a:latin typeface="Cambria Math"/>
                            </a:rPr>
                            <m:t>𝑦</m:t>
                          </m:r>
                        </m:sub>
                      </m:sSub>
                      <m:r>
                        <a:rPr lang="en-IE" sz="2400" b="0" i="1" smtClean="0">
                          <a:latin typeface="Cambria Math"/>
                        </a:rPr>
                        <m:t>=</m:t>
                      </m:r>
                      <m:sSub>
                        <m:sSubPr>
                          <m:ctrlPr>
                            <a:rPr lang="en-IE" sz="2400" i="1">
                              <a:latin typeface="Cambria Math"/>
                            </a:rPr>
                          </m:ctrlPr>
                        </m:sSubPr>
                        <m:e>
                          <m:r>
                            <a:rPr lang="en-IE" sz="2400" i="1">
                              <a:latin typeface="Cambria Math"/>
                            </a:rPr>
                            <m:t>𝑢</m:t>
                          </m:r>
                        </m:e>
                        <m:sub>
                          <m:r>
                            <a:rPr lang="en-IE" sz="2400" i="1">
                              <a:latin typeface="Cambria Math"/>
                            </a:rPr>
                            <m:t>𝑦</m:t>
                          </m:r>
                        </m:sub>
                      </m:sSub>
                      <m:r>
                        <a:rPr lang="en-IE" sz="2400" b="0" i="1" smtClean="0">
                          <a:latin typeface="Cambria Math"/>
                        </a:rPr>
                        <m:t>+</m:t>
                      </m:r>
                      <m:sSub>
                        <m:sSubPr>
                          <m:ctrlPr>
                            <a:rPr lang="en-IE" sz="2400" i="1">
                              <a:latin typeface="Cambria Math"/>
                            </a:rPr>
                          </m:ctrlPr>
                        </m:sSubPr>
                        <m:e>
                          <m:r>
                            <a:rPr lang="en-IE" sz="2400" b="0" i="1" smtClean="0">
                              <a:latin typeface="Cambria Math"/>
                            </a:rPr>
                            <m:t>𝑎</m:t>
                          </m:r>
                        </m:e>
                        <m:sub>
                          <m:r>
                            <a:rPr lang="en-IE" sz="2400" i="1">
                              <a:latin typeface="Cambria Math"/>
                            </a:rPr>
                            <m:t>𝑦</m:t>
                          </m:r>
                        </m:sub>
                      </m:sSub>
                      <m:r>
                        <m:rPr>
                          <m:sty m:val="p"/>
                        </m:rPr>
                        <a:rPr lang="en-IE" sz="2400" b="0" i="0" smtClean="0">
                          <a:latin typeface="Cambria Math"/>
                        </a:rPr>
                        <m:t>t</m:t>
                      </m:r>
                    </m:oMath>
                  </m:oMathPara>
                </a14:m>
                <a:endParaRPr lang="en-IE" sz="2400" dirty="0"/>
              </a:p>
            </p:txBody>
          </p:sp>
        </mc:Choice>
        <mc:Fallback xmlns="">
          <p:sp>
            <p:nvSpPr>
              <p:cNvPr id="33" name="Rectangle 32"/>
              <p:cNvSpPr>
                <a:spLocks noRot="1" noChangeAspect="1" noMove="1" noResize="1" noEditPoints="1" noAdjustHandles="1" noChangeArrowheads="1" noChangeShapeType="1" noTextEdit="1"/>
              </p:cNvSpPr>
              <p:nvPr/>
            </p:nvSpPr>
            <p:spPr>
              <a:xfrm>
                <a:off x="115510" y="4458928"/>
                <a:ext cx="2103204" cy="490840"/>
              </a:xfrm>
              <a:prstGeom prst="rect">
                <a:avLst/>
              </a:prstGeom>
              <a:blipFill rotWithShape="1">
                <a:blip r:embed="rId12"/>
                <a:stretch>
                  <a:fillRect b="-493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781250" y="4437112"/>
                <a:ext cx="288380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400" i="1" smtClean="0">
                              <a:latin typeface="Cambria Math"/>
                            </a:rPr>
                          </m:ctrlPr>
                        </m:sSubPr>
                        <m:e>
                          <m:r>
                            <a:rPr lang="en-IE" sz="2400" i="1">
                              <a:latin typeface="Cambria Math"/>
                            </a:rPr>
                            <m:t>𝑣</m:t>
                          </m:r>
                        </m:e>
                        <m:sub>
                          <m:r>
                            <a:rPr lang="en-IE" sz="2400" b="0" i="1" smtClean="0">
                              <a:latin typeface="Cambria Math"/>
                            </a:rPr>
                            <m:t>𝑥</m:t>
                          </m:r>
                        </m:sub>
                      </m:sSub>
                      <m:r>
                        <a:rPr lang="en-IE" sz="2400" i="1">
                          <a:latin typeface="Cambria Math"/>
                        </a:rPr>
                        <m:t>=</m:t>
                      </m:r>
                      <m:sSub>
                        <m:sSubPr>
                          <m:ctrlPr>
                            <a:rPr lang="en-IE" sz="2400" i="1">
                              <a:latin typeface="Cambria Math"/>
                            </a:rPr>
                          </m:ctrlPr>
                        </m:sSubPr>
                        <m:e>
                          <m:r>
                            <a:rPr lang="en-IE" sz="2400" i="1">
                              <a:latin typeface="Cambria Math"/>
                            </a:rPr>
                            <m:t>𝑢</m:t>
                          </m:r>
                        </m:e>
                        <m:sub>
                          <m:r>
                            <a:rPr lang="en-IE" sz="2400" b="0" i="1" smtClean="0">
                              <a:latin typeface="Cambria Math"/>
                            </a:rPr>
                            <m:t>𝑥</m:t>
                          </m:r>
                        </m:sub>
                      </m:sSub>
                      <m:r>
                        <a:rPr lang="en-IE" sz="2400" b="0" i="1" smtClean="0">
                          <a:latin typeface="Cambria Math"/>
                        </a:rPr>
                        <m:t>=30 </m:t>
                      </m:r>
                      <m:r>
                        <a:rPr lang="en-IE" sz="2400" b="0" i="1" smtClean="0">
                          <a:latin typeface="Cambria Math"/>
                        </a:rPr>
                        <m:t>𝑚</m:t>
                      </m:r>
                      <m:r>
                        <a:rPr lang="en-IE" sz="2400" b="0" i="1" smtClean="0">
                          <a:latin typeface="Cambria Math"/>
                        </a:rPr>
                        <m:t> </m:t>
                      </m:r>
                      <m:sSup>
                        <m:sSupPr>
                          <m:ctrlPr>
                            <a:rPr lang="en-IE" sz="2400" b="0" i="1" smtClean="0">
                              <a:latin typeface="Cambria Math"/>
                            </a:rPr>
                          </m:ctrlPr>
                        </m:sSupPr>
                        <m:e>
                          <m:r>
                            <a:rPr lang="en-IE" sz="2400" b="0" i="1" smtClean="0">
                              <a:latin typeface="Cambria Math"/>
                            </a:rPr>
                            <m:t>𝑠</m:t>
                          </m:r>
                        </m:e>
                        <m:sup>
                          <m:r>
                            <a:rPr lang="en-IE" sz="2400" b="0" i="1" smtClean="0">
                              <a:latin typeface="Cambria Math"/>
                            </a:rPr>
                            <m:t>−1</m:t>
                          </m:r>
                        </m:sup>
                      </m:sSup>
                    </m:oMath>
                  </m:oMathPara>
                </a14:m>
                <a:endParaRPr lang="en-IE" sz="2400" dirty="0"/>
              </a:p>
            </p:txBody>
          </p:sp>
        </mc:Choice>
        <mc:Fallback xmlns="">
          <p:sp>
            <p:nvSpPr>
              <p:cNvPr id="18" name="Rectangle 17"/>
              <p:cNvSpPr>
                <a:spLocks noRot="1" noChangeAspect="1" noMove="1" noResize="1" noEditPoints="1" noAdjustHandles="1" noChangeArrowheads="1" noChangeShapeType="1" noTextEdit="1"/>
              </p:cNvSpPr>
              <p:nvPr/>
            </p:nvSpPr>
            <p:spPr>
              <a:xfrm>
                <a:off x="4781250" y="4437112"/>
                <a:ext cx="2883802" cy="461665"/>
              </a:xfrm>
              <a:prstGeom prst="rect">
                <a:avLst/>
              </a:prstGeom>
              <a:blipFill rotWithShape="1">
                <a:blip r:embed="rId1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4461" y="4898777"/>
                <a:ext cx="2344103" cy="860172"/>
              </a:xfrm>
              <a:prstGeom prst="rect">
                <a:avLst/>
              </a:prstGeom>
            </p:spPr>
            <p:txBody>
              <a:bodyPr wrap="none">
                <a:spAutoFit/>
              </a:bodyPr>
              <a:lstStyle/>
              <a:p>
                <a14:m>
                  <m:oMath xmlns:m="http://schemas.openxmlformats.org/officeDocument/2006/math">
                    <m:sSub>
                      <m:sSubPr>
                        <m:ctrlPr>
                          <a:rPr lang="en-IE" sz="2400" i="1" smtClean="0">
                            <a:latin typeface="Cambria Math"/>
                          </a:rPr>
                        </m:ctrlPr>
                      </m:sSubPr>
                      <m:e>
                        <m:r>
                          <a:rPr lang="en-IE" sz="2400" i="1">
                            <a:latin typeface="Cambria Math"/>
                          </a:rPr>
                          <m:t>𝑣</m:t>
                        </m:r>
                      </m:e>
                      <m:sub>
                        <m:r>
                          <a:rPr lang="en-IE" sz="2400" i="1">
                            <a:latin typeface="Cambria Math"/>
                          </a:rPr>
                          <m:t>𝑦</m:t>
                        </m:r>
                      </m:sub>
                    </m:sSub>
                    <m:r>
                      <a:rPr lang="en-IE" sz="2400" i="1">
                        <a:latin typeface="Cambria Math"/>
                      </a:rPr>
                      <m:t>=</m:t>
                    </m:r>
                    <m:r>
                      <a:rPr lang="en-IE" sz="2400" b="0" i="1" smtClean="0">
                        <a:latin typeface="Cambria Math"/>
                      </a:rPr>
                      <m:t>40−9.8</m:t>
                    </m:r>
                  </m:oMath>
                </a14:m>
                <a:r>
                  <a:rPr lang="en-IE" sz="2400" dirty="0" smtClean="0"/>
                  <a:t>(1)</a:t>
                </a:r>
              </a:p>
              <a:p>
                <a:endParaRPr lang="en-IE"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84461" y="4898777"/>
                <a:ext cx="2344103" cy="860172"/>
              </a:xfrm>
              <a:prstGeom prst="rect">
                <a:avLst/>
              </a:prstGeom>
              <a:blipFill rotWithShape="1">
                <a:blip r:embed="rId14"/>
                <a:stretch>
                  <a:fillRect t="-4965" r="-285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84461" y="5261441"/>
                <a:ext cx="2396938" cy="4975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400" i="1">
                              <a:latin typeface="Cambria Math"/>
                            </a:rPr>
                          </m:ctrlPr>
                        </m:sSubPr>
                        <m:e>
                          <m:r>
                            <a:rPr lang="en-IE" sz="2400" i="1">
                              <a:latin typeface="Cambria Math"/>
                            </a:rPr>
                            <m:t>𝑣</m:t>
                          </m:r>
                        </m:e>
                        <m:sub>
                          <m:r>
                            <a:rPr lang="en-IE" sz="2400" i="1">
                              <a:latin typeface="Cambria Math"/>
                            </a:rPr>
                            <m:t>𝑦</m:t>
                          </m:r>
                        </m:sub>
                      </m:sSub>
                      <m:r>
                        <a:rPr lang="en-IE" sz="2400" i="1">
                          <a:latin typeface="Cambria Math"/>
                        </a:rPr>
                        <m:t>=30.2 </m:t>
                      </m:r>
                      <m:r>
                        <a:rPr lang="en-IE" sz="2400" i="1">
                          <a:latin typeface="Cambria Math"/>
                        </a:rPr>
                        <m:t>𝑚</m:t>
                      </m:r>
                      <m:r>
                        <a:rPr lang="en-IE" sz="2400" i="1">
                          <a:latin typeface="Cambria Math"/>
                        </a:rPr>
                        <m:t> </m:t>
                      </m:r>
                      <m:sSup>
                        <m:sSupPr>
                          <m:ctrlPr>
                            <a:rPr lang="en-IE" sz="2400" i="1">
                              <a:latin typeface="Cambria Math"/>
                            </a:rPr>
                          </m:ctrlPr>
                        </m:sSupPr>
                        <m:e>
                          <m:r>
                            <a:rPr lang="en-IE" sz="2400" i="1">
                              <a:latin typeface="Cambria Math"/>
                            </a:rPr>
                            <m:t>𝑠</m:t>
                          </m:r>
                        </m:e>
                        <m:sup>
                          <m:r>
                            <a:rPr lang="en-IE" sz="2400" i="1">
                              <a:latin typeface="Cambria Math"/>
                            </a:rPr>
                            <m:t>−1</m:t>
                          </m:r>
                        </m:sup>
                      </m:sSup>
                    </m:oMath>
                  </m:oMathPara>
                </a14:m>
                <a:endParaRPr lang="en-IE" sz="2400" dirty="0"/>
              </a:p>
            </p:txBody>
          </p:sp>
        </mc:Choice>
        <mc:Fallback xmlns="">
          <p:sp>
            <p:nvSpPr>
              <p:cNvPr id="20" name="Rectangle 19"/>
              <p:cNvSpPr>
                <a:spLocks noRot="1" noChangeAspect="1" noMove="1" noResize="1" noEditPoints="1" noAdjustHandles="1" noChangeArrowheads="1" noChangeShapeType="1" noTextEdit="1"/>
              </p:cNvSpPr>
              <p:nvPr/>
            </p:nvSpPr>
            <p:spPr>
              <a:xfrm>
                <a:off x="184461" y="5261441"/>
                <a:ext cx="2396938" cy="497508"/>
              </a:xfrm>
              <a:prstGeom prst="rect">
                <a:avLst/>
              </a:prstGeom>
              <a:blipFill rotWithShape="1">
                <a:blip r:embed="rId15"/>
                <a:stretch>
                  <a:fillRect b="-487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68994" y="5967808"/>
                <a:ext cx="4705071" cy="506805"/>
              </a:xfrm>
              <a:prstGeom prst="rect">
                <a:avLst/>
              </a:prstGeom>
            </p:spPr>
            <p:txBody>
              <a:bodyPr wrap="none">
                <a:spAutoFit/>
              </a:bodyPr>
              <a:lstStyle/>
              <a:p>
                <a14:m>
                  <m:oMath xmlns:m="http://schemas.openxmlformats.org/officeDocument/2006/math">
                    <m:r>
                      <a:rPr lang="en-IE" sz="2400" b="0" i="1" smtClean="0">
                        <a:latin typeface="Cambria Math"/>
                      </a:rPr>
                      <m:t>𝑣</m:t>
                    </m:r>
                    <m:r>
                      <a:rPr lang="en-IE" sz="2400" i="1">
                        <a:latin typeface="Cambria Math"/>
                      </a:rPr>
                      <m:t>=</m:t>
                    </m:r>
                    <m:rad>
                      <m:radPr>
                        <m:degHide m:val="on"/>
                        <m:ctrlPr>
                          <a:rPr lang="en-IE" sz="2400" i="1" smtClean="0">
                            <a:latin typeface="Cambria Math"/>
                          </a:rPr>
                        </m:ctrlPr>
                      </m:radPr>
                      <m:deg/>
                      <m:e>
                        <m:sSup>
                          <m:sSupPr>
                            <m:ctrlPr>
                              <a:rPr lang="en-IE" sz="2400" i="1">
                                <a:latin typeface="Cambria Math"/>
                              </a:rPr>
                            </m:ctrlPr>
                          </m:sSupPr>
                          <m:e>
                            <m:r>
                              <a:rPr lang="en-IE" sz="2400" i="1">
                                <a:latin typeface="Cambria Math"/>
                              </a:rPr>
                              <m:t>30.2</m:t>
                            </m:r>
                          </m:e>
                          <m:sup>
                            <m:r>
                              <a:rPr lang="en-IE" sz="2400" i="1">
                                <a:latin typeface="Cambria Math"/>
                              </a:rPr>
                              <m:t>2</m:t>
                            </m:r>
                          </m:sup>
                        </m:sSup>
                        <m:r>
                          <a:rPr lang="en-IE" sz="2400" i="1">
                            <a:latin typeface="Cambria Math"/>
                          </a:rPr>
                          <m:t>+</m:t>
                        </m:r>
                        <m:sSup>
                          <m:sSupPr>
                            <m:ctrlPr>
                              <a:rPr lang="en-IE" sz="2400" i="1">
                                <a:latin typeface="Cambria Math"/>
                              </a:rPr>
                            </m:ctrlPr>
                          </m:sSupPr>
                          <m:e>
                            <m:r>
                              <a:rPr lang="en-IE" sz="2400" i="1">
                                <a:latin typeface="Cambria Math"/>
                              </a:rPr>
                              <m:t>30</m:t>
                            </m:r>
                          </m:e>
                          <m:sup>
                            <m:r>
                              <a:rPr lang="en-IE" sz="2400" i="1">
                                <a:latin typeface="Cambria Math"/>
                              </a:rPr>
                              <m:t>2</m:t>
                            </m:r>
                          </m:sup>
                        </m:sSup>
                      </m:e>
                    </m:rad>
                  </m:oMath>
                </a14:m>
                <a:r>
                  <a:rPr lang="en-IE" sz="2400" dirty="0" smtClean="0"/>
                  <a:t>=</a:t>
                </a:r>
                <a:r>
                  <a:rPr lang="en-IE" sz="2400" dirty="0" smtClean="0">
                    <a:solidFill>
                      <a:srgbClr val="FF0000"/>
                    </a:solidFill>
                  </a:rPr>
                  <a:t>42.57=43</a:t>
                </a:r>
                <a14:m>
                  <m:oMath xmlns:m="http://schemas.openxmlformats.org/officeDocument/2006/math">
                    <m:r>
                      <a:rPr lang="en-IE" sz="2400" b="0" i="0" smtClean="0">
                        <a:solidFill>
                          <a:srgbClr val="FF0000"/>
                        </a:solidFill>
                        <a:latin typeface="Cambria Math"/>
                      </a:rPr>
                      <m:t> </m:t>
                    </m:r>
                    <m:r>
                      <a:rPr lang="en-IE" sz="2400" b="0" i="1" smtClean="0">
                        <a:solidFill>
                          <a:srgbClr val="FF0000"/>
                        </a:solidFill>
                        <a:latin typeface="Cambria Math"/>
                      </a:rPr>
                      <m:t>𝑚</m:t>
                    </m:r>
                    <m:r>
                      <a:rPr lang="en-IE" sz="2400" b="0" i="1" smtClean="0">
                        <a:solidFill>
                          <a:srgbClr val="FF0000"/>
                        </a:solidFill>
                        <a:latin typeface="Cambria Math"/>
                      </a:rPr>
                      <m:t> </m:t>
                    </m:r>
                    <m:sSup>
                      <m:sSupPr>
                        <m:ctrlPr>
                          <a:rPr lang="en-IE" sz="2400" b="0" i="1" smtClean="0">
                            <a:solidFill>
                              <a:srgbClr val="FF0000"/>
                            </a:solidFill>
                            <a:latin typeface="Cambria Math"/>
                          </a:rPr>
                        </m:ctrlPr>
                      </m:sSupPr>
                      <m:e>
                        <m:r>
                          <a:rPr lang="en-IE" sz="2400" b="0" i="1" smtClean="0">
                            <a:solidFill>
                              <a:srgbClr val="FF0000"/>
                            </a:solidFill>
                            <a:latin typeface="Cambria Math"/>
                          </a:rPr>
                          <m:t>𝑠</m:t>
                        </m:r>
                      </m:e>
                      <m:sup>
                        <m:r>
                          <a:rPr lang="en-IE" sz="2400" b="0" i="1" smtClean="0">
                            <a:solidFill>
                              <a:srgbClr val="FF0000"/>
                            </a:solidFill>
                            <a:latin typeface="Cambria Math"/>
                          </a:rPr>
                          <m:t>−1</m:t>
                        </m:r>
                      </m:sup>
                    </m:sSup>
                  </m:oMath>
                </a14:m>
                <a:endParaRPr lang="en-IE" sz="2400" dirty="0"/>
              </a:p>
            </p:txBody>
          </p:sp>
        </mc:Choice>
        <mc:Fallback xmlns="">
          <p:sp>
            <p:nvSpPr>
              <p:cNvPr id="36" name="Rectangle 35"/>
              <p:cNvSpPr>
                <a:spLocks noRot="1" noChangeAspect="1" noMove="1" noResize="1" noEditPoints="1" noAdjustHandles="1" noChangeArrowheads="1" noChangeShapeType="1" noTextEdit="1"/>
              </p:cNvSpPr>
              <p:nvPr/>
            </p:nvSpPr>
            <p:spPr>
              <a:xfrm>
                <a:off x="168994" y="5967808"/>
                <a:ext cx="4705071" cy="506805"/>
              </a:xfrm>
              <a:prstGeom prst="rect">
                <a:avLst/>
              </a:prstGeom>
              <a:blipFill rotWithShape="1">
                <a:blip r:embed="rId16"/>
                <a:stretch>
                  <a:fillRect b="-27711"/>
                </a:stretch>
              </a:blipFill>
            </p:spPr>
            <p:txBody>
              <a:bodyPr/>
              <a:lstStyle/>
              <a:p>
                <a:r>
                  <a:rPr lang="en-IE">
                    <a:noFill/>
                  </a:rPr>
                  <a:t> </a:t>
                </a:r>
              </a:p>
            </p:txBody>
          </p:sp>
        </mc:Fallback>
      </mc:AlternateContent>
    </p:spTree>
    <p:extLst>
      <p:ext uri="{BB962C8B-B14F-4D97-AF65-F5344CB8AC3E}">
        <p14:creationId xmlns:p14="http://schemas.microsoft.com/office/powerpoint/2010/main" val="60926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5" grpId="0"/>
      <p:bldP spid="29" grpId="0"/>
      <p:bldP spid="30" grpId="0"/>
      <p:bldP spid="31" grpId="0"/>
      <p:bldP spid="32" grpId="0"/>
      <p:bldP spid="33" grpId="0"/>
      <p:bldP spid="18" grpId="0"/>
      <p:bldP spid="19"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3715" y="0"/>
            <a:ext cx="9110286" cy="461665"/>
          </a:xfrm>
          <a:prstGeom prst="rect">
            <a:avLst/>
          </a:prstGeom>
          <a:noFill/>
        </p:spPr>
        <p:txBody>
          <a:bodyPr wrap="square" rtlCol="0">
            <a:spAutoFit/>
          </a:bodyPr>
          <a:lstStyle/>
          <a:p>
            <a:r>
              <a:rPr lang="en-IE" sz="2400" dirty="0" smtClean="0"/>
              <a:t>Ex 3b question 11. Unknown launch angle</a:t>
            </a:r>
            <a:endParaRPr lang="en-IE" sz="2400" b="0" dirty="0" smtClean="0"/>
          </a:p>
        </p:txBody>
      </p:sp>
      <mc:AlternateContent xmlns:mc="http://schemas.openxmlformats.org/markup-compatibility/2006" xmlns:a14="http://schemas.microsoft.com/office/drawing/2010/main">
        <mc:Choice Requires="a14">
          <p:sp>
            <p:nvSpPr>
              <p:cNvPr id="28" name="Rectangle 27"/>
              <p:cNvSpPr/>
              <p:nvPr/>
            </p:nvSpPr>
            <p:spPr>
              <a:xfrm>
                <a:off x="5032151" y="2170541"/>
                <a:ext cx="2381999"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400" i="1" smtClean="0">
                              <a:latin typeface="Cambria Math"/>
                            </a:rPr>
                          </m:ctrlPr>
                        </m:sSubPr>
                        <m:e>
                          <m:r>
                            <a:rPr lang="en-IE" sz="2400" b="0" i="1" smtClean="0">
                              <a:latin typeface="Cambria Math"/>
                            </a:rPr>
                            <m:t>𝑠</m:t>
                          </m:r>
                        </m:e>
                        <m:sub>
                          <m:r>
                            <a:rPr lang="en-IE" sz="2400" i="1">
                              <a:latin typeface="Cambria Math"/>
                            </a:rPr>
                            <m:t>𝑦</m:t>
                          </m:r>
                        </m:sub>
                      </m:sSub>
                      <m:r>
                        <a:rPr lang="en-IE" sz="2400" b="0" i="1" smtClean="0">
                          <a:latin typeface="Cambria Math"/>
                        </a:rPr>
                        <m:t>=</m:t>
                      </m:r>
                      <m:sSub>
                        <m:sSubPr>
                          <m:ctrlPr>
                            <a:rPr lang="en-IE" sz="2400" i="1">
                              <a:latin typeface="Cambria Math"/>
                            </a:rPr>
                          </m:ctrlPr>
                        </m:sSubPr>
                        <m:e>
                          <m:r>
                            <a:rPr lang="en-IE" sz="2400" i="1">
                              <a:latin typeface="Cambria Math"/>
                            </a:rPr>
                            <m:t>𝑢</m:t>
                          </m:r>
                        </m:e>
                        <m:sub>
                          <m:r>
                            <a:rPr lang="en-IE" sz="2400" i="1">
                              <a:latin typeface="Cambria Math"/>
                            </a:rPr>
                            <m:t>𝑦</m:t>
                          </m:r>
                        </m:sub>
                      </m:sSub>
                      <m:r>
                        <m:rPr>
                          <m:sty m:val="p"/>
                        </m:rPr>
                        <a:rPr lang="en-IE" sz="2400" b="0" i="0" smtClean="0">
                          <a:latin typeface="Cambria Math"/>
                        </a:rPr>
                        <m:t>t</m:t>
                      </m:r>
                      <m:r>
                        <a:rPr lang="en-IE" sz="2400" b="0" i="0" smtClean="0">
                          <a:latin typeface="Cambria Math"/>
                        </a:rPr>
                        <m:t>+</m:t>
                      </m:r>
                      <m:f>
                        <m:fPr>
                          <m:ctrlPr>
                            <a:rPr lang="en-IE" sz="2400" b="0" i="1" smtClean="0">
                              <a:latin typeface="Cambria Math"/>
                            </a:rPr>
                          </m:ctrlPr>
                        </m:fPr>
                        <m:num>
                          <m:r>
                            <a:rPr lang="en-IE" sz="2400" b="0" i="0" smtClean="0">
                              <a:latin typeface="Cambria Math"/>
                            </a:rPr>
                            <m:t>1</m:t>
                          </m:r>
                        </m:num>
                        <m:den>
                          <m:r>
                            <a:rPr lang="en-IE" sz="2400" b="0" i="0" smtClean="0">
                              <a:latin typeface="Cambria Math"/>
                            </a:rPr>
                            <m:t>2</m:t>
                          </m:r>
                        </m:den>
                      </m:f>
                      <m:sSup>
                        <m:sSupPr>
                          <m:ctrlPr>
                            <a:rPr lang="en-IE" sz="2400" b="0" i="1" smtClean="0">
                              <a:latin typeface="Cambria Math"/>
                            </a:rPr>
                          </m:ctrlPr>
                        </m:sSupPr>
                        <m:e>
                          <m:r>
                            <m:rPr>
                              <m:sty m:val="p"/>
                            </m:rPr>
                            <a:rPr lang="en-IE" sz="2400" b="0" i="0" smtClean="0">
                              <a:latin typeface="Cambria Math"/>
                            </a:rPr>
                            <m:t>at</m:t>
                          </m:r>
                        </m:e>
                        <m:sup>
                          <m:r>
                            <a:rPr lang="en-IE" sz="2400" b="0" i="0" smtClean="0">
                              <a:latin typeface="Cambria Math"/>
                            </a:rPr>
                            <m:t>2</m:t>
                          </m:r>
                        </m:sup>
                      </m:sSup>
                    </m:oMath>
                  </m:oMathPara>
                </a14:m>
                <a:endParaRPr lang="en-IE" sz="2400" dirty="0"/>
              </a:p>
            </p:txBody>
          </p:sp>
        </mc:Choice>
        <mc:Fallback xmlns="">
          <p:sp>
            <p:nvSpPr>
              <p:cNvPr id="28" name="Rectangle 27"/>
              <p:cNvSpPr>
                <a:spLocks noRot="1" noChangeAspect="1" noMove="1" noResize="1" noEditPoints="1" noAdjustHandles="1" noChangeArrowheads="1" noChangeShapeType="1" noTextEdit="1"/>
              </p:cNvSpPr>
              <p:nvPr/>
            </p:nvSpPr>
            <p:spPr>
              <a:xfrm>
                <a:off x="5032151" y="2170541"/>
                <a:ext cx="2381999" cy="783804"/>
              </a:xfrm>
              <a:prstGeom prst="rect">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32353" y="1997130"/>
                <a:ext cx="136710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400" i="1" smtClean="0">
                              <a:latin typeface="Cambria Math"/>
                            </a:rPr>
                          </m:ctrlPr>
                        </m:sSubPr>
                        <m:e>
                          <m:r>
                            <a:rPr lang="en-IE" sz="2400" i="1">
                              <a:latin typeface="Cambria Math"/>
                            </a:rPr>
                            <m:t>𝑠</m:t>
                          </m:r>
                        </m:e>
                        <m:sub>
                          <m:r>
                            <a:rPr lang="en-IE" sz="2400" b="0" i="1" smtClean="0">
                              <a:latin typeface="Cambria Math"/>
                            </a:rPr>
                            <m:t>𝑥</m:t>
                          </m:r>
                        </m:sub>
                      </m:sSub>
                      <m:r>
                        <a:rPr lang="en-IE" sz="2400" i="1">
                          <a:latin typeface="Cambria Math"/>
                        </a:rPr>
                        <m:t>=</m:t>
                      </m:r>
                      <m:sSub>
                        <m:sSubPr>
                          <m:ctrlPr>
                            <a:rPr lang="en-IE" sz="2400" i="1">
                              <a:latin typeface="Cambria Math"/>
                            </a:rPr>
                          </m:ctrlPr>
                        </m:sSubPr>
                        <m:e>
                          <m:r>
                            <a:rPr lang="en-IE" sz="2400" i="1">
                              <a:latin typeface="Cambria Math"/>
                            </a:rPr>
                            <m:t>𝑢</m:t>
                          </m:r>
                        </m:e>
                        <m:sub>
                          <m:r>
                            <a:rPr lang="en-IE" sz="2400" b="0" i="1" smtClean="0">
                              <a:latin typeface="Cambria Math"/>
                            </a:rPr>
                            <m:t>𝑥</m:t>
                          </m:r>
                        </m:sub>
                      </m:sSub>
                      <m:r>
                        <m:rPr>
                          <m:sty m:val="p"/>
                        </m:rPr>
                        <a:rPr lang="en-IE" sz="2400">
                          <a:latin typeface="Cambria Math"/>
                        </a:rPr>
                        <m:t>t</m:t>
                      </m:r>
                    </m:oMath>
                  </m:oMathPara>
                </a14:m>
                <a:endParaRPr lang="en-IE" sz="2400" dirty="0"/>
              </a:p>
            </p:txBody>
          </p:sp>
        </mc:Choice>
        <mc:Fallback xmlns="">
          <p:sp>
            <p:nvSpPr>
              <p:cNvPr id="5" name="Rectangle 4"/>
              <p:cNvSpPr>
                <a:spLocks noRot="1" noChangeAspect="1" noMove="1" noResize="1" noEditPoints="1" noAdjustHandles="1" noChangeArrowheads="1" noChangeShapeType="1" noTextEdit="1"/>
              </p:cNvSpPr>
              <p:nvPr/>
            </p:nvSpPr>
            <p:spPr>
              <a:xfrm>
                <a:off x="232353" y="1997130"/>
                <a:ext cx="1367106" cy="461665"/>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874065" y="2980020"/>
                <a:ext cx="3792961" cy="995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i="1" smtClean="0">
                          <a:latin typeface="Cambria Math"/>
                        </a:rPr>
                        <m:t>9</m:t>
                      </m:r>
                      <m:r>
                        <a:rPr lang="en-IE" sz="2400" b="0" i="1" smtClean="0">
                          <a:latin typeface="Cambria Math"/>
                        </a:rPr>
                        <m:t>.375=</m:t>
                      </m:r>
                      <m:sSub>
                        <m:sSubPr>
                          <m:ctrlPr>
                            <a:rPr lang="en-IE" sz="2400" i="1">
                              <a:latin typeface="Cambria Math"/>
                            </a:rPr>
                          </m:ctrlPr>
                        </m:sSubPr>
                        <m:e>
                          <m:r>
                            <a:rPr lang="en-IE" sz="2400" i="1">
                              <a:latin typeface="Cambria Math"/>
                            </a:rPr>
                            <m:t>𝑢</m:t>
                          </m:r>
                        </m:e>
                        <m:sub>
                          <m:r>
                            <a:rPr lang="en-IE" sz="2400" i="1">
                              <a:latin typeface="Cambria Math"/>
                            </a:rPr>
                            <m:t>𝑦</m:t>
                          </m:r>
                        </m:sub>
                      </m:sSub>
                      <m:d>
                        <m:dPr>
                          <m:ctrlPr>
                            <a:rPr lang="en-IE" sz="2400" i="1">
                              <a:latin typeface="Cambria Math"/>
                            </a:rPr>
                          </m:ctrlPr>
                        </m:dPr>
                        <m:e>
                          <m:f>
                            <m:fPr>
                              <m:ctrlPr>
                                <a:rPr lang="en-IE" sz="2400" i="1">
                                  <a:latin typeface="Cambria Math"/>
                                </a:rPr>
                              </m:ctrlPr>
                            </m:fPr>
                            <m:num>
                              <m:r>
                                <a:rPr lang="en-IE" sz="2400">
                                  <a:latin typeface="Cambria Math"/>
                                </a:rPr>
                                <m:t>5</m:t>
                              </m:r>
                            </m:num>
                            <m:den>
                              <m:r>
                                <a:rPr lang="en-IE" sz="2400">
                                  <a:latin typeface="Cambria Math"/>
                                </a:rPr>
                                <m:t>2</m:t>
                              </m:r>
                            </m:den>
                          </m:f>
                        </m:e>
                      </m:d>
                      <m:r>
                        <a:rPr lang="en-IE" sz="2400" b="0" i="1" smtClean="0">
                          <a:latin typeface="Cambria Math"/>
                        </a:rPr>
                        <m:t>−4.9</m:t>
                      </m:r>
                      <m:sSup>
                        <m:sSupPr>
                          <m:ctrlPr>
                            <a:rPr lang="en-IE" sz="2400" b="0" i="1" smtClean="0">
                              <a:latin typeface="Cambria Math"/>
                            </a:rPr>
                          </m:ctrlPr>
                        </m:sSupPr>
                        <m:e>
                          <m:d>
                            <m:dPr>
                              <m:ctrlPr>
                                <a:rPr lang="en-IE" sz="2400" b="0" i="1" smtClean="0">
                                  <a:latin typeface="Cambria Math"/>
                                </a:rPr>
                              </m:ctrlPr>
                            </m:dPr>
                            <m:e>
                              <m:f>
                                <m:fPr>
                                  <m:ctrlPr>
                                    <a:rPr lang="en-IE" sz="2400" i="1">
                                      <a:latin typeface="Cambria Math"/>
                                    </a:rPr>
                                  </m:ctrlPr>
                                </m:fPr>
                                <m:num>
                                  <m:r>
                                    <a:rPr lang="en-IE" sz="2400">
                                      <a:latin typeface="Cambria Math"/>
                                    </a:rPr>
                                    <m:t>5</m:t>
                                  </m:r>
                                </m:num>
                                <m:den>
                                  <m:r>
                                    <a:rPr lang="en-IE" sz="2400">
                                      <a:latin typeface="Cambria Math"/>
                                    </a:rPr>
                                    <m:t>2</m:t>
                                  </m:r>
                                </m:den>
                              </m:f>
                            </m:e>
                          </m:d>
                        </m:e>
                        <m:sup>
                          <m:r>
                            <a:rPr lang="en-IE" sz="2400" b="0" i="0" smtClean="0">
                              <a:latin typeface="Cambria Math"/>
                            </a:rPr>
                            <m:t>2</m:t>
                          </m:r>
                        </m:sup>
                      </m:sSup>
                    </m:oMath>
                  </m:oMathPara>
                </a14:m>
                <a:endParaRPr lang="en-IE" sz="2400" dirty="0"/>
              </a:p>
            </p:txBody>
          </p:sp>
        </mc:Choice>
        <mc:Fallback xmlns="">
          <p:sp>
            <p:nvSpPr>
              <p:cNvPr id="29" name="Rectangle 28"/>
              <p:cNvSpPr>
                <a:spLocks noRot="1" noChangeAspect="1" noMove="1" noResize="1" noEditPoints="1" noAdjustHandles="1" noChangeArrowheads="1" noChangeShapeType="1" noTextEdit="1"/>
              </p:cNvSpPr>
              <p:nvPr/>
            </p:nvSpPr>
            <p:spPr>
              <a:xfrm>
                <a:off x="4874065" y="2980020"/>
                <a:ext cx="3792961" cy="995144"/>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69392" y="3633792"/>
                <a:ext cx="1693028" cy="79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0" i="1" smtClean="0">
                          <a:latin typeface="Cambria Math"/>
                        </a:rPr>
                        <m:t>𝑡</m:t>
                      </m:r>
                      <m:r>
                        <a:rPr lang="en-IE" sz="2400" i="1">
                          <a:latin typeface="Cambria Math"/>
                        </a:rPr>
                        <m:t>=</m:t>
                      </m:r>
                      <m:f>
                        <m:fPr>
                          <m:ctrlPr>
                            <a:rPr lang="en-IE" sz="2400" b="0" i="1" smtClean="0">
                              <a:latin typeface="Cambria Math"/>
                            </a:rPr>
                          </m:ctrlPr>
                        </m:fPr>
                        <m:num>
                          <m:r>
                            <a:rPr lang="en-IE" sz="2400" b="0" i="1" smtClean="0">
                              <a:latin typeface="Cambria Math"/>
                            </a:rPr>
                            <m:t>30</m:t>
                          </m:r>
                        </m:num>
                        <m:den>
                          <m:r>
                            <a:rPr lang="en-IE" sz="2400" b="0" i="0" smtClean="0">
                              <a:latin typeface="Cambria Math"/>
                            </a:rPr>
                            <m:t>12</m:t>
                          </m:r>
                        </m:den>
                      </m:f>
                      <m:r>
                        <a:rPr lang="en-IE" sz="2400" b="0" i="0" smtClean="0">
                          <a:latin typeface="Cambria Math"/>
                        </a:rPr>
                        <m:t>=</m:t>
                      </m:r>
                      <m:f>
                        <m:fPr>
                          <m:ctrlPr>
                            <a:rPr lang="en-IE" sz="2400" b="0" i="1" smtClean="0">
                              <a:latin typeface="Cambria Math"/>
                            </a:rPr>
                          </m:ctrlPr>
                        </m:fPr>
                        <m:num>
                          <m:r>
                            <a:rPr lang="en-IE" sz="2400" b="0" i="0" smtClean="0">
                              <a:latin typeface="Cambria Math"/>
                            </a:rPr>
                            <m:t>5</m:t>
                          </m:r>
                        </m:num>
                        <m:den>
                          <m:r>
                            <a:rPr lang="en-IE" sz="2400" b="0" i="0" smtClean="0">
                              <a:latin typeface="Cambria Math"/>
                            </a:rPr>
                            <m:t>2</m:t>
                          </m:r>
                        </m:den>
                      </m:f>
                    </m:oMath>
                  </m:oMathPara>
                </a14:m>
                <a:endParaRPr lang="en-IE" sz="2400" dirty="0"/>
              </a:p>
            </p:txBody>
          </p:sp>
        </mc:Choice>
        <mc:Fallback xmlns="">
          <p:sp>
            <p:nvSpPr>
              <p:cNvPr id="30" name="Rectangle 29"/>
              <p:cNvSpPr>
                <a:spLocks noRot="1" noChangeAspect="1" noMove="1" noResize="1" noEditPoints="1" noAdjustHandles="1" noChangeArrowheads="1" noChangeShapeType="1" noTextEdit="1"/>
              </p:cNvSpPr>
              <p:nvPr/>
            </p:nvSpPr>
            <p:spPr>
              <a:xfrm>
                <a:off x="69392" y="3633792"/>
                <a:ext cx="1693028" cy="791307"/>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3714" y="457412"/>
                <a:ext cx="9110286" cy="1598836"/>
              </a:xfrm>
              <a:prstGeom prst="rect">
                <a:avLst/>
              </a:prstGeom>
              <a:noFill/>
            </p:spPr>
            <p:txBody>
              <a:bodyPr wrap="square" rtlCol="0">
                <a:spAutoFit/>
              </a:bodyPr>
              <a:lstStyle/>
              <a:p>
                <a:r>
                  <a:rPr lang="en-IE" sz="2400" dirty="0" smtClean="0"/>
                  <a:t>Here we know </a:t>
                </a:r>
                <a14:m>
                  <m:oMath xmlns:m="http://schemas.openxmlformats.org/officeDocument/2006/math">
                    <m:sSub>
                      <m:sSubPr>
                        <m:ctrlPr>
                          <a:rPr lang="en-IE" sz="2400" i="1">
                            <a:latin typeface="Cambria Math"/>
                          </a:rPr>
                        </m:ctrlPr>
                      </m:sSubPr>
                      <m:e>
                        <m:r>
                          <a:rPr lang="en-IE" sz="2400" b="0" i="1" smtClean="0">
                            <a:latin typeface="Cambria Math"/>
                          </a:rPr>
                          <m:t>𝑢</m:t>
                        </m:r>
                      </m:e>
                      <m:sub>
                        <m:r>
                          <a:rPr lang="en-IE" sz="2400" i="1">
                            <a:latin typeface="Cambria Math"/>
                          </a:rPr>
                          <m:t>𝑥</m:t>
                        </m:r>
                      </m:sub>
                    </m:sSub>
                    <m:r>
                      <a:rPr lang="en-IE" sz="2400" b="0" i="1" smtClean="0">
                        <a:latin typeface="Cambria Math"/>
                      </a:rPr>
                      <m:t> </m:t>
                    </m:r>
                    <m:r>
                      <a:rPr lang="en-IE" sz="2400" b="0" i="1" smtClean="0">
                        <a:latin typeface="Cambria Math"/>
                      </a:rPr>
                      <m:t>𝑏𝑢𝑡</m:t>
                    </m:r>
                    <m:r>
                      <a:rPr lang="en-IE" sz="2400" b="0" i="1" smtClean="0">
                        <a:latin typeface="Cambria Math"/>
                      </a:rPr>
                      <m:t> </m:t>
                    </m:r>
                    <m:r>
                      <a:rPr lang="en-IE" sz="2400" b="0" i="1" smtClean="0">
                        <a:latin typeface="Cambria Math"/>
                      </a:rPr>
                      <m:t>𝑛𝑜𝑡</m:t>
                    </m:r>
                    <m:r>
                      <a:rPr lang="en-IE" sz="2400" b="0" i="1" smtClean="0">
                        <a:latin typeface="Cambria Math"/>
                      </a:rPr>
                      <m:t> </m:t>
                    </m:r>
                    <m:sSub>
                      <m:sSubPr>
                        <m:ctrlPr>
                          <a:rPr lang="en-IE" sz="2400" i="1">
                            <a:latin typeface="Cambria Math"/>
                          </a:rPr>
                        </m:ctrlPr>
                      </m:sSubPr>
                      <m:e>
                        <m:r>
                          <a:rPr lang="en-IE" sz="2400" b="0" i="1" smtClean="0">
                            <a:latin typeface="Cambria Math"/>
                          </a:rPr>
                          <m:t>𝑢</m:t>
                        </m:r>
                      </m:e>
                      <m:sub>
                        <m:r>
                          <a:rPr lang="en-IE" sz="2400" i="1">
                            <a:latin typeface="Cambria Math"/>
                          </a:rPr>
                          <m:t>𝑦</m:t>
                        </m:r>
                      </m:sub>
                    </m:sSub>
                    <m:r>
                      <a:rPr lang="en-IE" sz="2400" i="1">
                        <a:latin typeface="Cambria Math"/>
                      </a:rPr>
                      <m:t> </m:t>
                    </m:r>
                    <m:r>
                      <a:rPr lang="en-IE" sz="2400" b="0" i="0" smtClean="0">
                        <a:latin typeface="Cambria Math"/>
                      </a:rPr>
                      <m:t>.</m:t>
                    </m:r>
                  </m:oMath>
                </a14:m>
                <a:r>
                  <a:rPr lang="en-IE" sz="2400" b="0" dirty="0" smtClean="0"/>
                  <a:t> We do know its height for a certain horizontal displacement though so we can use the horizontal  velocity </a:t>
                </a:r>
                <a14:m>
                  <m:oMath xmlns:m="http://schemas.openxmlformats.org/officeDocument/2006/math">
                    <m:sSub>
                      <m:sSubPr>
                        <m:ctrlPr>
                          <a:rPr lang="en-IE" sz="2400" i="1">
                            <a:latin typeface="Cambria Math"/>
                          </a:rPr>
                        </m:ctrlPr>
                      </m:sSubPr>
                      <m:e>
                        <m:r>
                          <a:rPr lang="en-IE" sz="2400" i="1">
                            <a:latin typeface="Cambria Math"/>
                          </a:rPr>
                          <m:t>𝑢</m:t>
                        </m:r>
                      </m:e>
                      <m:sub>
                        <m:r>
                          <a:rPr lang="en-IE" sz="2400" i="1">
                            <a:latin typeface="Cambria Math"/>
                          </a:rPr>
                          <m:t>𝑥</m:t>
                        </m:r>
                      </m:sub>
                    </m:sSub>
                  </m:oMath>
                </a14:m>
                <a:r>
                  <a:rPr lang="en-IE" sz="2400" b="0" dirty="0" smtClean="0"/>
                  <a:t> to work out the time that it was at this position, and from there we can work backwards to get the initial vertical velocity.</a:t>
                </a:r>
              </a:p>
            </p:txBody>
          </p:sp>
        </mc:Choice>
        <mc:Fallback xmlns="">
          <p:sp>
            <p:nvSpPr>
              <p:cNvPr id="32" name="TextBox 31"/>
              <p:cNvSpPr txBox="1">
                <a:spLocks noRot="1" noChangeAspect="1" noMove="1" noResize="1" noEditPoints="1" noAdjustHandles="1" noChangeArrowheads="1" noChangeShapeType="1" noTextEdit="1"/>
              </p:cNvSpPr>
              <p:nvPr/>
            </p:nvSpPr>
            <p:spPr>
              <a:xfrm>
                <a:off x="33714" y="457412"/>
                <a:ext cx="9110286" cy="1598836"/>
              </a:xfrm>
              <a:prstGeom prst="rect">
                <a:avLst/>
              </a:prstGeom>
              <a:blipFill rotWithShape="1">
                <a:blip r:embed="rId7"/>
                <a:stretch>
                  <a:fillRect l="-1071" t="-2672" b="-801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863088" y="5091732"/>
                <a:ext cx="2743636" cy="4975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400" i="1" smtClean="0">
                              <a:latin typeface="Cambria Math"/>
                            </a:rPr>
                          </m:ctrlPr>
                        </m:sSubPr>
                        <m:e>
                          <m:r>
                            <a:rPr lang="en-IE" sz="2400" b="0" i="1" smtClean="0">
                              <a:latin typeface="Cambria Math"/>
                            </a:rPr>
                            <m:t>𝑘</m:t>
                          </m:r>
                          <m:r>
                            <a:rPr lang="en-IE" sz="2400" b="0" i="1" smtClean="0">
                              <a:latin typeface="Cambria Math"/>
                            </a:rPr>
                            <m:t>=</m:t>
                          </m:r>
                          <m:r>
                            <a:rPr lang="en-IE" sz="2400" b="0" i="1" smtClean="0">
                              <a:latin typeface="Cambria Math"/>
                            </a:rPr>
                            <m:t>𝑣</m:t>
                          </m:r>
                        </m:e>
                        <m:sub>
                          <m:r>
                            <a:rPr lang="en-IE" sz="2400" i="1">
                              <a:latin typeface="Cambria Math"/>
                            </a:rPr>
                            <m:t>𝑦</m:t>
                          </m:r>
                        </m:sub>
                      </m:sSub>
                      <m:r>
                        <a:rPr lang="en-IE" sz="2400" b="0" i="1" smtClean="0">
                          <a:latin typeface="Cambria Math"/>
                        </a:rPr>
                        <m:t>=</m:t>
                      </m:r>
                      <m:r>
                        <a:rPr lang="en-IE" sz="2400" i="1" smtClean="0">
                          <a:latin typeface="Cambria Math"/>
                        </a:rPr>
                        <m:t>1</m:t>
                      </m:r>
                      <m:r>
                        <a:rPr lang="en-IE" sz="2400" b="0" i="1" smtClean="0">
                          <a:latin typeface="Cambria Math"/>
                        </a:rPr>
                        <m:t>6 </m:t>
                      </m:r>
                      <m:r>
                        <a:rPr lang="en-IE" sz="2400" b="0" i="1" smtClean="0">
                          <a:latin typeface="Cambria Math"/>
                        </a:rPr>
                        <m:t>𝑚</m:t>
                      </m:r>
                      <m:r>
                        <a:rPr lang="en-IE" sz="2400" b="0" i="1" smtClean="0">
                          <a:latin typeface="Cambria Math"/>
                        </a:rPr>
                        <m:t> </m:t>
                      </m:r>
                      <m:sSup>
                        <m:sSupPr>
                          <m:ctrlPr>
                            <a:rPr lang="en-IE" sz="2400" b="0" i="1" smtClean="0">
                              <a:latin typeface="Cambria Math"/>
                            </a:rPr>
                          </m:ctrlPr>
                        </m:sSupPr>
                        <m:e>
                          <m:r>
                            <a:rPr lang="en-IE" sz="2400" b="0" i="1" smtClean="0">
                              <a:latin typeface="Cambria Math"/>
                            </a:rPr>
                            <m:t>𝑠</m:t>
                          </m:r>
                        </m:e>
                        <m:sup>
                          <m:r>
                            <a:rPr lang="en-IE" sz="2400" b="0" i="1" smtClean="0">
                              <a:latin typeface="Cambria Math"/>
                            </a:rPr>
                            <m:t>−1</m:t>
                          </m:r>
                        </m:sup>
                      </m:sSup>
                    </m:oMath>
                  </m:oMathPara>
                </a14:m>
                <a:endParaRPr lang="en-IE" sz="2400" dirty="0"/>
              </a:p>
            </p:txBody>
          </p:sp>
        </mc:Choice>
        <mc:Fallback xmlns="">
          <p:sp>
            <p:nvSpPr>
              <p:cNvPr id="33" name="Rectangle 32"/>
              <p:cNvSpPr>
                <a:spLocks noRot="1" noChangeAspect="1" noMove="1" noResize="1" noEditPoints="1" noAdjustHandles="1" noChangeArrowheads="1" noChangeShapeType="1" noTextEdit="1"/>
              </p:cNvSpPr>
              <p:nvPr/>
            </p:nvSpPr>
            <p:spPr>
              <a:xfrm>
                <a:off x="4863088" y="5091732"/>
                <a:ext cx="2743636" cy="497508"/>
              </a:xfrm>
              <a:prstGeom prst="rect">
                <a:avLst/>
              </a:prstGeom>
              <a:blipFill rotWithShape="1">
                <a:blip r:embed="rId8"/>
                <a:stretch>
                  <a:fillRect b="-487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89824" y="2762218"/>
                <a:ext cx="143763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i="1" smtClean="0">
                          <a:latin typeface="Cambria Math"/>
                        </a:rPr>
                        <m:t>3</m:t>
                      </m:r>
                      <m:r>
                        <a:rPr lang="en-IE" sz="2400" b="0" i="1" smtClean="0">
                          <a:latin typeface="Cambria Math"/>
                        </a:rPr>
                        <m:t>0</m:t>
                      </m:r>
                      <m:r>
                        <a:rPr lang="en-IE" sz="2400" i="1">
                          <a:latin typeface="Cambria Math"/>
                        </a:rPr>
                        <m:t>=</m:t>
                      </m:r>
                      <m:r>
                        <a:rPr lang="en-IE" sz="2400" b="0" i="1" smtClean="0">
                          <a:latin typeface="Cambria Math"/>
                        </a:rPr>
                        <m:t>12</m:t>
                      </m:r>
                      <m:r>
                        <m:rPr>
                          <m:sty m:val="p"/>
                        </m:rPr>
                        <a:rPr lang="en-IE" sz="2400">
                          <a:latin typeface="Cambria Math"/>
                        </a:rPr>
                        <m:t>t</m:t>
                      </m:r>
                    </m:oMath>
                  </m:oMathPara>
                </a14:m>
                <a:endParaRPr lang="en-IE" sz="2400" dirty="0"/>
              </a:p>
            </p:txBody>
          </p:sp>
        </mc:Choice>
        <mc:Fallback xmlns="">
          <p:sp>
            <p:nvSpPr>
              <p:cNvPr id="16" name="Rectangle 15"/>
              <p:cNvSpPr>
                <a:spLocks noRot="1" noChangeAspect="1" noMove="1" noResize="1" noEditPoints="1" noAdjustHandles="1" noChangeArrowheads="1" noChangeShapeType="1" noTextEdit="1"/>
              </p:cNvSpPr>
              <p:nvPr/>
            </p:nvSpPr>
            <p:spPr>
              <a:xfrm>
                <a:off x="289824" y="2762218"/>
                <a:ext cx="1437638" cy="461665"/>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588858" y="3926509"/>
                <a:ext cx="3792961" cy="995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i="1" smtClean="0">
                          <a:latin typeface="Cambria Math"/>
                        </a:rPr>
                        <m:t>9</m:t>
                      </m:r>
                      <m:r>
                        <a:rPr lang="en-IE" sz="2400" b="0" i="1" smtClean="0">
                          <a:latin typeface="Cambria Math"/>
                        </a:rPr>
                        <m:t>.375=</m:t>
                      </m:r>
                      <m:sSub>
                        <m:sSubPr>
                          <m:ctrlPr>
                            <a:rPr lang="en-IE" sz="2400" i="1">
                              <a:latin typeface="Cambria Math"/>
                            </a:rPr>
                          </m:ctrlPr>
                        </m:sSubPr>
                        <m:e>
                          <m:r>
                            <a:rPr lang="en-IE" sz="2400" i="1">
                              <a:latin typeface="Cambria Math"/>
                            </a:rPr>
                            <m:t>𝑢</m:t>
                          </m:r>
                        </m:e>
                        <m:sub>
                          <m:r>
                            <a:rPr lang="en-IE" sz="2400" i="1">
                              <a:latin typeface="Cambria Math"/>
                            </a:rPr>
                            <m:t>𝑦</m:t>
                          </m:r>
                        </m:sub>
                      </m:sSub>
                      <m:d>
                        <m:dPr>
                          <m:ctrlPr>
                            <a:rPr lang="en-IE" sz="2400" i="1">
                              <a:latin typeface="Cambria Math"/>
                            </a:rPr>
                          </m:ctrlPr>
                        </m:dPr>
                        <m:e>
                          <m:f>
                            <m:fPr>
                              <m:ctrlPr>
                                <a:rPr lang="en-IE" sz="2400" i="1">
                                  <a:latin typeface="Cambria Math"/>
                                </a:rPr>
                              </m:ctrlPr>
                            </m:fPr>
                            <m:num>
                              <m:r>
                                <a:rPr lang="en-IE" sz="2400">
                                  <a:latin typeface="Cambria Math"/>
                                </a:rPr>
                                <m:t>5</m:t>
                              </m:r>
                            </m:num>
                            <m:den>
                              <m:r>
                                <a:rPr lang="en-IE" sz="2400">
                                  <a:latin typeface="Cambria Math"/>
                                </a:rPr>
                                <m:t>2</m:t>
                              </m:r>
                            </m:den>
                          </m:f>
                        </m:e>
                      </m:d>
                      <m:r>
                        <a:rPr lang="en-IE" sz="2400" b="0" i="1" smtClean="0">
                          <a:latin typeface="Cambria Math"/>
                        </a:rPr>
                        <m:t>−4.9</m:t>
                      </m:r>
                      <m:sSup>
                        <m:sSupPr>
                          <m:ctrlPr>
                            <a:rPr lang="en-IE" sz="2400" b="0" i="1" smtClean="0">
                              <a:latin typeface="Cambria Math"/>
                            </a:rPr>
                          </m:ctrlPr>
                        </m:sSupPr>
                        <m:e>
                          <m:d>
                            <m:dPr>
                              <m:ctrlPr>
                                <a:rPr lang="en-IE" sz="2400" b="0" i="1" smtClean="0">
                                  <a:latin typeface="Cambria Math"/>
                                </a:rPr>
                              </m:ctrlPr>
                            </m:dPr>
                            <m:e>
                              <m:f>
                                <m:fPr>
                                  <m:ctrlPr>
                                    <a:rPr lang="en-IE" sz="2400" i="1">
                                      <a:latin typeface="Cambria Math"/>
                                    </a:rPr>
                                  </m:ctrlPr>
                                </m:fPr>
                                <m:num>
                                  <m:r>
                                    <a:rPr lang="en-IE" sz="2400">
                                      <a:latin typeface="Cambria Math"/>
                                    </a:rPr>
                                    <m:t>5</m:t>
                                  </m:r>
                                </m:num>
                                <m:den>
                                  <m:r>
                                    <a:rPr lang="en-IE" sz="2400">
                                      <a:latin typeface="Cambria Math"/>
                                    </a:rPr>
                                    <m:t>2</m:t>
                                  </m:r>
                                </m:den>
                              </m:f>
                            </m:e>
                          </m:d>
                        </m:e>
                        <m:sup>
                          <m:r>
                            <a:rPr lang="en-IE" sz="2400" b="0" i="0" smtClean="0">
                              <a:latin typeface="Cambria Math"/>
                            </a:rPr>
                            <m:t>2</m:t>
                          </m:r>
                        </m:sup>
                      </m:sSup>
                    </m:oMath>
                  </m:oMathPara>
                </a14:m>
                <a:endParaRPr lang="en-IE" sz="2400" dirty="0"/>
              </a:p>
            </p:txBody>
          </p:sp>
        </mc:Choice>
        <mc:Fallback xmlns="">
          <p:sp>
            <p:nvSpPr>
              <p:cNvPr id="17" name="Rectangle 16"/>
              <p:cNvSpPr>
                <a:spLocks noRot="1" noChangeAspect="1" noMove="1" noResize="1" noEditPoints="1" noAdjustHandles="1" noChangeArrowheads="1" noChangeShapeType="1" noTextEdit="1"/>
              </p:cNvSpPr>
              <p:nvPr/>
            </p:nvSpPr>
            <p:spPr>
              <a:xfrm>
                <a:off x="4588858" y="3926509"/>
                <a:ext cx="3792961" cy="995144"/>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3714" y="4696078"/>
                <a:ext cx="3386158" cy="860172"/>
              </a:xfrm>
              <a:prstGeom prst="rect">
                <a:avLst/>
              </a:prstGeom>
            </p:spPr>
            <p:txBody>
              <a:bodyPr wrap="square">
                <a:spAutoFit/>
              </a:bodyPr>
              <a:lstStyle/>
              <a:p>
                <a:r>
                  <a:rPr lang="en-IE" sz="2400" dirty="0" smtClean="0"/>
                  <a:t>So this gives us the time when </a:t>
                </a:r>
                <a14:m>
                  <m:oMath xmlns:m="http://schemas.openxmlformats.org/officeDocument/2006/math">
                    <m:sSub>
                      <m:sSubPr>
                        <m:ctrlPr>
                          <a:rPr lang="en-IE" sz="2400" i="1">
                            <a:latin typeface="Cambria Math"/>
                          </a:rPr>
                        </m:ctrlPr>
                      </m:sSubPr>
                      <m:e>
                        <m:r>
                          <a:rPr lang="en-IE" sz="2400" i="1">
                            <a:latin typeface="Cambria Math"/>
                          </a:rPr>
                          <m:t>𝑠</m:t>
                        </m:r>
                      </m:e>
                      <m:sub>
                        <m:r>
                          <a:rPr lang="en-IE" sz="2400" i="1">
                            <a:latin typeface="Cambria Math"/>
                          </a:rPr>
                          <m:t>𝑦</m:t>
                        </m:r>
                      </m:sub>
                    </m:sSub>
                    <m:r>
                      <a:rPr lang="en-IE" sz="2400" b="0" i="1" smtClean="0">
                        <a:latin typeface="Cambria Math"/>
                      </a:rPr>
                      <m:t>=9.375 </m:t>
                    </m:r>
                    <m:r>
                      <a:rPr lang="en-IE" sz="2400" b="0" i="1" smtClean="0">
                        <a:latin typeface="Cambria Math"/>
                      </a:rPr>
                      <m:t>𝑚</m:t>
                    </m:r>
                  </m:oMath>
                </a14:m>
                <a:endParaRPr lang="en-IE" sz="2400" dirty="0"/>
              </a:p>
            </p:txBody>
          </p:sp>
        </mc:Choice>
        <mc:Fallback xmlns="">
          <p:sp>
            <p:nvSpPr>
              <p:cNvPr id="22" name="Rectangle 21"/>
              <p:cNvSpPr>
                <a:spLocks noRot="1" noChangeAspect="1" noMove="1" noResize="1" noEditPoints="1" noAdjustHandles="1" noChangeArrowheads="1" noChangeShapeType="1" noTextEdit="1"/>
              </p:cNvSpPr>
              <p:nvPr/>
            </p:nvSpPr>
            <p:spPr>
              <a:xfrm>
                <a:off x="33714" y="4696078"/>
                <a:ext cx="3386158" cy="860172"/>
              </a:xfrm>
              <a:prstGeom prst="rect">
                <a:avLst/>
              </a:prstGeom>
              <a:blipFill rotWithShape="1">
                <a:blip r:embed="rId11"/>
                <a:stretch>
                  <a:fillRect l="-2883" t="-5674" b="-12766"/>
                </a:stretch>
              </a:blipFill>
            </p:spPr>
            <p:txBody>
              <a:bodyPr/>
              <a:lstStyle/>
              <a:p>
                <a:r>
                  <a:rPr lang="en-IE">
                    <a:noFill/>
                  </a:rPr>
                  <a:t> </a:t>
                </a:r>
              </a:p>
            </p:txBody>
          </p:sp>
        </mc:Fallback>
      </mc:AlternateContent>
    </p:spTree>
    <p:extLst>
      <p:ext uri="{BB962C8B-B14F-4D97-AF65-F5344CB8AC3E}">
        <p14:creationId xmlns:p14="http://schemas.microsoft.com/office/powerpoint/2010/main" val="38649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5" grpId="0"/>
      <p:bldP spid="29" grpId="0"/>
      <p:bldP spid="30" grpId="0"/>
      <p:bldP spid="32" grpId="0"/>
      <p:bldP spid="33" grpId="0"/>
      <p:bldP spid="16" grpId="0"/>
      <p:bldP spid="17"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0"/>
            <a:ext cx="9324528" cy="764704"/>
          </a:xfrm>
        </p:spPr>
        <p:txBody>
          <a:bodyPr>
            <a:normAutofit/>
          </a:bodyPr>
          <a:lstStyle/>
          <a:p>
            <a:r>
              <a:rPr lang="en-IE" dirty="0" smtClean="0"/>
              <a:t>Question 12- Unknown angles</a:t>
            </a:r>
            <a:endParaRPr lang="en-IE" dirty="0"/>
          </a:p>
        </p:txBody>
      </p:sp>
      <p:sp>
        <p:nvSpPr>
          <p:cNvPr id="3" name="Content Placeholder 2"/>
          <p:cNvSpPr>
            <a:spLocks noGrp="1"/>
          </p:cNvSpPr>
          <p:nvPr>
            <p:ph idx="1"/>
          </p:nvPr>
        </p:nvSpPr>
        <p:spPr>
          <a:xfrm>
            <a:off x="107504" y="620688"/>
            <a:ext cx="8229600" cy="4525963"/>
          </a:xfrm>
        </p:spPr>
        <p:txBody>
          <a:bodyPr/>
          <a:lstStyle/>
          <a:p>
            <a:pPr marL="571500" indent="-571500">
              <a:buFont typeface="+mj-lt"/>
              <a:buAutoNum type="romanUcPeriod"/>
            </a:pPr>
            <a:r>
              <a:rPr lang="en-IE" dirty="0" smtClean="0"/>
              <a:t>See worked example page 42- You need to be able to do this proof.</a:t>
            </a:r>
          </a:p>
          <a:p>
            <a:pPr marL="571500" indent="-571500">
              <a:buFont typeface="+mj-lt"/>
              <a:buAutoNum type="romanUcPeriod"/>
            </a:pPr>
            <a:endParaRPr lang="en-IE"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4607801"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059" y="1448274"/>
            <a:ext cx="4295775"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740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3750</TotalTime>
  <Words>2926</Words>
  <Application>Microsoft Office PowerPoint</Application>
  <PresentationFormat>On-screen Show (4:3)</PresentationFormat>
  <Paragraphs>317</Paragraphs>
  <Slides>62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Equation</vt:lpstr>
      <vt:lpstr>Projectiles</vt:lpstr>
      <vt:lpstr>Projectiles</vt:lpstr>
      <vt:lpstr>Projectiles</vt:lpstr>
      <vt:lpstr>Exercise 3B</vt:lpstr>
      <vt:lpstr>Newton’s first Law</vt:lpstr>
      <vt:lpstr>Ex 3b Q10. Using similar triangles to get the initial velocity components from a given trig ratio</vt:lpstr>
      <vt:lpstr>PowerPoint Presentation</vt:lpstr>
      <vt:lpstr>PowerPoint Presentation</vt:lpstr>
      <vt:lpstr>Question 12- Unknown angles</vt:lpstr>
      <vt:lpstr>Question 12- Unknown angles</vt:lpstr>
      <vt:lpstr>PowerPoint Presentation</vt:lpstr>
      <vt:lpstr>PowerPoint Presentation</vt:lpstr>
      <vt:lpstr>PowerPoint Presentation</vt:lpstr>
      <vt:lpstr>Use trig ratio to get u</vt:lpstr>
      <vt:lpstr>Q16</vt:lpstr>
      <vt:lpstr>Q18</vt:lpstr>
      <vt:lpstr>Problems Involving Hitting a Target (ex 3c)</vt:lpstr>
      <vt:lpstr>b.</vt:lpstr>
      <vt:lpstr>PowerPoint Presentation</vt:lpstr>
      <vt:lpstr>PowerPoint Presentation</vt:lpstr>
      <vt:lpstr>Projectiles past exam Q </vt:lpstr>
      <vt:lpstr>PowerPoint Presentation</vt:lpstr>
      <vt:lpstr>PowerPoint Presentation</vt:lpstr>
      <vt:lpstr>PowerPoint Presentation</vt:lpstr>
      <vt:lpstr>Horizontal Plane Exam Questions</vt:lpstr>
      <vt:lpstr>PowerPoint Presentation</vt:lpstr>
      <vt:lpstr>PowerPoint Presentation</vt:lpstr>
      <vt:lpstr>PowerPoint Presentation</vt:lpstr>
      <vt:lpstr>PowerPoint Presentation</vt:lpstr>
      <vt:lpstr>PowerPoint Presentation</vt:lpstr>
      <vt:lpstr>PowerPoint Presentation</vt:lpstr>
      <vt:lpstr>Horizontal Plane Exam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Projectiles</dc:title>
  <dc:creator>Matthew Lockett</dc:creator>
  <cp:lastModifiedBy>Matthew Lockett</cp:lastModifiedBy>
  <cp:revision>51</cp:revision>
  <dcterms:created xsi:type="dcterms:W3CDTF">2014-10-14T10:15:40Z</dcterms:created>
  <dcterms:modified xsi:type="dcterms:W3CDTF">2014-11-03T18:09:00Z</dcterms:modified>
</cp:coreProperties>
</file>