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028" r:id="rId1"/>
  </p:sldMasterIdLst>
  <p:notesMasterIdLst>
    <p:notesMasterId r:id="rId67"/>
  </p:notesMasterIdLst>
  <p:handoutMasterIdLst>
    <p:handoutMasterId r:id="rId68"/>
  </p:handoutMasterIdLst>
  <p:sldIdLst>
    <p:sldId id="343" r:id="rId2"/>
    <p:sldId id="358" r:id="rId3"/>
    <p:sldId id="360" r:id="rId4"/>
    <p:sldId id="376" r:id="rId5"/>
    <p:sldId id="379" r:id="rId6"/>
    <p:sldId id="380" r:id="rId7"/>
    <p:sldId id="385" r:id="rId8"/>
    <p:sldId id="386" r:id="rId9"/>
    <p:sldId id="383" r:id="rId10"/>
    <p:sldId id="387" r:id="rId11"/>
    <p:sldId id="378" r:id="rId12"/>
    <p:sldId id="388" r:id="rId13"/>
    <p:sldId id="389" r:id="rId14"/>
    <p:sldId id="382" r:id="rId15"/>
    <p:sldId id="384" r:id="rId16"/>
    <p:sldId id="390" r:id="rId17"/>
    <p:sldId id="391" r:id="rId18"/>
    <p:sldId id="392" r:id="rId19"/>
    <p:sldId id="393" r:id="rId20"/>
    <p:sldId id="394" r:id="rId21"/>
    <p:sldId id="395" r:id="rId22"/>
    <p:sldId id="396" r:id="rId23"/>
    <p:sldId id="398" r:id="rId24"/>
    <p:sldId id="411" r:id="rId25"/>
    <p:sldId id="412" r:id="rId26"/>
    <p:sldId id="413" r:id="rId27"/>
    <p:sldId id="414" r:id="rId28"/>
    <p:sldId id="415" r:id="rId29"/>
    <p:sldId id="416" r:id="rId30"/>
    <p:sldId id="404" r:id="rId31"/>
    <p:sldId id="406" r:id="rId32"/>
    <p:sldId id="407" r:id="rId33"/>
    <p:sldId id="408" r:id="rId34"/>
    <p:sldId id="410" r:id="rId35"/>
    <p:sldId id="409" r:id="rId36"/>
    <p:sldId id="405" r:id="rId37"/>
    <p:sldId id="417" r:id="rId38"/>
    <p:sldId id="419" r:id="rId39"/>
    <p:sldId id="418" r:id="rId40"/>
    <p:sldId id="420" r:id="rId41"/>
    <p:sldId id="359" r:id="rId42"/>
    <p:sldId id="361" r:id="rId43"/>
    <p:sldId id="362" r:id="rId44"/>
    <p:sldId id="363" r:id="rId45"/>
    <p:sldId id="364" r:id="rId46"/>
    <p:sldId id="347" r:id="rId47"/>
    <p:sldId id="348" r:id="rId48"/>
    <p:sldId id="365" r:id="rId49"/>
    <p:sldId id="366" r:id="rId50"/>
    <p:sldId id="349" r:id="rId51"/>
    <p:sldId id="350" r:id="rId52"/>
    <p:sldId id="367" r:id="rId53"/>
    <p:sldId id="368" r:id="rId54"/>
    <p:sldId id="351" r:id="rId55"/>
    <p:sldId id="369" r:id="rId56"/>
    <p:sldId id="370" r:id="rId57"/>
    <p:sldId id="371" r:id="rId58"/>
    <p:sldId id="353" r:id="rId59"/>
    <p:sldId id="354" r:id="rId60"/>
    <p:sldId id="372" r:id="rId61"/>
    <p:sldId id="373" r:id="rId62"/>
    <p:sldId id="374" r:id="rId63"/>
    <p:sldId id="375" r:id="rId64"/>
    <p:sldId id="355" r:id="rId65"/>
    <p:sldId id="356" r:id="rId66"/>
  </p:sldIdLst>
  <p:sldSz cx="9144000" cy="6858000" type="screen4x3"/>
  <p:notesSz cx="9715500" cy="6858000"/>
  <p:custShowLst>
    <p:custShow name=" LCVP Show 1" id="0">
      <p:sldLst/>
    </p:custShow>
  </p:custShowLst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" pitchFamily="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" pitchFamily="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" pitchFamily="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" pitchFamily="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" pitchFamily="1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" pitchFamily="1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" pitchFamily="1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" pitchFamily="1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" pitchFamily="1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080800"/>
    <a:srgbClr val="003399"/>
    <a:srgbClr val="1861F2"/>
    <a:srgbClr val="0000F0"/>
    <a:srgbClr val="E002DA"/>
    <a:srgbClr val="FFFFFF"/>
    <a:srgbClr val="E105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75" d="100"/>
          <a:sy n="75" d="100"/>
        </p:scale>
        <p:origin x="-708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256" y="-104"/>
      </p:cViewPr>
      <p:guideLst>
        <p:guide orient="horz" pos="2160"/>
        <p:guide pos="30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189A6E-69B0-4C1F-80BD-67FBDFD2C06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0BE971C-BBC8-454C-8923-A78B74B6D4BA}">
      <dgm:prSet phldrT="[Text]"/>
      <dgm:spPr>
        <a:solidFill>
          <a:srgbClr val="002060"/>
        </a:solidFill>
      </dgm:spPr>
      <dgm:t>
        <a:bodyPr/>
        <a:lstStyle/>
        <a:p>
          <a:r>
            <a:rPr lang="en-IE" dirty="0" smtClean="0"/>
            <a:t>Problems Involving Two Particles</a:t>
          </a:r>
          <a:endParaRPr lang="en-GB" dirty="0"/>
        </a:p>
      </dgm:t>
    </dgm:pt>
    <dgm:pt modelId="{9E33CA59-618B-4290-8F91-B68E40A63AFB}" type="parTrans" cxnId="{08CC2FC8-7AAC-4ABB-82F3-5EF38CFB0955}">
      <dgm:prSet/>
      <dgm:spPr/>
      <dgm:t>
        <a:bodyPr/>
        <a:lstStyle/>
        <a:p>
          <a:endParaRPr lang="en-GB"/>
        </a:p>
      </dgm:t>
    </dgm:pt>
    <dgm:pt modelId="{364C99C7-D71B-4501-B213-A7AEC7633BD6}" type="sibTrans" cxnId="{08CC2FC8-7AAC-4ABB-82F3-5EF38CFB0955}">
      <dgm:prSet/>
      <dgm:spPr/>
      <dgm:t>
        <a:bodyPr/>
        <a:lstStyle/>
        <a:p>
          <a:endParaRPr lang="en-GB"/>
        </a:p>
      </dgm:t>
    </dgm:pt>
    <dgm:pt modelId="{E48C181F-6B9E-4DB3-8849-46CA91C8223E}">
      <dgm:prSet phldrT="[Text]"/>
      <dgm:spPr/>
      <dgm:t>
        <a:bodyPr/>
        <a:lstStyle/>
        <a:p>
          <a:r>
            <a:rPr lang="en-IE" dirty="0" smtClean="0"/>
            <a:t>When are they closest together</a:t>
          </a:r>
          <a:endParaRPr lang="en-GB" dirty="0"/>
        </a:p>
      </dgm:t>
    </dgm:pt>
    <dgm:pt modelId="{AEEECE5E-22FE-45AB-A8A1-70A10F63F594}" type="parTrans" cxnId="{B513BB06-1726-4897-8586-FC860BE593E4}">
      <dgm:prSet/>
      <dgm:spPr/>
      <dgm:t>
        <a:bodyPr/>
        <a:lstStyle/>
        <a:p>
          <a:endParaRPr lang="en-GB"/>
        </a:p>
      </dgm:t>
    </dgm:pt>
    <dgm:pt modelId="{C7D74476-710B-42FF-BA04-3782952BCFAE}" type="sibTrans" cxnId="{B513BB06-1726-4897-8586-FC860BE593E4}">
      <dgm:prSet/>
      <dgm:spPr/>
      <dgm:t>
        <a:bodyPr/>
        <a:lstStyle/>
        <a:p>
          <a:endParaRPr lang="en-GB"/>
        </a:p>
      </dgm:t>
    </dgm:pt>
    <dgm:pt modelId="{893A9278-123E-4684-8A96-87AA320098D2}">
      <dgm:prSet phldrT="[Text]"/>
      <dgm:spPr>
        <a:solidFill>
          <a:srgbClr val="00B050"/>
        </a:solidFill>
      </dgm:spPr>
      <dgm:t>
        <a:bodyPr/>
        <a:lstStyle/>
        <a:p>
          <a:r>
            <a:rPr lang="en-IE" dirty="0" smtClean="0"/>
            <a:t>Road Junctions</a:t>
          </a:r>
          <a:endParaRPr lang="en-GB" dirty="0"/>
        </a:p>
      </dgm:t>
    </dgm:pt>
    <dgm:pt modelId="{98BE8875-980E-41D1-9DCB-2774FDA93038}" type="parTrans" cxnId="{BE186473-3676-473A-A98E-D23EB75EC8C1}">
      <dgm:prSet/>
      <dgm:spPr/>
      <dgm:t>
        <a:bodyPr/>
        <a:lstStyle/>
        <a:p>
          <a:endParaRPr lang="en-GB"/>
        </a:p>
      </dgm:t>
    </dgm:pt>
    <dgm:pt modelId="{C801D620-64F2-4CD5-BC93-A77CCA27EC15}" type="sibTrans" cxnId="{BE186473-3676-473A-A98E-D23EB75EC8C1}">
      <dgm:prSet/>
      <dgm:spPr/>
      <dgm:t>
        <a:bodyPr/>
        <a:lstStyle/>
        <a:p>
          <a:endParaRPr lang="en-GB"/>
        </a:p>
      </dgm:t>
    </dgm:pt>
    <dgm:pt modelId="{C679F608-FF9D-4113-94D7-A4ED49D58D82}">
      <dgm:prSet phldrT="[Text]"/>
      <dgm:spPr>
        <a:solidFill>
          <a:srgbClr val="FF0000"/>
        </a:solidFill>
      </dgm:spPr>
      <dgm:t>
        <a:bodyPr/>
        <a:lstStyle/>
        <a:p>
          <a:r>
            <a:rPr lang="en-IE" dirty="0" smtClean="0"/>
            <a:t>Rivers, Currents and Winds</a:t>
          </a:r>
          <a:endParaRPr lang="en-GB" dirty="0"/>
        </a:p>
      </dgm:t>
    </dgm:pt>
    <dgm:pt modelId="{3177F614-7176-4610-9D79-546CB6BE50F7}" type="parTrans" cxnId="{F7FE2610-E8F5-4602-A946-EF30A10DD7E9}">
      <dgm:prSet/>
      <dgm:spPr/>
      <dgm:t>
        <a:bodyPr/>
        <a:lstStyle/>
        <a:p>
          <a:endParaRPr lang="en-GB"/>
        </a:p>
      </dgm:t>
    </dgm:pt>
    <dgm:pt modelId="{1D3A19AC-A798-462E-AC30-A3060A81B02A}" type="sibTrans" cxnId="{F7FE2610-E8F5-4602-A946-EF30A10DD7E9}">
      <dgm:prSet/>
      <dgm:spPr/>
      <dgm:t>
        <a:bodyPr/>
        <a:lstStyle/>
        <a:p>
          <a:endParaRPr lang="en-GB"/>
        </a:p>
      </dgm:t>
    </dgm:pt>
    <dgm:pt modelId="{481BA295-A60C-44D3-B560-DBBD276F7E2D}">
      <dgm:prSet phldrT="[Text]"/>
      <dgm:spPr/>
      <dgm:t>
        <a:bodyPr/>
        <a:lstStyle/>
        <a:p>
          <a:r>
            <a:rPr lang="en-IE" dirty="0" smtClean="0"/>
            <a:t>When are they within a certain range of each other</a:t>
          </a:r>
          <a:endParaRPr lang="en-GB" dirty="0"/>
        </a:p>
      </dgm:t>
    </dgm:pt>
    <dgm:pt modelId="{883B2A27-F548-4789-90B2-BBE281EB7343}" type="parTrans" cxnId="{E835F698-E2BD-4A44-92DF-63A0D544AB46}">
      <dgm:prSet/>
      <dgm:spPr/>
      <dgm:t>
        <a:bodyPr/>
        <a:lstStyle/>
        <a:p>
          <a:endParaRPr lang="en-GB"/>
        </a:p>
      </dgm:t>
    </dgm:pt>
    <dgm:pt modelId="{29C95B22-4528-42B5-9E42-97ED47F3615B}" type="sibTrans" cxnId="{E835F698-E2BD-4A44-92DF-63A0D544AB46}">
      <dgm:prSet/>
      <dgm:spPr/>
      <dgm:t>
        <a:bodyPr/>
        <a:lstStyle/>
        <a:p>
          <a:endParaRPr lang="en-GB"/>
        </a:p>
      </dgm:t>
    </dgm:pt>
    <dgm:pt modelId="{98E0C31F-AEE4-4CA2-BCBF-CBAF95F579B4}">
      <dgm:prSet phldrT="[Text]"/>
      <dgm:spPr>
        <a:solidFill>
          <a:srgbClr val="0070C0"/>
        </a:solidFill>
      </dgm:spPr>
      <dgm:t>
        <a:bodyPr/>
        <a:lstStyle/>
        <a:p>
          <a:r>
            <a:rPr lang="en-IE" dirty="0" smtClean="0"/>
            <a:t>Apparent Velocity of the Wind</a:t>
          </a:r>
          <a:endParaRPr lang="en-GB" dirty="0"/>
        </a:p>
      </dgm:t>
    </dgm:pt>
    <dgm:pt modelId="{B9F4EC29-6257-4B3A-AEB1-DAC249421E0C}" type="parTrans" cxnId="{46F9D914-4B91-40D5-90BD-4E79C8E3F9B1}">
      <dgm:prSet/>
      <dgm:spPr/>
      <dgm:t>
        <a:bodyPr/>
        <a:lstStyle/>
        <a:p>
          <a:endParaRPr lang="en-GB"/>
        </a:p>
      </dgm:t>
    </dgm:pt>
    <dgm:pt modelId="{347C8872-9C4C-4071-91D5-83D17BDE140F}" type="sibTrans" cxnId="{46F9D914-4B91-40D5-90BD-4E79C8E3F9B1}">
      <dgm:prSet/>
      <dgm:spPr/>
      <dgm:t>
        <a:bodyPr/>
        <a:lstStyle/>
        <a:p>
          <a:endParaRPr lang="en-GB"/>
        </a:p>
      </dgm:t>
    </dgm:pt>
    <dgm:pt modelId="{671859B2-3B20-4BD0-83C6-DA0A85E79117}" type="pres">
      <dgm:prSet presAssocID="{49189A6E-69B0-4C1F-80BD-67FBDFD2C06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59C9E9C5-5DD6-40ED-A6AE-F0FE75ABE2D9}" type="pres">
      <dgm:prSet presAssocID="{C0BE971C-BBC8-454C-8923-A78B74B6D4BA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59C956D-A00A-4792-B874-57465181236E}" type="pres">
      <dgm:prSet presAssocID="{C0BE971C-BBC8-454C-8923-A78B74B6D4BA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46EE3F7-F336-4863-B6E0-D5F951F41846}" type="pres">
      <dgm:prSet presAssocID="{893A9278-123E-4684-8A96-87AA320098D2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FC0665C-03FD-42F9-837B-DB8308F7830E}" type="pres">
      <dgm:prSet presAssocID="{C801D620-64F2-4CD5-BC93-A77CCA27EC15}" presName="spacer" presStyleCnt="0"/>
      <dgm:spPr/>
    </dgm:pt>
    <dgm:pt modelId="{E5AD8FF9-BAB4-4340-881E-A2D302C13669}" type="pres">
      <dgm:prSet presAssocID="{C679F608-FF9D-4113-94D7-A4ED49D58D82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A06DC88-FC1C-4068-AD5A-0B75ACBED5D2}" type="pres">
      <dgm:prSet presAssocID="{1D3A19AC-A798-462E-AC30-A3060A81B02A}" presName="spacer" presStyleCnt="0"/>
      <dgm:spPr/>
    </dgm:pt>
    <dgm:pt modelId="{5E8F45EF-F442-4B62-9645-A3CA59F1FE06}" type="pres">
      <dgm:prSet presAssocID="{98E0C31F-AEE4-4CA2-BCBF-CBAF95F579B4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E655C17B-FF04-4908-AF94-173FE6BBE03D}" type="presOf" srcId="{98E0C31F-AEE4-4CA2-BCBF-CBAF95F579B4}" destId="{5E8F45EF-F442-4B62-9645-A3CA59F1FE06}" srcOrd="0" destOrd="0" presId="urn:microsoft.com/office/officeart/2005/8/layout/vList2"/>
    <dgm:cxn modelId="{1CCF0057-1994-4E52-92AE-B8F087A2439F}" type="presOf" srcId="{893A9278-123E-4684-8A96-87AA320098D2}" destId="{C46EE3F7-F336-4863-B6E0-D5F951F41846}" srcOrd="0" destOrd="0" presId="urn:microsoft.com/office/officeart/2005/8/layout/vList2"/>
    <dgm:cxn modelId="{8DC5E49B-6272-430C-B9BC-DD51D2DFE033}" type="presOf" srcId="{49189A6E-69B0-4C1F-80BD-67FBDFD2C066}" destId="{671859B2-3B20-4BD0-83C6-DA0A85E79117}" srcOrd="0" destOrd="0" presId="urn:microsoft.com/office/officeart/2005/8/layout/vList2"/>
    <dgm:cxn modelId="{7ED22D5C-D30E-4D27-B034-EC489B89AAB7}" type="presOf" srcId="{E48C181F-6B9E-4DB3-8849-46CA91C8223E}" destId="{759C956D-A00A-4792-B874-57465181236E}" srcOrd="0" destOrd="0" presId="urn:microsoft.com/office/officeart/2005/8/layout/vList2"/>
    <dgm:cxn modelId="{2F957A1E-D24B-4A7C-A100-D0A79203D367}" type="presOf" srcId="{C0BE971C-BBC8-454C-8923-A78B74B6D4BA}" destId="{59C9E9C5-5DD6-40ED-A6AE-F0FE75ABE2D9}" srcOrd="0" destOrd="0" presId="urn:microsoft.com/office/officeart/2005/8/layout/vList2"/>
    <dgm:cxn modelId="{5D8D9841-2038-4041-A7B0-0F30C097E8CE}" type="presOf" srcId="{C679F608-FF9D-4113-94D7-A4ED49D58D82}" destId="{E5AD8FF9-BAB4-4340-881E-A2D302C13669}" srcOrd="0" destOrd="0" presId="urn:microsoft.com/office/officeart/2005/8/layout/vList2"/>
    <dgm:cxn modelId="{F7FE2610-E8F5-4602-A946-EF30A10DD7E9}" srcId="{49189A6E-69B0-4C1F-80BD-67FBDFD2C066}" destId="{C679F608-FF9D-4113-94D7-A4ED49D58D82}" srcOrd="2" destOrd="0" parTransId="{3177F614-7176-4610-9D79-546CB6BE50F7}" sibTransId="{1D3A19AC-A798-462E-AC30-A3060A81B02A}"/>
    <dgm:cxn modelId="{46F9D914-4B91-40D5-90BD-4E79C8E3F9B1}" srcId="{49189A6E-69B0-4C1F-80BD-67FBDFD2C066}" destId="{98E0C31F-AEE4-4CA2-BCBF-CBAF95F579B4}" srcOrd="3" destOrd="0" parTransId="{B9F4EC29-6257-4B3A-AEB1-DAC249421E0C}" sibTransId="{347C8872-9C4C-4071-91D5-83D17BDE140F}"/>
    <dgm:cxn modelId="{B513BB06-1726-4897-8586-FC860BE593E4}" srcId="{C0BE971C-BBC8-454C-8923-A78B74B6D4BA}" destId="{E48C181F-6B9E-4DB3-8849-46CA91C8223E}" srcOrd="0" destOrd="0" parTransId="{AEEECE5E-22FE-45AB-A8A1-70A10F63F594}" sibTransId="{C7D74476-710B-42FF-BA04-3782952BCFAE}"/>
    <dgm:cxn modelId="{7E0C3872-F65B-4C8A-A12D-4FAD260DE453}" type="presOf" srcId="{481BA295-A60C-44D3-B560-DBBD276F7E2D}" destId="{759C956D-A00A-4792-B874-57465181236E}" srcOrd="0" destOrd="1" presId="urn:microsoft.com/office/officeart/2005/8/layout/vList2"/>
    <dgm:cxn modelId="{E835F698-E2BD-4A44-92DF-63A0D544AB46}" srcId="{C0BE971C-BBC8-454C-8923-A78B74B6D4BA}" destId="{481BA295-A60C-44D3-B560-DBBD276F7E2D}" srcOrd="1" destOrd="0" parTransId="{883B2A27-F548-4789-90B2-BBE281EB7343}" sibTransId="{29C95B22-4528-42B5-9E42-97ED47F3615B}"/>
    <dgm:cxn modelId="{BE186473-3676-473A-A98E-D23EB75EC8C1}" srcId="{49189A6E-69B0-4C1F-80BD-67FBDFD2C066}" destId="{893A9278-123E-4684-8A96-87AA320098D2}" srcOrd="1" destOrd="0" parTransId="{98BE8875-980E-41D1-9DCB-2774FDA93038}" sibTransId="{C801D620-64F2-4CD5-BC93-A77CCA27EC15}"/>
    <dgm:cxn modelId="{08CC2FC8-7AAC-4ABB-82F3-5EF38CFB0955}" srcId="{49189A6E-69B0-4C1F-80BD-67FBDFD2C066}" destId="{C0BE971C-BBC8-454C-8923-A78B74B6D4BA}" srcOrd="0" destOrd="0" parTransId="{9E33CA59-618B-4290-8F91-B68E40A63AFB}" sibTransId="{364C99C7-D71B-4501-B213-A7AEC7633BD6}"/>
    <dgm:cxn modelId="{6CD8A39A-2EA2-4D2A-A066-A6411C4DDB9A}" type="presParOf" srcId="{671859B2-3B20-4BD0-83C6-DA0A85E79117}" destId="{59C9E9C5-5DD6-40ED-A6AE-F0FE75ABE2D9}" srcOrd="0" destOrd="0" presId="urn:microsoft.com/office/officeart/2005/8/layout/vList2"/>
    <dgm:cxn modelId="{5A80B391-6FF8-4638-8DE1-D98A52EB9945}" type="presParOf" srcId="{671859B2-3B20-4BD0-83C6-DA0A85E79117}" destId="{759C956D-A00A-4792-B874-57465181236E}" srcOrd="1" destOrd="0" presId="urn:microsoft.com/office/officeart/2005/8/layout/vList2"/>
    <dgm:cxn modelId="{D4708415-BED8-4760-92AD-BA299AA969EC}" type="presParOf" srcId="{671859B2-3B20-4BD0-83C6-DA0A85E79117}" destId="{C46EE3F7-F336-4863-B6E0-D5F951F41846}" srcOrd="2" destOrd="0" presId="urn:microsoft.com/office/officeart/2005/8/layout/vList2"/>
    <dgm:cxn modelId="{A2414D4F-5DD2-47A6-9259-1323FB78F16B}" type="presParOf" srcId="{671859B2-3B20-4BD0-83C6-DA0A85E79117}" destId="{1FC0665C-03FD-42F9-837B-DB8308F7830E}" srcOrd="3" destOrd="0" presId="urn:microsoft.com/office/officeart/2005/8/layout/vList2"/>
    <dgm:cxn modelId="{DC9B0616-5916-4F82-A8F0-C65B8649D1AB}" type="presParOf" srcId="{671859B2-3B20-4BD0-83C6-DA0A85E79117}" destId="{E5AD8FF9-BAB4-4340-881E-A2D302C13669}" srcOrd="4" destOrd="0" presId="urn:microsoft.com/office/officeart/2005/8/layout/vList2"/>
    <dgm:cxn modelId="{8B657E53-2ECD-4548-852A-D6BE1A7A182B}" type="presParOf" srcId="{671859B2-3B20-4BD0-83C6-DA0A85E79117}" destId="{BA06DC88-FC1C-4068-AD5A-0B75ACBED5D2}" srcOrd="5" destOrd="0" presId="urn:microsoft.com/office/officeart/2005/8/layout/vList2"/>
    <dgm:cxn modelId="{AD7A3432-39CA-4143-9065-CBB09749381F}" type="presParOf" srcId="{671859B2-3B20-4BD0-83C6-DA0A85E79117}" destId="{5E8F45EF-F442-4B62-9645-A3CA59F1FE06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C9E9C5-5DD6-40ED-A6AE-F0FE75ABE2D9}">
      <dsp:nvSpPr>
        <dsp:cNvPr id="0" name=""/>
        <dsp:cNvSpPr/>
      </dsp:nvSpPr>
      <dsp:spPr>
        <a:xfrm>
          <a:off x="0" y="2072"/>
          <a:ext cx="6096000" cy="695565"/>
        </a:xfrm>
        <a:prstGeom prst="round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900" kern="1200" dirty="0" smtClean="0"/>
            <a:t>Problems Involving Two Particles</a:t>
          </a:r>
          <a:endParaRPr lang="en-GB" sz="2900" kern="1200" dirty="0"/>
        </a:p>
      </dsp:txBody>
      <dsp:txXfrm>
        <a:off x="33955" y="36027"/>
        <a:ext cx="6028090" cy="627655"/>
      </dsp:txXfrm>
    </dsp:sp>
    <dsp:sp modelId="{759C956D-A00A-4792-B874-57465181236E}">
      <dsp:nvSpPr>
        <dsp:cNvPr id="0" name=""/>
        <dsp:cNvSpPr/>
      </dsp:nvSpPr>
      <dsp:spPr>
        <a:xfrm>
          <a:off x="0" y="697637"/>
          <a:ext cx="6096000" cy="11105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36830" rIns="206248" bIns="3683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E" sz="2300" kern="1200" dirty="0" smtClean="0"/>
            <a:t>When are they closest together</a:t>
          </a:r>
          <a:endParaRPr lang="en-GB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E" sz="2300" kern="1200" dirty="0" smtClean="0"/>
            <a:t>When are they within a certain range of each other</a:t>
          </a:r>
          <a:endParaRPr lang="en-GB" sz="2300" kern="1200" dirty="0"/>
        </a:p>
      </dsp:txBody>
      <dsp:txXfrm>
        <a:off x="0" y="697637"/>
        <a:ext cx="6096000" cy="1110554"/>
      </dsp:txXfrm>
    </dsp:sp>
    <dsp:sp modelId="{C46EE3F7-F336-4863-B6E0-D5F951F41846}">
      <dsp:nvSpPr>
        <dsp:cNvPr id="0" name=""/>
        <dsp:cNvSpPr/>
      </dsp:nvSpPr>
      <dsp:spPr>
        <a:xfrm>
          <a:off x="0" y="1808192"/>
          <a:ext cx="6096000" cy="695565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900" kern="1200" dirty="0" smtClean="0"/>
            <a:t>Road Junctions</a:t>
          </a:r>
          <a:endParaRPr lang="en-GB" sz="2900" kern="1200" dirty="0"/>
        </a:p>
      </dsp:txBody>
      <dsp:txXfrm>
        <a:off x="33955" y="1842147"/>
        <a:ext cx="6028090" cy="627655"/>
      </dsp:txXfrm>
    </dsp:sp>
    <dsp:sp modelId="{E5AD8FF9-BAB4-4340-881E-A2D302C13669}">
      <dsp:nvSpPr>
        <dsp:cNvPr id="0" name=""/>
        <dsp:cNvSpPr/>
      </dsp:nvSpPr>
      <dsp:spPr>
        <a:xfrm>
          <a:off x="0" y="2587277"/>
          <a:ext cx="6096000" cy="695565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900" kern="1200" dirty="0" smtClean="0"/>
            <a:t>Rivers, Currents and Winds</a:t>
          </a:r>
          <a:endParaRPr lang="en-GB" sz="2900" kern="1200" dirty="0"/>
        </a:p>
      </dsp:txBody>
      <dsp:txXfrm>
        <a:off x="33955" y="2621232"/>
        <a:ext cx="6028090" cy="627655"/>
      </dsp:txXfrm>
    </dsp:sp>
    <dsp:sp modelId="{5E8F45EF-F442-4B62-9645-A3CA59F1FE06}">
      <dsp:nvSpPr>
        <dsp:cNvPr id="0" name=""/>
        <dsp:cNvSpPr/>
      </dsp:nvSpPr>
      <dsp:spPr>
        <a:xfrm>
          <a:off x="0" y="3366362"/>
          <a:ext cx="6096000" cy="695565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900" kern="1200" dirty="0" smtClean="0"/>
            <a:t>Apparent Velocity of the Wind</a:t>
          </a:r>
          <a:endParaRPr lang="en-GB" sz="2900" kern="1200" dirty="0"/>
        </a:p>
      </dsp:txBody>
      <dsp:txXfrm>
        <a:off x="33955" y="3400317"/>
        <a:ext cx="6028090" cy="6276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image" Target="../media/image10.wmf"/><Relationship Id="rId7" Type="http://schemas.openxmlformats.org/officeDocument/2006/relationships/image" Target="../media/image14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6" Type="http://schemas.openxmlformats.org/officeDocument/2006/relationships/image" Target="../media/image13.wmf"/><Relationship Id="rId11" Type="http://schemas.openxmlformats.org/officeDocument/2006/relationships/image" Target="../media/image18.wmf"/><Relationship Id="rId5" Type="http://schemas.openxmlformats.org/officeDocument/2006/relationships/image" Target="../media/image12.wmf"/><Relationship Id="rId10" Type="http://schemas.openxmlformats.org/officeDocument/2006/relationships/image" Target="../media/image17.wmf"/><Relationship Id="rId4" Type="http://schemas.openxmlformats.org/officeDocument/2006/relationships/image" Target="../media/image11.wmf"/><Relationship Id="rId9" Type="http://schemas.openxmlformats.org/officeDocument/2006/relationships/image" Target="../media/image16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202.wmf"/><Relationship Id="rId13" Type="http://schemas.openxmlformats.org/officeDocument/2006/relationships/image" Target="../media/image207.wmf"/><Relationship Id="rId18" Type="http://schemas.openxmlformats.org/officeDocument/2006/relationships/image" Target="../media/image212.wmf"/><Relationship Id="rId26" Type="http://schemas.openxmlformats.org/officeDocument/2006/relationships/image" Target="../media/image220.wmf"/><Relationship Id="rId39" Type="http://schemas.openxmlformats.org/officeDocument/2006/relationships/image" Target="../media/image233.wmf"/><Relationship Id="rId3" Type="http://schemas.openxmlformats.org/officeDocument/2006/relationships/image" Target="../media/image197.wmf"/><Relationship Id="rId21" Type="http://schemas.openxmlformats.org/officeDocument/2006/relationships/image" Target="../media/image215.wmf"/><Relationship Id="rId34" Type="http://schemas.openxmlformats.org/officeDocument/2006/relationships/image" Target="../media/image228.wmf"/><Relationship Id="rId42" Type="http://schemas.openxmlformats.org/officeDocument/2006/relationships/image" Target="../media/image236.wmf"/><Relationship Id="rId7" Type="http://schemas.openxmlformats.org/officeDocument/2006/relationships/image" Target="../media/image201.wmf"/><Relationship Id="rId12" Type="http://schemas.openxmlformats.org/officeDocument/2006/relationships/image" Target="../media/image206.wmf"/><Relationship Id="rId17" Type="http://schemas.openxmlformats.org/officeDocument/2006/relationships/image" Target="../media/image211.wmf"/><Relationship Id="rId25" Type="http://schemas.openxmlformats.org/officeDocument/2006/relationships/image" Target="../media/image219.wmf"/><Relationship Id="rId33" Type="http://schemas.openxmlformats.org/officeDocument/2006/relationships/image" Target="../media/image227.wmf"/><Relationship Id="rId38" Type="http://schemas.openxmlformats.org/officeDocument/2006/relationships/image" Target="../media/image232.wmf"/><Relationship Id="rId2" Type="http://schemas.openxmlformats.org/officeDocument/2006/relationships/image" Target="../media/image196.wmf"/><Relationship Id="rId16" Type="http://schemas.openxmlformats.org/officeDocument/2006/relationships/image" Target="../media/image210.wmf"/><Relationship Id="rId20" Type="http://schemas.openxmlformats.org/officeDocument/2006/relationships/image" Target="../media/image214.wmf"/><Relationship Id="rId29" Type="http://schemas.openxmlformats.org/officeDocument/2006/relationships/image" Target="../media/image223.wmf"/><Relationship Id="rId41" Type="http://schemas.openxmlformats.org/officeDocument/2006/relationships/image" Target="../media/image235.wmf"/><Relationship Id="rId1" Type="http://schemas.openxmlformats.org/officeDocument/2006/relationships/image" Target="../media/image195.wmf"/><Relationship Id="rId6" Type="http://schemas.openxmlformats.org/officeDocument/2006/relationships/image" Target="../media/image200.wmf"/><Relationship Id="rId11" Type="http://schemas.openxmlformats.org/officeDocument/2006/relationships/image" Target="../media/image205.wmf"/><Relationship Id="rId24" Type="http://schemas.openxmlformats.org/officeDocument/2006/relationships/image" Target="../media/image218.wmf"/><Relationship Id="rId32" Type="http://schemas.openxmlformats.org/officeDocument/2006/relationships/image" Target="../media/image226.wmf"/><Relationship Id="rId37" Type="http://schemas.openxmlformats.org/officeDocument/2006/relationships/image" Target="../media/image231.wmf"/><Relationship Id="rId40" Type="http://schemas.openxmlformats.org/officeDocument/2006/relationships/image" Target="../media/image234.wmf"/><Relationship Id="rId5" Type="http://schemas.openxmlformats.org/officeDocument/2006/relationships/image" Target="../media/image199.wmf"/><Relationship Id="rId15" Type="http://schemas.openxmlformats.org/officeDocument/2006/relationships/image" Target="../media/image209.wmf"/><Relationship Id="rId23" Type="http://schemas.openxmlformats.org/officeDocument/2006/relationships/image" Target="../media/image217.wmf"/><Relationship Id="rId28" Type="http://schemas.openxmlformats.org/officeDocument/2006/relationships/image" Target="../media/image222.wmf"/><Relationship Id="rId36" Type="http://schemas.openxmlformats.org/officeDocument/2006/relationships/image" Target="../media/image230.wmf"/><Relationship Id="rId10" Type="http://schemas.openxmlformats.org/officeDocument/2006/relationships/image" Target="../media/image204.wmf"/><Relationship Id="rId19" Type="http://schemas.openxmlformats.org/officeDocument/2006/relationships/image" Target="../media/image213.wmf"/><Relationship Id="rId31" Type="http://schemas.openxmlformats.org/officeDocument/2006/relationships/image" Target="../media/image225.wmf"/><Relationship Id="rId44" Type="http://schemas.openxmlformats.org/officeDocument/2006/relationships/image" Target="../media/image238.wmf"/><Relationship Id="rId4" Type="http://schemas.openxmlformats.org/officeDocument/2006/relationships/image" Target="../media/image198.wmf"/><Relationship Id="rId9" Type="http://schemas.openxmlformats.org/officeDocument/2006/relationships/image" Target="../media/image203.wmf"/><Relationship Id="rId14" Type="http://schemas.openxmlformats.org/officeDocument/2006/relationships/image" Target="../media/image208.wmf"/><Relationship Id="rId22" Type="http://schemas.openxmlformats.org/officeDocument/2006/relationships/image" Target="../media/image216.wmf"/><Relationship Id="rId27" Type="http://schemas.openxmlformats.org/officeDocument/2006/relationships/image" Target="../media/image221.wmf"/><Relationship Id="rId30" Type="http://schemas.openxmlformats.org/officeDocument/2006/relationships/image" Target="../media/image224.wmf"/><Relationship Id="rId35" Type="http://schemas.openxmlformats.org/officeDocument/2006/relationships/image" Target="../media/image229.wmf"/><Relationship Id="rId43" Type="http://schemas.openxmlformats.org/officeDocument/2006/relationships/image" Target="../media/image237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9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47.wmf"/><Relationship Id="rId13" Type="http://schemas.openxmlformats.org/officeDocument/2006/relationships/image" Target="../media/image252.wmf"/><Relationship Id="rId18" Type="http://schemas.openxmlformats.org/officeDocument/2006/relationships/image" Target="../media/image257.wmf"/><Relationship Id="rId3" Type="http://schemas.openxmlformats.org/officeDocument/2006/relationships/image" Target="../media/image242.wmf"/><Relationship Id="rId21" Type="http://schemas.openxmlformats.org/officeDocument/2006/relationships/image" Target="../media/image260.wmf"/><Relationship Id="rId7" Type="http://schemas.openxmlformats.org/officeDocument/2006/relationships/image" Target="../media/image246.wmf"/><Relationship Id="rId12" Type="http://schemas.openxmlformats.org/officeDocument/2006/relationships/image" Target="../media/image251.wmf"/><Relationship Id="rId17" Type="http://schemas.openxmlformats.org/officeDocument/2006/relationships/image" Target="../media/image256.wmf"/><Relationship Id="rId2" Type="http://schemas.openxmlformats.org/officeDocument/2006/relationships/image" Target="../media/image241.wmf"/><Relationship Id="rId16" Type="http://schemas.openxmlformats.org/officeDocument/2006/relationships/image" Target="../media/image255.wmf"/><Relationship Id="rId20" Type="http://schemas.openxmlformats.org/officeDocument/2006/relationships/image" Target="../media/image259.wmf"/><Relationship Id="rId1" Type="http://schemas.openxmlformats.org/officeDocument/2006/relationships/image" Target="../media/image240.wmf"/><Relationship Id="rId6" Type="http://schemas.openxmlformats.org/officeDocument/2006/relationships/image" Target="../media/image245.wmf"/><Relationship Id="rId11" Type="http://schemas.openxmlformats.org/officeDocument/2006/relationships/image" Target="../media/image250.wmf"/><Relationship Id="rId5" Type="http://schemas.openxmlformats.org/officeDocument/2006/relationships/image" Target="../media/image244.wmf"/><Relationship Id="rId15" Type="http://schemas.openxmlformats.org/officeDocument/2006/relationships/image" Target="../media/image254.wmf"/><Relationship Id="rId10" Type="http://schemas.openxmlformats.org/officeDocument/2006/relationships/image" Target="../media/image249.wmf"/><Relationship Id="rId19" Type="http://schemas.openxmlformats.org/officeDocument/2006/relationships/image" Target="../media/image258.wmf"/><Relationship Id="rId4" Type="http://schemas.openxmlformats.org/officeDocument/2006/relationships/image" Target="../media/image243.wmf"/><Relationship Id="rId9" Type="http://schemas.openxmlformats.org/officeDocument/2006/relationships/image" Target="../media/image248.wmf"/><Relationship Id="rId14" Type="http://schemas.openxmlformats.org/officeDocument/2006/relationships/image" Target="../media/image253.wmf"/><Relationship Id="rId22" Type="http://schemas.openxmlformats.org/officeDocument/2006/relationships/image" Target="../media/image261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2.w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70.wmf"/><Relationship Id="rId13" Type="http://schemas.openxmlformats.org/officeDocument/2006/relationships/image" Target="../media/image275.wmf"/><Relationship Id="rId18" Type="http://schemas.openxmlformats.org/officeDocument/2006/relationships/image" Target="../media/image280.wmf"/><Relationship Id="rId3" Type="http://schemas.openxmlformats.org/officeDocument/2006/relationships/image" Target="../media/image265.wmf"/><Relationship Id="rId21" Type="http://schemas.openxmlformats.org/officeDocument/2006/relationships/image" Target="../media/image283.wmf"/><Relationship Id="rId7" Type="http://schemas.openxmlformats.org/officeDocument/2006/relationships/image" Target="../media/image269.wmf"/><Relationship Id="rId12" Type="http://schemas.openxmlformats.org/officeDocument/2006/relationships/image" Target="../media/image274.wmf"/><Relationship Id="rId17" Type="http://schemas.openxmlformats.org/officeDocument/2006/relationships/image" Target="../media/image279.wmf"/><Relationship Id="rId2" Type="http://schemas.openxmlformats.org/officeDocument/2006/relationships/image" Target="../media/image264.wmf"/><Relationship Id="rId16" Type="http://schemas.openxmlformats.org/officeDocument/2006/relationships/image" Target="../media/image278.wmf"/><Relationship Id="rId20" Type="http://schemas.openxmlformats.org/officeDocument/2006/relationships/image" Target="../media/image282.wmf"/><Relationship Id="rId1" Type="http://schemas.openxmlformats.org/officeDocument/2006/relationships/image" Target="../media/image263.wmf"/><Relationship Id="rId6" Type="http://schemas.openxmlformats.org/officeDocument/2006/relationships/image" Target="../media/image268.wmf"/><Relationship Id="rId11" Type="http://schemas.openxmlformats.org/officeDocument/2006/relationships/image" Target="../media/image273.wmf"/><Relationship Id="rId5" Type="http://schemas.openxmlformats.org/officeDocument/2006/relationships/image" Target="../media/image267.wmf"/><Relationship Id="rId15" Type="http://schemas.openxmlformats.org/officeDocument/2006/relationships/image" Target="../media/image277.wmf"/><Relationship Id="rId23" Type="http://schemas.openxmlformats.org/officeDocument/2006/relationships/image" Target="../media/image285.wmf"/><Relationship Id="rId10" Type="http://schemas.openxmlformats.org/officeDocument/2006/relationships/image" Target="../media/image272.wmf"/><Relationship Id="rId19" Type="http://schemas.openxmlformats.org/officeDocument/2006/relationships/image" Target="../media/image281.wmf"/><Relationship Id="rId4" Type="http://schemas.openxmlformats.org/officeDocument/2006/relationships/image" Target="../media/image266.wmf"/><Relationship Id="rId9" Type="http://schemas.openxmlformats.org/officeDocument/2006/relationships/image" Target="../media/image271.wmf"/><Relationship Id="rId14" Type="http://schemas.openxmlformats.org/officeDocument/2006/relationships/image" Target="../media/image276.wmf"/><Relationship Id="rId22" Type="http://schemas.openxmlformats.org/officeDocument/2006/relationships/image" Target="../media/image284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8.wmf"/><Relationship Id="rId2" Type="http://schemas.openxmlformats.org/officeDocument/2006/relationships/image" Target="../media/image287.wmf"/><Relationship Id="rId1" Type="http://schemas.openxmlformats.org/officeDocument/2006/relationships/image" Target="../media/image286.wmf"/></Relationships>
</file>

<file path=ppt/drawings/_rels/vmlDrawing16.vml.rels><?xml version="1.0" encoding="UTF-8" standalone="yes"?>
<Relationships xmlns="http://schemas.openxmlformats.org/package/2006/relationships"><Relationship Id="rId8" Type="http://schemas.openxmlformats.org/officeDocument/2006/relationships/image" Target="../media/image296.wmf"/><Relationship Id="rId13" Type="http://schemas.openxmlformats.org/officeDocument/2006/relationships/image" Target="../media/image301.wmf"/><Relationship Id="rId18" Type="http://schemas.openxmlformats.org/officeDocument/2006/relationships/image" Target="../media/image306.wmf"/><Relationship Id="rId26" Type="http://schemas.openxmlformats.org/officeDocument/2006/relationships/image" Target="../media/image314.wmf"/><Relationship Id="rId3" Type="http://schemas.openxmlformats.org/officeDocument/2006/relationships/image" Target="../media/image291.wmf"/><Relationship Id="rId21" Type="http://schemas.openxmlformats.org/officeDocument/2006/relationships/image" Target="../media/image309.wmf"/><Relationship Id="rId7" Type="http://schemas.openxmlformats.org/officeDocument/2006/relationships/image" Target="../media/image295.wmf"/><Relationship Id="rId12" Type="http://schemas.openxmlformats.org/officeDocument/2006/relationships/image" Target="../media/image300.wmf"/><Relationship Id="rId17" Type="http://schemas.openxmlformats.org/officeDocument/2006/relationships/image" Target="../media/image305.wmf"/><Relationship Id="rId25" Type="http://schemas.openxmlformats.org/officeDocument/2006/relationships/image" Target="../media/image313.wmf"/><Relationship Id="rId2" Type="http://schemas.openxmlformats.org/officeDocument/2006/relationships/image" Target="../media/image290.wmf"/><Relationship Id="rId16" Type="http://schemas.openxmlformats.org/officeDocument/2006/relationships/image" Target="../media/image304.wmf"/><Relationship Id="rId20" Type="http://schemas.openxmlformats.org/officeDocument/2006/relationships/image" Target="../media/image308.wmf"/><Relationship Id="rId29" Type="http://schemas.openxmlformats.org/officeDocument/2006/relationships/image" Target="../media/image317.wmf"/><Relationship Id="rId1" Type="http://schemas.openxmlformats.org/officeDocument/2006/relationships/image" Target="../media/image289.wmf"/><Relationship Id="rId6" Type="http://schemas.openxmlformats.org/officeDocument/2006/relationships/image" Target="../media/image294.wmf"/><Relationship Id="rId11" Type="http://schemas.openxmlformats.org/officeDocument/2006/relationships/image" Target="../media/image299.wmf"/><Relationship Id="rId24" Type="http://schemas.openxmlformats.org/officeDocument/2006/relationships/image" Target="../media/image312.wmf"/><Relationship Id="rId5" Type="http://schemas.openxmlformats.org/officeDocument/2006/relationships/image" Target="../media/image293.wmf"/><Relationship Id="rId15" Type="http://schemas.openxmlformats.org/officeDocument/2006/relationships/image" Target="../media/image303.wmf"/><Relationship Id="rId23" Type="http://schemas.openxmlformats.org/officeDocument/2006/relationships/image" Target="../media/image311.wmf"/><Relationship Id="rId28" Type="http://schemas.openxmlformats.org/officeDocument/2006/relationships/image" Target="../media/image316.wmf"/><Relationship Id="rId10" Type="http://schemas.openxmlformats.org/officeDocument/2006/relationships/image" Target="../media/image298.wmf"/><Relationship Id="rId19" Type="http://schemas.openxmlformats.org/officeDocument/2006/relationships/image" Target="../media/image307.wmf"/><Relationship Id="rId31" Type="http://schemas.openxmlformats.org/officeDocument/2006/relationships/image" Target="../media/image319.wmf"/><Relationship Id="rId4" Type="http://schemas.openxmlformats.org/officeDocument/2006/relationships/image" Target="../media/image292.wmf"/><Relationship Id="rId9" Type="http://schemas.openxmlformats.org/officeDocument/2006/relationships/image" Target="../media/image297.wmf"/><Relationship Id="rId14" Type="http://schemas.openxmlformats.org/officeDocument/2006/relationships/image" Target="../media/image302.wmf"/><Relationship Id="rId22" Type="http://schemas.openxmlformats.org/officeDocument/2006/relationships/image" Target="../media/image310.wmf"/><Relationship Id="rId27" Type="http://schemas.openxmlformats.org/officeDocument/2006/relationships/image" Target="../media/image315.wmf"/><Relationship Id="rId30" Type="http://schemas.openxmlformats.org/officeDocument/2006/relationships/image" Target="../media/image318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2.wmf"/><Relationship Id="rId2" Type="http://schemas.openxmlformats.org/officeDocument/2006/relationships/image" Target="../media/image321.wmf"/><Relationship Id="rId1" Type="http://schemas.openxmlformats.org/officeDocument/2006/relationships/image" Target="../media/image320.wmf"/></Relationships>
</file>

<file path=ppt/drawings/_rels/vmlDrawing18.vml.rels><?xml version="1.0" encoding="UTF-8" standalone="yes"?>
<Relationships xmlns="http://schemas.openxmlformats.org/package/2006/relationships"><Relationship Id="rId8" Type="http://schemas.openxmlformats.org/officeDocument/2006/relationships/image" Target="../media/image330.wmf"/><Relationship Id="rId13" Type="http://schemas.openxmlformats.org/officeDocument/2006/relationships/image" Target="../media/image335.wmf"/><Relationship Id="rId18" Type="http://schemas.openxmlformats.org/officeDocument/2006/relationships/image" Target="../media/image340.wmf"/><Relationship Id="rId3" Type="http://schemas.openxmlformats.org/officeDocument/2006/relationships/image" Target="../media/image325.wmf"/><Relationship Id="rId7" Type="http://schemas.openxmlformats.org/officeDocument/2006/relationships/image" Target="../media/image329.wmf"/><Relationship Id="rId12" Type="http://schemas.openxmlformats.org/officeDocument/2006/relationships/image" Target="../media/image334.wmf"/><Relationship Id="rId17" Type="http://schemas.openxmlformats.org/officeDocument/2006/relationships/image" Target="../media/image339.wmf"/><Relationship Id="rId2" Type="http://schemas.openxmlformats.org/officeDocument/2006/relationships/image" Target="../media/image324.wmf"/><Relationship Id="rId16" Type="http://schemas.openxmlformats.org/officeDocument/2006/relationships/image" Target="../media/image338.wmf"/><Relationship Id="rId1" Type="http://schemas.openxmlformats.org/officeDocument/2006/relationships/image" Target="../media/image323.wmf"/><Relationship Id="rId6" Type="http://schemas.openxmlformats.org/officeDocument/2006/relationships/image" Target="../media/image328.wmf"/><Relationship Id="rId11" Type="http://schemas.openxmlformats.org/officeDocument/2006/relationships/image" Target="../media/image333.wmf"/><Relationship Id="rId5" Type="http://schemas.openxmlformats.org/officeDocument/2006/relationships/image" Target="../media/image327.wmf"/><Relationship Id="rId15" Type="http://schemas.openxmlformats.org/officeDocument/2006/relationships/image" Target="../media/image337.wmf"/><Relationship Id="rId10" Type="http://schemas.openxmlformats.org/officeDocument/2006/relationships/image" Target="../media/image332.wmf"/><Relationship Id="rId4" Type="http://schemas.openxmlformats.org/officeDocument/2006/relationships/image" Target="../media/image326.wmf"/><Relationship Id="rId9" Type="http://schemas.openxmlformats.org/officeDocument/2006/relationships/image" Target="../media/image331.wmf"/><Relationship Id="rId14" Type="http://schemas.openxmlformats.org/officeDocument/2006/relationships/image" Target="../media/image336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7" Type="http://schemas.openxmlformats.org/officeDocument/2006/relationships/image" Target="../media/image25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drawings/_rels/vmlDrawing20.vml.rels><?xml version="1.0" encoding="UTF-8" standalone="yes"?>
<Relationships xmlns="http://schemas.openxmlformats.org/package/2006/relationships"><Relationship Id="rId8" Type="http://schemas.openxmlformats.org/officeDocument/2006/relationships/image" Target="../media/image349.wmf"/><Relationship Id="rId13" Type="http://schemas.openxmlformats.org/officeDocument/2006/relationships/image" Target="../media/image354.wmf"/><Relationship Id="rId18" Type="http://schemas.openxmlformats.org/officeDocument/2006/relationships/image" Target="../media/image359.wmf"/><Relationship Id="rId26" Type="http://schemas.openxmlformats.org/officeDocument/2006/relationships/image" Target="../media/image367.wmf"/><Relationship Id="rId3" Type="http://schemas.openxmlformats.org/officeDocument/2006/relationships/image" Target="../media/image344.wmf"/><Relationship Id="rId21" Type="http://schemas.openxmlformats.org/officeDocument/2006/relationships/image" Target="../media/image362.wmf"/><Relationship Id="rId7" Type="http://schemas.openxmlformats.org/officeDocument/2006/relationships/image" Target="../media/image348.wmf"/><Relationship Id="rId12" Type="http://schemas.openxmlformats.org/officeDocument/2006/relationships/image" Target="../media/image353.wmf"/><Relationship Id="rId17" Type="http://schemas.openxmlformats.org/officeDocument/2006/relationships/image" Target="../media/image358.wmf"/><Relationship Id="rId25" Type="http://schemas.openxmlformats.org/officeDocument/2006/relationships/image" Target="../media/image366.wmf"/><Relationship Id="rId2" Type="http://schemas.openxmlformats.org/officeDocument/2006/relationships/image" Target="../media/image343.wmf"/><Relationship Id="rId16" Type="http://schemas.openxmlformats.org/officeDocument/2006/relationships/image" Target="../media/image357.wmf"/><Relationship Id="rId20" Type="http://schemas.openxmlformats.org/officeDocument/2006/relationships/image" Target="../media/image361.wmf"/><Relationship Id="rId29" Type="http://schemas.openxmlformats.org/officeDocument/2006/relationships/image" Target="../media/image370.wmf"/><Relationship Id="rId1" Type="http://schemas.openxmlformats.org/officeDocument/2006/relationships/image" Target="../media/image342.wmf"/><Relationship Id="rId6" Type="http://schemas.openxmlformats.org/officeDocument/2006/relationships/image" Target="../media/image347.wmf"/><Relationship Id="rId11" Type="http://schemas.openxmlformats.org/officeDocument/2006/relationships/image" Target="../media/image352.wmf"/><Relationship Id="rId24" Type="http://schemas.openxmlformats.org/officeDocument/2006/relationships/image" Target="../media/image365.wmf"/><Relationship Id="rId5" Type="http://schemas.openxmlformats.org/officeDocument/2006/relationships/image" Target="../media/image346.wmf"/><Relationship Id="rId15" Type="http://schemas.openxmlformats.org/officeDocument/2006/relationships/image" Target="../media/image356.wmf"/><Relationship Id="rId23" Type="http://schemas.openxmlformats.org/officeDocument/2006/relationships/image" Target="../media/image364.wmf"/><Relationship Id="rId28" Type="http://schemas.openxmlformats.org/officeDocument/2006/relationships/image" Target="../media/image369.wmf"/><Relationship Id="rId10" Type="http://schemas.openxmlformats.org/officeDocument/2006/relationships/image" Target="../media/image351.wmf"/><Relationship Id="rId19" Type="http://schemas.openxmlformats.org/officeDocument/2006/relationships/image" Target="../media/image360.wmf"/><Relationship Id="rId4" Type="http://schemas.openxmlformats.org/officeDocument/2006/relationships/image" Target="../media/image345.wmf"/><Relationship Id="rId9" Type="http://schemas.openxmlformats.org/officeDocument/2006/relationships/image" Target="../media/image350.wmf"/><Relationship Id="rId14" Type="http://schemas.openxmlformats.org/officeDocument/2006/relationships/image" Target="../media/image355.wmf"/><Relationship Id="rId22" Type="http://schemas.openxmlformats.org/officeDocument/2006/relationships/image" Target="../media/image363.wmf"/><Relationship Id="rId27" Type="http://schemas.openxmlformats.org/officeDocument/2006/relationships/image" Target="../media/image368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1.wmf"/></Relationships>
</file>

<file path=ppt/drawings/_rels/vmlDrawing22.vml.rels><?xml version="1.0" encoding="UTF-8" standalone="yes"?>
<Relationships xmlns="http://schemas.openxmlformats.org/package/2006/relationships"><Relationship Id="rId8" Type="http://schemas.openxmlformats.org/officeDocument/2006/relationships/image" Target="../media/image379.wmf"/><Relationship Id="rId13" Type="http://schemas.openxmlformats.org/officeDocument/2006/relationships/image" Target="../media/image384.wmf"/><Relationship Id="rId18" Type="http://schemas.openxmlformats.org/officeDocument/2006/relationships/image" Target="../media/image389.wmf"/><Relationship Id="rId3" Type="http://schemas.openxmlformats.org/officeDocument/2006/relationships/image" Target="../media/image374.wmf"/><Relationship Id="rId21" Type="http://schemas.openxmlformats.org/officeDocument/2006/relationships/image" Target="../media/image392.wmf"/><Relationship Id="rId7" Type="http://schemas.openxmlformats.org/officeDocument/2006/relationships/image" Target="../media/image378.wmf"/><Relationship Id="rId12" Type="http://schemas.openxmlformats.org/officeDocument/2006/relationships/image" Target="../media/image383.wmf"/><Relationship Id="rId17" Type="http://schemas.openxmlformats.org/officeDocument/2006/relationships/image" Target="../media/image388.wmf"/><Relationship Id="rId2" Type="http://schemas.openxmlformats.org/officeDocument/2006/relationships/image" Target="../media/image373.wmf"/><Relationship Id="rId16" Type="http://schemas.openxmlformats.org/officeDocument/2006/relationships/image" Target="../media/image387.wmf"/><Relationship Id="rId20" Type="http://schemas.openxmlformats.org/officeDocument/2006/relationships/image" Target="../media/image391.wmf"/><Relationship Id="rId1" Type="http://schemas.openxmlformats.org/officeDocument/2006/relationships/image" Target="../media/image372.wmf"/><Relationship Id="rId6" Type="http://schemas.openxmlformats.org/officeDocument/2006/relationships/image" Target="../media/image377.wmf"/><Relationship Id="rId11" Type="http://schemas.openxmlformats.org/officeDocument/2006/relationships/image" Target="../media/image382.wmf"/><Relationship Id="rId5" Type="http://schemas.openxmlformats.org/officeDocument/2006/relationships/image" Target="../media/image376.wmf"/><Relationship Id="rId15" Type="http://schemas.openxmlformats.org/officeDocument/2006/relationships/image" Target="../media/image386.wmf"/><Relationship Id="rId23" Type="http://schemas.openxmlformats.org/officeDocument/2006/relationships/image" Target="../media/image393.wmf"/><Relationship Id="rId10" Type="http://schemas.openxmlformats.org/officeDocument/2006/relationships/image" Target="../media/image381.wmf"/><Relationship Id="rId19" Type="http://schemas.openxmlformats.org/officeDocument/2006/relationships/image" Target="../media/image390.wmf"/><Relationship Id="rId4" Type="http://schemas.openxmlformats.org/officeDocument/2006/relationships/image" Target="../media/image375.wmf"/><Relationship Id="rId9" Type="http://schemas.openxmlformats.org/officeDocument/2006/relationships/image" Target="../media/image380.wmf"/><Relationship Id="rId14" Type="http://schemas.openxmlformats.org/officeDocument/2006/relationships/image" Target="../media/image385.wmf"/><Relationship Id="rId22" Type="http://schemas.openxmlformats.org/officeDocument/2006/relationships/image" Target="NULL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4.wmf"/></Relationships>
</file>

<file path=ppt/drawings/_rels/vmlDrawing24.vml.rels><?xml version="1.0" encoding="UTF-8" standalone="yes"?>
<Relationships xmlns="http://schemas.openxmlformats.org/package/2006/relationships"><Relationship Id="rId8" Type="http://schemas.openxmlformats.org/officeDocument/2006/relationships/image" Target="../media/image402.wmf"/><Relationship Id="rId13" Type="http://schemas.openxmlformats.org/officeDocument/2006/relationships/image" Target="../media/image407.wmf"/><Relationship Id="rId18" Type="http://schemas.openxmlformats.org/officeDocument/2006/relationships/image" Target="../media/image412.wmf"/><Relationship Id="rId26" Type="http://schemas.openxmlformats.org/officeDocument/2006/relationships/image" Target="../media/image420.wmf"/><Relationship Id="rId3" Type="http://schemas.openxmlformats.org/officeDocument/2006/relationships/image" Target="../media/image397.wmf"/><Relationship Id="rId21" Type="http://schemas.openxmlformats.org/officeDocument/2006/relationships/image" Target="../media/image415.wmf"/><Relationship Id="rId7" Type="http://schemas.openxmlformats.org/officeDocument/2006/relationships/image" Target="../media/image401.wmf"/><Relationship Id="rId12" Type="http://schemas.openxmlformats.org/officeDocument/2006/relationships/image" Target="../media/image406.wmf"/><Relationship Id="rId17" Type="http://schemas.openxmlformats.org/officeDocument/2006/relationships/image" Target="../media/image411.wmf"/><Relationship Id="rId25" Type="http://schemas.openxmlformats.org/officeDocument/2006/relationships/image" Target="../media/image419.wmf"/><Relationship Id="rId2" Type="http://schemas.openxmlformats.org/officeDocument/2006/relationships/image" Target="../media/image396.wmf"/><Relationship Id="rId16" Type="http://schemas.openxmlformats.org/officeDocument/2006/relationships/image" Target="../media/image410.wmf"/><Relationship Id="rId20" Type="http://schemas.openxmlformats.org/officeDocument/2006/relationships/image" Target="../media/image414.wmf"/><Relationship Id="rId1" Type="http://schemas.openxmlformats.org/officeDocument/2006/relationships/image" Target="../media/image395.wmf"/><Relationship Id="rId6" Type="http://schemas.openxmlformats.org/officeDocument/2006/relationships/image" Target="../media/image400.wmf"/><Relationship Id="rId11" Type="http://schemas.openxmlformats.org/officeDocument/2006/relationships/image" Target="../media/image405.wmf"/><Relationship Id="rId24" Type="http://schemas.openxmlformats.org/officeDocument/2006/relationships/image" Target="../media/image418.wmf"/><Relationship Id="rId5" Type="http://schemas.openxmlformats.org/officeDocument/2006/relationships/image" Target="../media/image399.wmf"/><Relationship Id="rId15" Type="http://schemas.openxmlformats.org/officeDocument/2006/relationships/image" Target="../media/image409.wmf"/><Relationship Id="rId23" Type="http://schemas.openxmlformats.org/officeDocument/2006/relationships/image" Target="../media/image417.wmf"/><Relationship Id="rId10" Type="http://schemas.openxmlformats.org/officeDocument/2006/relationships/image" Target="../media/image404.wmf"/><Relationship Id="rId19" Type="http://schemas.openxmlformats.org/officeDocument/2006/relationships/image" Target="../media/image413.wmf"/><Relationship Id="rId4" Type="http://schemas.openxmlformats.org/officeDocument/2006/relationships/image" Target="../media/image398.wmf"/><Relationship Id="rId9" Type="http://schemas.openxmlformats.org/officeDocument/2006/relationships/image" Target="../media/image403.wmf"/><Relationship Id="rId14" Type="http://schemas.openxmlformats.org/officeDocument/2006/relationships/image" Target="../media/image408.wmf"/><Relationship Id="rId22" Type="http://schemas.openxmlformats.org/officeDocument/2006/relationships/image" Target="../media/image416.wmf"/><Relationship Id="rId27" Type="http://schemas.openxmlformats.org/officeDocument/2006/relationships/image" Target="../media/image421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2.wmf"/></Relationships>
</file>

<file path=ppt/drawings/_rels/vmlDrawing26.vml.rels><?xml version="1.0" encoding="UTF-8" standalone="yes"?>
<Relationships xmlns="http://schemas.openxmlformats.org/package/2006/relationships"><Relationship Id="rId8" Type="http://schemas.openxmlformats.org/officeDocument/2006/relationships/image" Target="../media/image430.wmf"/><Relationship Id="rId13" Type="http://schemas.openxmlformats.org/officeDocument/2006/relationships/image" Target="../media/image435.wmf"/><Relationship Id="rId18" Type="http://schemas.openxmlformats.org/officeDocument/2006/relationships/image" Target="../media/image440.wmf"/><Relationship Id="rId3" Type="http://schemas.openxmlformats.org/officeDocument/2006/relationships/image" Target="../media/image425.wmf"/><Relationship Id="rId21" Type="http://schemas.openxmlformats.org/officeDocument/2006/relationships/image" Target="../media/image443.wmf"/><Relationship Id="rId7" Type="http://schemas.openxmlformats.org/officeDocument/2006/relationships/image" Target="../media/image429.wmf"/><Relationship Id="rId12" Type="http://schemas.openxmlformats.org/officeDocument/2006/relationships/image" Target="../media/image434.wmf"/><Relationship Id="rId17" Type="http://schemas.openxmlformats.org/officeDocument/2006/relationships/image" Target="../media/image439.wmf"/><Relationship Id="rId2" Type="http://schemas.openxmlformats.org/officeDocument/2006/relationships/image" Target="../media/image424.wmf"/><Relationship Id="rId16" Type="http://schemas.openxmlformats.org/officeDocument/2006/relationships/image" Target="../media/image438.wmf"/><Relationship Id="rId20" Type="http://schemas.openxmlformats.org/officeDocument/2006/relationships/image" Target="../media/image442.wmf"/><Relationship Id="rId1" Type="http://schemas.openxmlformats.org/officeDocument/2006/relationships/image" Target="../media/image423.wmf"/><Relationship Id="rId6" Type="http://schemas.openxmlformats.org/officeDocument/2006/relationships/image" Target="../media/image428.wmf"/><Relationship Id="rId11" Type="http://schemas.openxmlformats.org/officeDocument/2006/relationships/image" Target="../media/image433.wmf"/><Relationship Id="rId24" Type="http://schemas.openxmlformats.org/officeDocument/2006/relationships/image" Target="../media/image446.wmf"/><Relationship Id="rId5" Type="http://schemas.openxmlformats.org/officeDocument/2006/relationships/image" Target="../media/image427.wmf"/><Relationship Id="rId15" Type="http://schemas.openxmlformats.org/officeDocument/2006/relationships/image" Target="../media/image437.wmf"/><Relationship Id="rId23" Type="http://schemas.openxmlformats.org/officeDocument/2006/relationships/image" Target="../media/image445.wmf"/><Relationship Id="rId10" Type="http://schemas.openxmlformats.org/officeDocument/2006/relationships/image" Target="../media/image432.wmf"/><Relationship Id="rId19" Type="http://schemas.openxmlformats.org/officeDocument/2006/relationships/image" Target="../media/image441.wmf"/><Relationship Id="rId4" Type="http://schemas.openxmlformats.org/officeDocument/2006/relationships/image" Target="../media/image426.wmf"/><Relationship Id="rId9" Type="http://schemas.openxmlformats.org/officeDocument/2006/relationships/image" Target="../media/image431.wmf"/><Relationship Id="rId14" Type="http://schemas.openxmlformats.org/officeDocument/2006/relationships/image" Target="../media/image436.wmf"/><Relationship Id="rId22" Type="http://schemas.openxmlformats.org/officeDocument/2006/relationships/image" Target="../media/image44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wmf"/><Relationship Id="rId2" Type="http://schemas.openxmlformats.org/officeDocument/2006/relationships/image" Target="../media/image104.wmf"/><Relationship Id="rId1" Type="http://schemas.openxmlformats.org/officeDocument/2006/relationships/image" Target="../media/image103.wmf"/><Relationship Id="rId6" Type="http://schemas.openxmlformats.org/officeDocument/2006/relationships/image" Target="../media/image108.wmf"/><Relationship Id="rId5" Type="http://schemas.openxmlformats.org/officeDocument/2006/relationships/image" Target="../media/image107.wmf"/><Relationship Id="rId4" Type="http://schemas.openxmlformats.org/officeDocument/2006/relationships/image" Target="../media/image106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wmf"/><Relationship Id="rId13" Type="http://schemas.openxmlformats.org/officeDocument/2006/relationships/image" Target="../media/image121.wmf"/><Relationship Id="rId18" Type="http://schemas.openxmlformats.org/officeDocument/2006/relationships/image" Target="../media/image126.wmf"/><Relationship Id="rId3" Type="http://schemas.openxmlformats.org/officeDocument/2006/relationships/image" Target="../media/image111.wmf"/><Relationship Id="rId21" Type="http://schemas.openxmlformats.org/officeDocument/2006/relationships/image" Target="../media/image129.wmf"/><Relationship Id="rId7" Type="http://schemas.openxmlformats.org/officeDocument/2006/relationships/image" Target="../media/image115.wmf"/><Relationship Id="rId12" Type="http://schemas.openxmlformats.org/officeDocument/2006/relationships/image" Target="../media/image120.wmf"/><Relationship Id="rId17" Type="http://schemas.openxmlformats.org/officeDocument/2006/relationships/image" Target="../media/image125.wmf"/><Relationship Id="rId25" Type="http://schemas.openxmlformats.org/officeDocument/2006/relationships/image" Target="../media/image133.wmf"/><Relationship Id="rId2" Type="http://schemas.openxmlformats.org/officeDocument/2006/relationships/image" Target="../media/image110.wmf"/><Relationship Id="rId16" Type="http://schemas.openxmlformats.org/officeDocument/2006/relationships/image" Target="../media/image124.wmf"/><Relationship Id="rId20" Type="http://schemas.openxmlformats.org/officeDocument/2006/relationships/image" Target="../media/image128.wmf"/><Relationship Id="rId1" Type="http://schemas.openxmlformats.org/officeDocument/2006/relationships/image" Target="../media/image109.wmf"/><Relationship Id="rId6" Type="http://schemas.openxmlformats.org/officeDocument/2006/relationships/image" Target="../media/image114.wmf"/><Relationship Id="rId11" Type="http://schemas.openxmlformats.org/officeDocument/2006/relationships/image" Target="../media/image119.wmf"/><Relationship Id="rId24" Type="http://schemas.openxmlformats.org/officeDocument/2006/relationships/image" Target="../media/image132.wmf"/><Relationship Id="rId5" Type="http://schemas.openxmlformats.org/officeDocument/2006/relationships/image" Target="../media/image113.wmf"/><Relationship Id="rId15" Type="http://schemas.openxmlformats.org/officeDocument/2006/relationships/image" Target="../media/image123.wmf"/><Relationship Id="rId23" Type="http://schemas.openxmlformats.org/officeDocument/2006/relationships/image" Target="../media/image131.wmf"/><Relationship Id="rId10" Type="http://schemas.openxmlformats.org/officeDocument/2006/relationships/image" Target="../media/image118.wmf"/><Relationship Id="rId19" Type="http://schemas.openxmlformats.org/officeDocument/2006/relationships/image" Target="../media/image127.wmf"/><Relationship Id="rId4" Type="http://schemas.openxmlformats.org/officeDocument/2006/relationships/image" Target="../media/image112.wmf"/><Relationship Id="rId9" Type="http://schemas.openxmlformats.org/officeDocument/2006/relationships/image" Target="../media/image117.wmf"/><Relationship Id="rId14" Type="http://schemas.openxmlformats.org/officeDocument/2006/relationships/image" Target="../media/image122.wmf"/><Relationship Id="rId22" Type="http://schemas.openxmlformats.org/officeDocument/2006/relationships/image" Target="../media/image13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wmf"/><Relationship Id="rId7" Type="http://schemas.openxmlformats.org/officeDocument/2006/relationships/image" Target="../media/image140.wmf"/><Relationship Id="rId2" Type="http://schemas.openxmlformats.org/officeDocument/2006/relationships/image" Target="../media/image135.wmf"/><Relationship Id="rId1" Type="http://schemas.openxmlformats.org/officeDocument/2006/relationships/image" Target="../media/image134.wmf"/><Relationship Id="rId6" Type="http://schemas.openxmlformats.org/officeDocument/2006/relationships/image" Target="../media/image139.wmf"/><Relationship Id="rId5" Type="http://schemas.openxmlformats.org/officeDocument/2006/relationships/image" Target="../media/image138.wmf"/><Relationship Id="rId4" Type="http://schemas.openxmlformats.org/officeDocument/2006/relationships/image" Target="../media/image137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7.wmf"/><Relationship Id="rId13" Type="http://schemas.openxmlformats.org/officeDocument/2006/relationships/image" Target="../media/image152.wmf"/><Relationship Id="rId18" Type="http://schemas.openxmlformats.org/officeDocument/2006/relationships/image" Target="../media/image157.wmf"/><Relationship Id="rId26" Type="http://schemas.openxmlformats.org/officeDocument/2006/relationships/image" Target="../media/image165.wmf"/><Relationship Id="rId3" Type="http://schemas.openxmlformats.org/officeDocument/2006/relationships/image" Target="../media/image142.wmf"/><Relationship Id="rId21" Type="http://schemas.openxmlformats.org/officeDocument/2006/relationships/image" Target="../media/image160.wmf"/><Relationship Id="rId7" Type="http://schemas.openxmlformats.org/officeDocument/2006/relationships/image" Target="../media/image146.wmf"/><Relationship Id="rId12" Type="http://schemas.openxmlformats.org/officeDocument/2006/relationships/image" Target="../media/image151.wmf"/><Relationship Id="rId17" Type="http://schemas.openxmlformats.org/officeDocument/2006/relationships/image" Target="../media/image156.wmf"/><Relationship Id="rId25" Type="http://schemas.openxmlformats.org/officeDocument/2006/relationships/image" Target="../media/image164.wmf"/><Relationship Id="rId2" Type="http://schemas.openxmlformats.org/officeDocument/2006/relationships/image" Target="../media/image141.wmf"/><Relationship Id="rId16" Type="http://schemas.openxmlformats.org/officeDocument/2006/relationships/image" Target="../media/image155.wmf"/><Relationship Id="rId20" Type="http://schemas.openxmlformats.org/officeDocument/2006/relationships/image" Target="../media/image159.wmf"/><Relationship Id="rId1" Type="http://schemas.openxmlformats.org/officeDocument/2006/relationships/image" Target="../media/image140.wmf"/><Relationship Id="rId6" Type="http://schemas.openxmlformats.org/officeDocument/2006/relationships/image" Target="../media/image145.wmf"/><Relationship Id="rId11" Type="http://schemas.openxmlformats.org/officeDocument/2006/relationships/image" Target="../media/image150.wmf"/><Relationship Id="rId24" Type="http://schemas.openxmlformats.org/officeDocument/2006/relationships/image" Target="../media/image163.wmf"/><Relationship Id="rId5" Type="http://schemas.openxmlformats.org/officeDocument/2006/relationships/image" Target="../media/image144.wmf"/><Relationship Id="rId15" Type="http://schemas.openxmlformats.org/officeDocument/2006/relationships/image" Target="../media/image154.wmf"/><Relationship Id="rId23" Type="http://schemas.openxmlformats.org/officeDocument/2006/relationships/image" Target="../media/image162.wmf"/><Relationship Id="rId10" Type="http://schemas.openxmlformats.org/officeDocument/2006/relationships/image" Target="../media/image149.wmf"/><Relationship Id="rId19" Type="http://schemas.openxmlformats.org/officeDocument/2006/relationships/image" Target="../media/image158.wmf"/><Relationship Id="rId4" Type="http://schemas.openxmlformats.org/officeDocument/2006/relationships/image" Target="../media/image143.wmf"/><Relationship Id="rId9" Type="http://schemas.openxmlformats.org/officeDocument/2006/relationships/image" Target="../media/image148.wmf"/><Relationship Id="rId14" Type="http://schemas.openxmlformats.org/officeDocument/2006/relationships/image" Target="../media/image153.wmf"/><Relationship Id="rId22" Type="http://schemas.openxmlformats.org/officeDocument/2006/relationships/image" Target="../media/image16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6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4.wmf"/><Relationship Id="rId13" Type="http://schemas.openxmlformats.org/officeDocument/2006/relationships/image" Target="../media/image179.wmf"/><Relationship Id="rId18" Type="http://schemas.openxmlformats.org/officeDocument/2006/relationships/image" Target="../media/image184.wmf"/><Relationship Id="rId26" Type="http://schemas.openxmlformats.org/officeDocument/2006/relationships/image" Target="../media/image192.wmf"/><Relationship Id="rId3" Type="http://schemas.openxmlformats.org/officeDocument/2006/relationships/image" Target="../media/image169.wmf"/><Relationship Id="rId21" Type="http://schemas.openxmlformats.org/officeDocument/2006/relationships/image" Target="../media/image187.wmf"/><Relationship Id="rId7" Type="http://schemas.openxmlformats.org/officeDocument/2006/relationships/image" Target="../media/image173.wmf"/><Relationship Id="rId12" Type="http://schemas.openxmlformats.org/officeDocument/2006/relationships/image" Target="../media/image178.wmf"/><Relationship Id="rId17" Type="http://schemas.openxmlformats.org/officeDocument/2006/relationships/image" Target="../media/image183.wmf"/><Relationship Id="rId25" Type="http://schemas.openxmlformats.org/officeDocument/2006/relationships/image" Target="../media/image191.wmf"/><Relationship Id="rId2" Type="http://schemas.openxmlformats.org/officeDocument/2006/relationships/image" Target="../media/image168.wmf"/><Relationship Id="rId16" Type="http://schemas.openxmlformats.org/officeDocument/2006/relationships/image" Target="../media/image182.wmf"/><Relationship Id="rId20" Type="http://schemas.openxmlformats.org/officeDocument/2006/relationships/image" Target="../media/image186.wmf"/><Relationship Id="rId1" Type="http://schemas.openxmlformats.org/officeDocument/2006/relationships/image" Target="../media/image167.wmf"/><Relationship Id="rId6" Type="http://schemas.openxmlformats.org/officeDocument/2006/relationships/image" Target="../media/image172.wmf"/><Relationship Id="rId11" Type="http://schemas.openxmlformats.org/officeDocument/2006/relationships/image" Target="../media/image177.wmf"/><Relationship Id="rId24" Type="http://schemas.openxmlformats.org/officeDocument/2006/relationships/image" Target="../media/image190.wmf"/><Relationship Id="rId5" Type="http://schemas.openxmlformats.org/officeDocument/2006/relationships/image" Target="../media/image171.wmf"/><Relationship Id="rId15" Type="http://schemas.openxmlformats.org/officeDocument/2006/relationships/image" Target="../media/image181.wmf"/><Relationship Id="rId23" Type="http://schemas.openxmlformats.org/officeDocument/2006/relationships/image" Target="../media/image189.wmf"/><Relationship Id="rId10" Type="http://schemas.openxmlformats.org/officeDocument/2006/relationships/image" Target="../media/image176.wmf"/><Relationship Id="rId19" Type="http://schemas.openxmlformats.org/officeDocument/2006/relationships/image" Target="../media/image185.wmf"/><Relationship Id="rId4" Type="http://schemas.openxmlformats.org/officeDocument/2006/relationships/image" Target="../media/image170.wmf"/><Relationship Id="rId9" Type="http://schemas.openxmlformats.org/officeDocument/2006/relationships/image" Target="../media/image175.wmf"/><Relationship Id="rId14" Type="http://schemas.openxmlformats.org/officeDocument/2006/relationships/image" Target="../media/image180.wmf"/><Relationship Id="rId22" Type="http://schemas.openxmlformats.org/officeDocument/2006/relationships/image" Target="../media/image188.wmf"/><Relationship Id="rId27" Type="http://schemas.openxmlformats.org/officeDocument/2006/relationships/image" Target="../media/image19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87343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84288" y="3268663"/>
            <a:ext cx="7146925" cy="31067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758" tIns="45566" rIns="92758" bIns="455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86019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143250" y="514350"/>
            <a:ext cx="3429000" cy="25717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24986866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>
              <a:spcBef>
                <a:spcPct val="0"/>
              </a:spcBef>
            </a:pPr>
            <a:endParaRPr lang="en-US" altLang="en-US" sz="1800" smtClean="0">
              <a:latin typeface="Times" pitchFamily="1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>
              <a:spcBef>
                <a:spcPct val="0"/>
              </a:spcBef>
            </a:pPr>
            <a:endParaRPr lang="en-US" altLang="en-US" sz="1800" smtClean="0">
              <a:latin typeface="Times" pitchFamily="1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>
              <a:spcBef>
                <a:spcPct val="0"/>
              </a:spcBef>
            </a:pPr>
            <a:endParaRPr lang="en-US" altLang="en-US" sz="1800" smtClean="0">
              <a:latin typeface="Times" pitchFamily="1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>
              <a:spcBef>
                <a:spcPct val="0"/>
              </a:spcBef>
            </a:pPr>
            <a:endParaRPr lang="en-US" altLang="en-US" sz="1800" smtClean="0">
              <a:latin typeface="Times" pitchFamily="1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>
              <a:spcBef>
                <a:spcPct val="0"/>
              </a:spcBef>
            </a:pPr>
            <a:endParaRPr lang="en-US" altLang="en-US" sz="1800" smtClean="0">
              <a:latin typeface="Times" pitchFamily="1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>
              <a:spcBef>
                <a:spcPct val="0"/>
              </a:spcBef>
            </a:pPr>
            <a:endParaRPr lang="en-US" altLang="en-US" sz="1800" smtClean="0">
              <a:latin typeface="Times" pitchFamily="1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>
              <a:spcBef>
                <a:spcPct val="0"/>
              </a:spcBef>
            </a:pPr>
            <a:endParaRPr lang="en-US" altLang="en-US" sz="1800" smtClean="0">
              <a:latin typeface="Times" pitchFamily="1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>
              <a:spcBef>
                <a:spcPct val="0"/>
              </a:spcBef>
            </a:pPr>
            <a:endParaRPr lang="en-US" altLang="en-US" sz="1800" smtClean="0">
              <a:latin typeface="Times" pitchFamily="1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>
              <a:spcBef>
                <a:spcPct val="0"/>
              </a:spcBef>
            </a:pPr>
            <a:endParaRPr lang="en-US" altLang="en-US" sz="1800" smtClean="0">
              <a:latin typeface="Times" pitchFamily="1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>
              <a:spcBef>
                <a:spcPct val="0"/>
              </a:spcBef>
            </a:pPr>
            <a:endParaRPr lang="en-US" altLang="en-US" sz="1800" smtClean="0">
              <a:latin typeface="Times" pitchFamily="1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7A8896-4495-4488-8DC9-C68D8E4018EF}" type="datetimeFigureOut">
              <a:rPr lang="en-GB"/>
              <a:pPr>
                <a:defRPr/>
              </a:pPr>
              <a:t>17/12/2014</a:t>
            </a:fld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8E239-568A-4DB4-B1E5-74E167A2A7D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2970725"/>
      </p:ext>
    </p:extLst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680E5D-6DE7-427E-B9D5-9DBF98C4AA24}" type="datetimeFigureOut">
              <a:rPr lang="en-GB"/>
              <a:pPr>
                <a:defRPr/>
              </a:pPr>
              <a:t>17/12/2014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E"/>
              <a:t>The Professional Development Service for Teachers is funded by the Department of Education and Science under the National Development Plan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A80CD-B7E8-4695-A7F8-B1DC6F88326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6286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DA2065-ABF8-4C56-83B9-02B47822E6D7}" type="datetimeFigureOut">
              <a:rPr lang="en-GB"/>
              <a:pPr>
                <a:defRPr/>
              </a:pPr>
              <a:t>17/12/2014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E"/>
              <a:t>The Professional Development Service for Teachers is funded by the Department of Education and Science under the National Development Plan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C3524-4CE7-45BA-8D12-88BAE79B7B6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3042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version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1028700" y="6343650"/>
            <a:ext cx="504825" cy="288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pic>
        <p:nvPicPr>
          <p:cNvPr id="4" name="Picture 10" descr="des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" y="6249988"/>
            <a:ext cx="11525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nd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5002"/>
          <a:stretch>
            <a:fillRect/>
          </a:stretch>
        </p:blipFill>
        <p:spPr bwMode="auto">
          <a:xfrm>
            <a:off x="7235825" y="6249988"/>
            <a:ext cx="107950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6" descr="version 1b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550" y="120650"/>
            <a:ext cx="12477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7" descr="Gaeilge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550" y="1268413"/>
            <a:ext cx="12287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8" descr="eng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188" y="2133600"/>
            <a:ext cx="1203325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Time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>
                <a:latin typeface="Times" charset="0"/>
              </a:defRPr>
            </a:lvl1pPr>
          </a:lstStyle>
          <a:p>
            <a:pPr>
              <a:defRPr/>
            </a:pPr>
            <a:fld id="{6A7527B9-941A-491A-9B8B-44F364EC8E9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5371626"/>
      </p:ext>
    </p:extLst>
  </p:cSld>
  <p:clrMapOvr>
    <a:masterClrMapping/>
  </p:clrMapOvr>
  <p:transition spd="med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1028700" y="6343650"/>
            <a:ext cx="504825" cy="288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07910848"/>
      </p:ext>
    </p:extLst>
  </p:cSld>
  <p:clrMapOvr>
    <a:masterClrMapping/>
  </p:clrMapOvr>
  <p:transition spd="med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1028700" y="6343650"/>
            <a:ext cx="504825" cy="288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94050161"/>
      </p:ext>
    </p:extLst>
  </p:cSld>
  <p:clrMapOvr>
    <a:masterClrMapping/>
  </p:clrMapOvr>
  <p:transition spd="med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1028700" y="6343650"/>
            <a:ext cx="504825" cy="288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pic>
        <p:nvPicPr>
          <p:cNvPr id="3" name="Picture 10" descr="des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" y="6249988"/>
            <a:ext cx="11525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1" descr="nd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5002"/>
          <a:stretch>
            <a:fillRect/>
          </a:stretch>
        </p:blipFill>
        <p:spPr bwMode="auto">
          <a:xfrm>
            <a:off x="7235825" y="6249988"/>
            <a:ext cx="107950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Time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>
                <a:latin typeface="Times" charset="0"/>
              </a:defRPr>
            </a:lvl1pPr>
          </a:lstStyle>
          <a:p>
            <a:pPr>
              <a:defRPr/>
            </a:pPr>
            <a:fld id="{46144B08-ACD1-4BD5-97A4-5FE8AA98FBB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6757921"/>
      </p:ext>
    </p:extLst>
  </p:cSld>
  <p:clrMapOvr>
    <a:masterClrMapping/>
  </p:clrMapOvr>
  <p:transition spd="med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version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1028700" y="6343650"/>
            <a:ext cx="504825" cy="288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pic>
        <p:nvPicPr>
          <p:cNvPr id="4" name="Picture 10" descr="des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" y="6249988"/>
            <a:ext cx="11525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nd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5002"/>
          <a:stretch>
            <a:fillRect/>
          </a:stretch>
        </p:blipFill>
        <p:spPr bwMode="auto">
          <a:xfrm>
            <a:off x="7235825" y="6249988"/>
            <a:ext cx="107950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6" descr="version 1b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550" y="120650"/>
            <a:ext cx="12477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7" descr="Gaeilge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550" y="1268413"/>
            <a:ext cx="12287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8" descr="eng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188" y="2133600"/>
            <a:ext cx="1203325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Time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>
                <a:latin typeface="Times" charset="0"/>
              </a:defRPr>
            </a:lvl1pPr>
          </a:lstStyle>
          <a:p>
            <a:pPr>
              <a:defRPr/>
            </a:pPr>
            <a:fld id="{BFF84ACE-38F9-47D3-9A07-0C0F9667DA3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3325790"/>
      </p:ext>
    </p:extLst>
  </p:cSld>
  <p:clrMapOvr>
    <a:masterClrMapping/>
  </p:clrMapOvr>
  <p:transition spd="med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version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1028700" y="6343650"/>
            <a:ext cx="504825" cy="288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pic>
        <p:nvPicPr>
          <p:cNvPr id="4" name="Picture 10" descr="des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" y="6249988"/>
            <a:ext cx="11525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nd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5002"/>
          <a:stretch>
            <a:fillRect/>
          </a:stretch>
        </p:blipFill>
        <p:spPr bwMode="auto">
          <a:xfrm>
            <a:off x="7235825" y="6249988"/>
            <a:ext cx="107950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6" descr="version 1b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550" y="120650"/>
            <a:ext cx="12477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7" descr="Gaeilge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550" y="1268413"/>
            <a:ext cx="12287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8" descr="eng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188" y="2133600"/>
            <a:ext cx="1203325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Time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>
                <a:latin typeface="Times" charset="0"/>
              </a:defRPr>
            </a:lvl1pPr>
          </a:lstStyle>
          <a:p>
            <a:pPr>
              <a:defRPr/>
            </a:pPr>
            <a:fld id="{5B685E1E-7ECC-4353-84F1-2BFF16D396A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479852"/>
      </p:ext>
    </p:extLst>
  </p:cSld>
  <p:clrMapOvr>
    <a:masterClrMapping/>
  </p:clrMapOvr>
  <p:transition spd="med"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version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1028700" y="6343650"/>
            <a:ext cx="504825" cy="288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pic>
        <p:nvPicPr>
          <p:cNvPr id="4" name="Picture 10" descr="des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" y="6249988"/>
            <a:ext cx="11525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nd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5002"/>
          <a:stretch>
            <a:fillRect/>
          </a:stretch>
        </p:blipFill>
        <p:spPr bwMode="auto">
          <a:xfrm>
            <a:off x="7235825" y="6249988"/>
            <a:ext cx="107950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6" descr="version 1b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550" y="120650"/>
            <a:ext cx="12477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7" descr="Gaeilge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550" y="1268413"/>
            <a:ext cx="12287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8" descr="eng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188" y="2133600"/>
            <a:ext cx="1203325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Time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>
                <a:latin typeface="Times" charset="0"/>
              </a:defRPr>
            </a:lvl1pPr>
          </a:lstStyle>
          <a:p>
            <a:pPr>
              <a:defRPr/>
            </a:pPr>
            <a:fld id="{06E0A0C3-2A74-49DC-9671-9CAF6E3A714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4907722"/>
      </p:ext>
    </p:extLst>
  </p:cSld>
  <p:clrMapOvr>
    <a:masterClrMapping/>
  </p:clrMapOvr>
  <p:transition spd="med"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version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1028700" y="6343650"/>
            <a:ext cx="504825" cy="288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pic>
        <p:nvPicPr>
          <p:cNvPr id="4" name="Picture 10" descr="des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" y="6249988"/>
            <a:ext cx="11525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nd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5002"/>
          <a:stretch>
            <a:fillRect/>
          </a:stretch>
        </p:blipFill>
        <p:spPr bwMode="auto">
          <a:xfrm>
            <a:off x="7235825" y="6249988"/>
            <a:ext cx="107950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6" descr="version 1b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550" y="120650"/>
            <a:ext cx="12477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7" descr="Gaeilge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550" y="1268413"/>
            <a:ext cx="12287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8" descr="eng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188" y="2133600"/>
            <a:ext cx="1203325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Time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>
                <a:latin typeface="Times" charset="0"/>
              </a:defRPr>
            </a:lvl1pPr>
          </a:lstStyle>
          <a:p>
            <a:pPr>
              <a:defRPr/>
            </a:pPr>
            <a:fld id="{AFC6FDB6-CD29-46AF-B619-4D1D4BB846E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8489979"/>
      </p:ext>
    </p:extLst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211B7D-167A-4DE7-BEBE-F9493607529E}" type="datetimeFigureOut">
              <a:rPr lang="en-GB"/>
              <a:pPr>
                <a:defRPr/>
              </a:pPr>
              <a:t>17/12/2014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E"/>
              <a:t>The Professional Development Service for Teachers is funded by the Department of Education and Science under the National Development Plan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08C3CC-69E0-4B3B-90F4-C7480CD50D1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42866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version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1028700" y="6343650"/>
            <a:ext cx="504825" cy="288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pic>
        <p:nvPicPr>
          <p:cNvPr id="4" name="Picture 10" descr="des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" y="6249988"/>
            <a:ext cx="11525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nd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5002"/>
          <a:stretch>
            <a:fillRect/>
          </a:stretch>
        </p:blipFill>
        <p:spPr bwMode="auto">
          <a:xfrm>
            <a:off x="7235825" y="6249988"/>
            <a:ext cx="107950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6" descr="version 1b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550" y="120650"/>
            <a:ext cx="12477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7" descr="Gaeilge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550" y="1268413"/>
            <a:ext cx="12287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8" descr="eng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188" y="2133600"/>
            <a:ext cx="1203325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Time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>
                <a:latin typeface="Times" charset="0"/>
              </a:defRPr>
            </a:lvl1pPr>
          </a:lstStyle>
          <a:p>
            <a:pPr>
              <a:defRPr/>
            </a:pPr>
            <a:fld id="{ADABB182-C4E5-439F-845B-F6308A5A350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3642408"/>
      </p:ext>
    </p:extLst>
  </p:cSld>
  <p:clrMapOvr>
    <a:masterClrMapping/>
  </p:clrMapOvr>
  <p:transition spd="med"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version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1028700" y="6343650"/>
            <a:ext cx="504825" cy="288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pic>
        <p:nvPicPr>
          <p:cNvPr id="4" name="Picture 10" descr="des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" y="6249988"/>
            <a:ext cx="11525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nd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5002"/>
          <a:stretch>
            <a:fillRect/>
          </a:stretch>
        </p:blipFill>
        <p:spPr bwMode="auto">
          <a:xfrm>
            <a:off x="7235825" y="6249988"/>
            <a:ext cx="107950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6" descr="version 1b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550" y="120650"/>
            <a:ext cx="12477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7" descr="Gaeilge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550" y="1268413"/>
            <a:ext cx="12287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8" descr="eng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188" y="2133600"/>
            <a:ext cx="1203325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Time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>
                <a:latin typeface="Times" charset="0"/>
              </a:defRPr>
            </a:lvl1pPr>
          </a:lstStyle>
          <a:p>
            <a:pPr>
              <a:defRPr/>
            </a:pPr>
            <a:fld id="{11DA3E03-8B1C-4BB8-922B-820337B9D0F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074497"/>
      </p:ext>
    </p:extLst>
  </p:cSld>
  <p:clrMapOvr>
    <a:masterClrMapping/>
  </p:clrMapOvr>
  <p:transition spd="med"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version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1028700" y="6343650"/>
            <a:ext cx="504825" cy="288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pic>
        <p:nvPicPr>
          <p:cNvPr id="4" name="Picture 10" descr="des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" y="6249988"/>
            <a:ext cx="11525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nd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5002"/>
          <a:stretch>
            <a:fillRect/>
          </a:stretch>
        </p:blipFill>
        <p:spPr bwMode="auto">
          <a:xfrm>
            <a:off x="7235825" y="6249988"/>
            <a:ext cx="107950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6" descr="version 1b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550" y="120650"/>
            <a:ext cx="12477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7" descr="Gaeilge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550" y="1268413"/>
            <a:ext cx="12287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8" descr="eng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188" y="2133600"/>
            <a:ext cx="1203325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Time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>
                <a:latin typeface="Times" charset="0"/>
              </a:defRPr>
            </a:lvl1pPr>
          </a:lstStyle>
          <a:p>
            <a:pPr>
              <a:defRPr/>
            </a:pPr>
            <a:fld id="{6DA263B6-9F16-41AC-BBC5-2BC2C940471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4518541"/>
      </p:ext>
    </p:extLst>
  </p:cSld>
  <p:clrMapOvr>
    <a:masterClrMapping/>
  </p:clrMapOvr>
  <p:transition spd="med"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version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1028700" y="6343650"/>
            <a:ext cx="504825" cy="288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pic>
        <p:nvPicPr>
          <p:cNvPr id="4" name="Picture 10" descr="des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" y="6249988"/>
            <a:ext cx="11525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nd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5002"/>
          <a:stretch>
            <a:fillRect/>
          </a:stretch>
        </p:blipFill>
        <p:spPr bwMode="auto">
          <a:xfrm>
            <a:off x="7235825" y="6249988"/>
            <a:ext cx="107950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6" descr="version 1b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550" y="120650"/>
            <a:ext cx="12477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7" descr="Gaeilge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550" y="1268413"/>
            <a:ext cx="12287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8" descr="eng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188" y="2133600"/>
            <a:ext cx="1203325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Time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>
                <a:latin typeface="Times" charset="0"/>
              </a:defRPr>
            </a:lvl1pPr>
          </a:lstStyle>
          <a:p>
            <a:pPr>
              <a:defRPr/>
            </a:pPr>
            <a:fld id="{7F402F0E-AAD5-427E-B1F7-28EB6B66F58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8165636"/>
      </p:ext>
    </p:extLst>
  </p:cSld>
  <p:clrMapOvr>
    <a:masterClrMapping/>
  </p:clrMapOvr>
  <p:transition spd="med"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version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1028700" y="6343650"/>
            <a:ext cx="504825" cy="288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pic>
        <p:nvPicPr>
          <p:cNvPr id="4" name="Picture 10" descr="des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" y="6249988"/>
            <a:ext cx="11525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nd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5002"/>
          <a:stretch>
            <a:fillRect/>
          </a:stretch>
        </p:blipFill>
        <p:spPr bwMode="auto">
          <a:xfrm>
            <a:off x="7235825" y="6249988"/>
            <a:ext cx="107950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6" descr="version 1b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550" y="120650"/>
            <a:ext cx="12477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7" descr="Gaeilge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550" y="1268413"/>
            <a:ext cx="12287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8" descr="eng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188" y="2133600"/>
            <a:ext cx="1203325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Time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>
                <a:latin typeface="Times" charset="0"/>
              </a:defRPr>
            </a:lvl1pPr>
          </a:lstStyle>
          <a:p>
            <a:pPr>
              <a:defRPr/>
            </a:pPr>
            <a:fld id="{04779775-1CE7-42BC-BC6D-F527C661CFA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1880124"/>
      </p:ext>
    </p:extLst>
  </p:cSld>
  <p:clrMapOvr>
    <a:masterClrMapping/>
  </p:clrMapOvr>
  <p:transition spd="med"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version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1028700" y="6343650"/>
            <a:ext cx="504825" cy="288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pic>
        <p:nvPicPr>
          <p:cNvPr id="4" name="Picture 10" descr="des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" y="6249988"/>
            <a:ext cx="11525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nd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5002"/>
          <a:stretch>
            <a:fillRect/>
          </a:stretch>
        </p:blipFill>
        <p:spPr bwMode="auto">
          <a:xfrm>
            <a:off x="7235825" y="6249988"/>
            <a:ext cx="107950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6" descr="version 1b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550" y="120650"/>
            <a:ext cx="12477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7" descr="Gaeilge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550" y="1268413"/>
            <a:ext cx="12287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8" descr="eng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188" y="2133600"/>
            <a:ext cx="1203325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Time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>
                <a:latin typeface="Times" charset="0"/>
              </a:defRPr>
            </a:lvl1pPr>
          </a:lstStyle>
          <a:p>
            <a:pPr>
              <a:defRPr/>
            </a:pPr>
            <a:fld id="{4463BC89-E234-4BC4-907B-8B9DD4D6877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4252002"/>
      </p:ext>
    </p:extLst>
  </p:cSld>
  <p:clrMapOvr>
    <a:masterClrMapping/>
  </p:clrMapOvr>
  <p:transition spd="med"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version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1028700" y="6343650"/>
            <a:ext cx="504825" cy="288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pic>
        <p:nvPicPr>
          <p:cNvPr id="4" name="Picture 10" descr="des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" y="6249988"/>
            <a:ext cx="11525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nd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5002"/>
          <a:stretch>
            <a:fillRect/>
          </a:stretch>
        </p:blipFill>
        <p:spPr bwMode="auto">
          <a:xfrm>
            <a:off x="7235825" y="6249988"/>
            <a:ext cx="107950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6" descr="version 1b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550" y="120650"/>
            <a:ext cx="12477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7" descr="Gaeilge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550" y="1268413"/>
            <a:ext cx="12287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8" descr="eng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188" y="2133600"/>
            <a:ext cx="1203325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Time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>
                <a:latin typeface="Times" charset="0"/>
              </a:defRPr>
            </a:lvl1pPr>
          </a:lstStyle>
          <a:p>
            <a:pPr>
              <a:defRPr/>
            </a:pPr>
            <a:fld id="{AADB205F-058F-4B33-9829-13CC9BC8479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6353022"/>
      </p:ext>
    </p:extLst>
  </p:cSld>
  <p:clrMapOvr>
    <a:masterClrMapping/>
  </p:clrMapOvr>
  <p:transition spd="med"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version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1028700" y="6343650"/>
            <a:ext cx="504825" cy="288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pic>
        <p:nvPicPr>
          <p:cNvPr id="4" name="Picture 10" descr="des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" y="6249988"/>
            <a:ext cx="11525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nd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5002"/>
          <a:stretch>
            <a:fillRect/>
          </a:stretch>
        </p:blipFill>
        <p:spPr bwMode="auto">
          <a:xfrm>
            <a:off x="7235825" y="6249988"/>
            <a:ext cx="107950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6" descr="version 1b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550" y="120650"/>
            <a:ext cx="12477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7" descr="Gaeilge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550" y="1268413"/>
            <a:ext cx="12287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8" descr="eng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188" y="2133600"/>
            <a:ext cx="1203325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Time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>
                <a:latin typeface="Times" charset="0"/>
              </a:defRPr>
            </a:lvl1pPr>
          </a:lstStyle>
          <a:p>
            <a:pPr>
              <a:defRPr/>
            </a:pPr>
            <a:fld id="{CF56C9E3-62DB-4059-ACB7-F2C37CE0569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5143765"/>
      </p:ext>
    </p:extLst>
  </p:cSld>
  <p:clrMapOvr>
    <a:masterClrMapping/>
  </p:clrMapOvr>
  <p:transition spd="med"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version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1028700" y="6343650"/>
            <a:ext cx="504825" cy="288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pic>
        <p:nvPicPr>
          <p:cNvPr id="4" name="Picture 10" descr="des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" y="6249988"/>
            <a:ext cx="11525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nd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5002"/>
          <a:stretch>
            <a:fillRect/>
          </a:stretch>
        </p:blipFill>
        <p:spPr bwMode="auto">
          <a:xfrm>
            <a:off x="7235825" y="6249988"/>
            <a:ext cx="107950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6" descr="version 1b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550" y="120650"/>
            <a:ext cx="12477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7" descr="Gaeilge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550" y="1268413"/>
            <a:ext cx="12287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8" descr="eng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188" y="2133600"/>
            <a:ext cx="1203325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Time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>
                <a:latin typeface="Times" charset="0"/>
              </a:defRPr>
            </a:lvl1pPr>
          </a:lstStyle>
          <a:p>
            <a:pPr>
              <a:defRPr/>
            </a:pPr>
            <a:fld id="{89DE16FD-8706-467A-B07E-BD4B5415630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7553474"/>
      </p:ext>
    </p:extLst>
  </p:cSld>
  <p:clrMapOvr>
    <a:masterClrMapping/>
  </p:clrMapOvr>
  <p:transition spd="med"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version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1028700" y="6343650"/>
            <a:ext cx="504825" cy="288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pic>
        <p:nvPicPr>
          <p:cNvPr id="4" name="Picture 10" descr="des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" y="6249988"/>
            <a:ext cx="11525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nd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5002"/>
          <a:stretch>
            <a:fillRect/>
          </a:stretch>
        </p:blipFill>
        <p:spPr bwMode="auto">
          <a:xfrm>
            <a:off x="7235825" y="6249988"/>
            <a:ext cx="107950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6" descr="version 1b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550" y="120650"/>
            <a:ext cx="12477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7" descr="Gaeilge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550" y="1268413"/>
            <a:ext cx="12287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8" descr="eng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188" y="2133600"/>
            <a:ext cx="1203325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Time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>
                <a:latin typeface="Times" charset="0"/>
              </a:defRPr>
            </a:lvl1pPr>
          </a:lstStyle>
          <a:p>
            <a:pPr>
              <a:defRPr/>
            </a:pPr>
            <a:fld id="{65357784-892E-4E55-A41D-F0EC38C95FC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1665009"/>
      </p:ext>
    </p:extLst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9F67BC-B037-40B3-9467-BE756547BAB2}" type="datetimeFigureOut">
              <a:rPr lang="en-GB"/>
              <a:pPr>
                <a:defRPr/>
              </a:pPr>
              <a:t>17/12/2014</a:t>
            </a:fld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E0336-D2F9-4722-ACEC-9F800C011DE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48692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version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1028700" y="6343650"/>
            <a:ext cx="504825" cy="288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pic>
        <p:nvPicPr>
          <p:cNvPr id="4" name="Picture 10" descr="des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" y="6249988"/>
            <a:ext cx="11525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nd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5002"/>
          <a:stretch>
            <a:fillRect/>
          </a:stretch>
        </p:blipFill>
        <p:spPr bwMode="auto">
          <a:xfrm>
            <a:off x="7235825" y="6249988"/>
            <a:ext cx="107950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6" descr="version 1b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550" y="120650"/>
            <a:ext cx="12477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7" descr="Gaeilge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550" y="1268413"/>
            <a:ext cx="12287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8" descr="eng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188" y="2133600"/>
            <a:ext cx="1203325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Time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>
                <a:latin typeface="Times" charset="0"/>
              </a:defRPr>
            </a:lvl1pPr>
          </a:lstStyle>
          <a:p>
            <a:pPr>
              <a:defRPr/>
            </a:pPr>
            <a:fld id="{D3542A8C-2FF9-456B-99C1-DA74FFED201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1933043"/>
      </p:ext>
    </p:extLst>
  </p:cSld>
  <p:clrMapOvr>
    <a:masterClrMapping/>
  </p:clrMapOvr>
  <p:transition spd="med"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1028700" y="6343650"/>
            <a:ext cx="504825" cy="288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70692095"/>
      </p:ext>
    </p:extLst>
  </p:cSld>
  <p:clrMapOvr>
    <a:masterClrMapping/>
  </p:clrMapOvr>
  <p:transition spd="med"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version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1028700" y="6343650"/>
            <a:ext cx="504825" cy="288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pic>
        <p:nvPicPr>
          <p:cNvPr id="4" name="Picture 10" descr="des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" y="6249988"/>
            <a:ext cx="11525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nd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5002"/>
          <a:stretch>
            <a:fillRect/>
          </a:stretch>
        </p:blipFill>
        <p:spPr bwMode="auto">
          <a:xfrm>
            <a:off x="7235825" y="6249988"/>
            <a:ext cx="107950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6" descr="version 1b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550" y="120650"/>
            <a:ext cx="12477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7" descr="Gaeilge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550" y="1268413"/>
            <a:ext cx="12287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8" descr="eng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188" y="2133600"/>
            <a:ext cx="1203325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Time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>
                <a:latin typeface="Times" charset="0"/>
              </a:defRPr>
            </a:lvl1pPr>
          </a:lstStyle>
          <a:p>
            <a:pPr>
              <a:defRPr/>
            </a:pPr>
            <a:fld id="{860A3B3F-4969-4E33-8AC0-389071D55CF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8276064"/>
      </p:ext>
    </p:extLst>
  </p:cSld>
  <p:clrMapOvr>
    <a:masterClrMapping/>
  </p:clrMapOvr>
  <p:transition spd="med">
    <p:wipe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version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1028700" y="6343650"/>
            <a:ext cx="504825" cy="288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pic>
        <p:nvPicPr>
          <p:cNvPr id="4" name="Picture 10" descr="des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" y="6249988"/>
            <a:ext cx="11525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nd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5002"/>
          <a:stretch>
            <a:fillRect/>
          </a:stretch>
        </p:blipFill>
        <p:spPr bwMode="auto">
          <a:xfrm>
            <a:off x="7235825" y="6249988"/>
            <a:ext cx="107950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6" descr="version 1b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550" y="120650"/>
            <a:ext cx="12477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7" descr="Gaeilge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550" y="1268413"/>
            <a:ext cx="12287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8" descr="eng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188" y="2133600"/>
            <a:ext cx="1203325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Time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>
                <a:latin typeface="Times" charset="0"/>
              </a:defRPr>
            </a:lvl1pPr>
          </a:lstStyle>
          <a:p>
            <a:pPr>
              <a:defRPr/>
            </a:pPr>
            <a:fld id="{0055E167-BA12-41DB-AC1A-352A0EED92A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7435365"/>
      </p:ext>
    </p:extLst>
  </p:cSld>
  <p:clrMapOvr>
    <a:masterClrMapping/>
  </p:clrMapOvr>
  <p:transition spd="med">
    <p:wipe dir="r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version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1028700" y="6343650"/>
            <a:ext cx="504825" cy="288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pic>
        <p:nvPicPr>
          <p:cNvPr id="4" name="Picture 10" descr="des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" y="6249988"/>
            <a:ext cx="11525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nd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5002"/>
          <a:stretch>
            <a:fillRect/>
          </a:stretch>
        </p:blipFill>
        <p:spPr bwMode="auto">
          <a:xfrm>
            <a:off x="7235825" y="6249988"/>
            <a:ext cx="107950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6" descr="version 1b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550" y="120650"/>
            <a:ext cx="12477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7" descr="Gaeilge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550" y="1268413"/>
            <a:ext cx="12287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8" descr="eng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188" y="2133600"/>
            <a:ext cx="1203325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Time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>
                <a:latin typeface="Times" charset="0"/>
              </a:defRPr>
            </a:lvl1pPr>
          </a:lstStyle>
          <a:p>
            <a:pPr>
              <a:defRPr/>
            </a:pPr>
            <a:fld id="{AD0F9FF1-5742-430B-8737-23C4CB4787C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1200598"/>
      </p:ext>
    </p:extLst>
  </p:cSld>
  <p:clrMapOvr>
    <a:masterClrMapping/>
  </p:clrMapOvr>
  <p:transition spd="med">
    <p:wipe dir="r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version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1028700" y="6343650"/>
            <a:ext cx="504825" cy="288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pic>
        <p:nvPicPr>
          <p:cNvPr id="4" name="Picture 10" descr="des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" y="6249988"/>
            <a:ext cx="11525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nd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5002"/>
          <a:stretch>
            <a:fillRect/>
          </a:stretch>
        </p:blipFill>
        <p:spPr bwMode="auto">
          <a:xfrm>
            <a:off x="7235825" y="6249988"/>
            <a:ext cx="107950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6" descr="version 1b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550" y="120650"/>
            <a:ext cx="12477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7" descr="Gaeilge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550" y="1268413"/>
            <a:ext cx="12287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8" descr="eng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188" y="2133600"/>
            <a:ext cx="1203325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Time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>
                <a:latin typeface="Times" charset="0"/>
              </a:defRPr>
            </a:lvl1pPr>
          </a:lstStyle>
          <a:p>
            <a:pPr>
              <a:defRPr/>
            </a:pPr>
            <a:fld id="{4132A5CA-849C-4CF5-9352-AD645350C0E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0603155"/>
      </p:ext>
    </p:extLst>
  </p:cSld>
  <p:clrMapOvr>
    <a:masterClrMapping/>
  </p:clrMapOvr>
  <p:transition spd="med">
    <p:wipe dir="r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version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1028700" y="6343650"/>
            <a:ext cx="504825" cy="288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pic>
        <p:nvPicPr>
          <p:cNvPr id="4" name="Picture 10" descr="des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" y="6249988"/>
            <a:ext cx="11525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nd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5002"/>
          <a:stretch>
            <a:fillRect/>
          </a:stretch>
        </p:blipFill>
        <p:spPr bwMode="auto">
          <a:xfrm>
            <a:off x="7235825" y="6249988"/>
            <a:ext cx="107950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6" descr="version 1b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550" y="120650"/>
            <a:ext cx="12477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7" descr="Gaeilge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550" y="1268413"/>
            <a:ext cx="12287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8" descr="eng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188" y="2133600"/>
            <a:ext cx="1203325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Time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>
                <a:latin typeface="Times" charset="0"/>
              </a:defRPr>
            </a:lvl1pPr>
          </a:lstStyle>
          <a:p>
            <a:pPr>
              <a:defRPr/>
            </a:pPr>
            <a:fld id="{3EB25A6F-44E0-47EB-9B83-B8E6DE13023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6797095"/>
      </p:ext>
    </p:extLst>
  </p:cSld>
  <p:clrMapOvr>
    <a:masterClrMapping/>
  </p:clrMapOvr>
  <p:transition spd="med">
    <p:wipe dir="r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version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1028700" y="6343650"/>
            <a:ext cx="504825" cy="288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pic>
        <p:nvPicPr>
          <p:cNvPr id="4" name="Picture 10" descr="des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" y="6249988"/>
            <a:ext cx="11525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nd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5002"/>
          <a:stretch>
            <a:fillRect/>
          </a:stretch>
        </p:blipFill>
        <p:spPr bwMode="auto">
          <a:xfrm>
            <a:off x="7235825" y="6249988"/>
            <a:ext cx="107950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6" descr="version 1b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550" y="120650"/>
            <a:ext cx="12477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7" descr="Gaeilge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550" y="1268413"/>
            <a:ext cx="12287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8" descr="eng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188" y="2133600"/>
            <a:ext cx="1203325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Time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>
                <a:latin typeface="Times" charset="0"/>
              </a:defRPr>
            </a:lvl1pPr>
          </a:lstStyle>
          <a:p>
            <a:pPr>
              <a:defRPr/>
            </a:pPr>
            <a:fld id="{FC49AB71-2989-4635-B6E1-BABCB494C9B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5615436"/>
      </p:ext>
    </p:extLst>
  </p:cSld>
  <p:clrMapOvr>
    <a:masterClrMapping/>
  </p:clrMapOvr>
  <p:transition spd="med">
    <p:wipe dir="r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version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1028700" y="6343650"/>
            <a:ext cx="504825" cy="288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pic>
        <p:nvPicPr>
          <p:cNvPr id="4" name="Picture 10" descr="des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" y="6249988"/>
            <a:ext cx="11525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nd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5002"/>
          <a:stretch>
            <a:fillRect/>
          </a:stretch>
        </p:blipFill>
        <p:spPr bwMode="auto">
          <a:xfrm>
            <a:off x="7235825" y="6249988"/>
            <a:ext cx="107950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6" descr="version 1b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550" y="120650"/>
            <a:ext cx="12477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7" descr="Gaeilge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550" y="1268413"/>
            <a:ext cx="12287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8" descr="eng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188" y="2133600"/>
            <a:ext cx="1203325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Time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>
                <a:latin typeface="Times" charset="0"/>
              </a:defRPr>
            </a:lvl1pPr>
          </a:lstStyle>
          <a:p>
            <a:pPr>
              <a:defRPr/>
            </a:pPr>
            <a:fld id="{81A9FA6C-116C-476E-BAED-D8CF19B8998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402962"/>
      </p:ext>
    </p:extLst>
  </p:cSld>
  <p:clrMapOvr>
    <a:masterClrMapping/>
  </p:clrMapOvr>
  <p:transition spd="med">
    <p:wipe dir="r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version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1028700" y="6343650"/>
            <a:ext cx="504825" cy="288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pic>
        <p:nvPicPr>
          <p:cNvPr id="4" name="Picture 10" descr="des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" y="6249988"/>
            <a:ext cx="11525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nd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5002"/>
          <a:stretch>
            <a:fillRect/>
          </a:stretch>
        </p:blipFill>
        <p:spPr bwMode="auto">
          <a:xfrm>
            <a:off x="7235825" y="6249988"/>
            <a:ext cx="107950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6" descr="version 1b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550" y="120650"/>
            <a:ext cx="12477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7" descr="Gaeilge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550" y="1268413"/>
            <a:ext cx="12287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8" descr="eng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188" y="2133600"/>
            <a:ext cx="1203325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Time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>
                <a:latin typeface="Times" charset="0"/>
              </a:defRPr>
            </a:lvl1pPr>
          </a:lstStyle>
          <a:p>
            <a:pPr>
              <a:defRPr/>
            </a:pPr>
            <a:fld id="{B176D848-92B2-46CB-8CCE-83221B8E4DA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4711761"/>
      </p:ext>
    </p:extLst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3E7BFA-F0BE-4CF7-BDBD-F795064B0ACB}" type="datetimeFigureOut">
              <a:rPr lang="en-GB"/>
              <a:pPr>
                <a:defRPr/>
              </a:pPr>
              <a:t>17/12/2014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60508-16E7-48AA-9901-408C93BAD53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95415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version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1028700" y="6343650"/>
            <a:ext cx="504825" cy="288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pic>
        <p:nvPicPr>
          <p:cNvPr id="4" name="Picture 10" descr="des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" y="6249988"/>
            <a:ext cx="11525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nd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5002"/>
          <a:stretch>
            <a:fillRect/>
          </a:stretch>
        </p:blipFill>
        <p:spPr bwMode="auto">
          <a:xfrm>
            <a:off x="7235825" y="6249988"/>
            <a:ext cx="107950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6" descr="version 1b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550" y="120650"/>
            <a:ext cx="12477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7" descr="Gaeilge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550" y="1268413"/>
            <a:ext cx="12287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8" descr="eng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188" y="2133600"/>
            <a:ext cx="1203325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Time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>
                <a:latin typeface="Times" charset="0"/>
              </a:defRPr>
            </a:lvl1pPr>
          </a:lstStyle>
          <a:p>
            <a:pPr>
              <a:defRPr/>
            </a:pPr>
            <a:fld id="{AE01E879-F6E3-4761-A00B-C18B56264A8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0965478"/>
      </p:ext>
    </p:extLst>
  </p:cSld>
  <p:clrMapOvr>
    <a:masterClrMapping/>
  </p:clrMapOvr>
  <p:transition spd="med">
    <p:wipe dir="r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version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1028700" y="6343650"/>
            <a:ext cx="504825" cy="288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pic>
        <p:nvPicPr>
          <p:cNvPr id="4" name="Picture 10" descr="des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" y="6249988"/>
            <a:ext cx="11525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nd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5002"/>
          <a:stretch>
            <a:fillRect/>
          </a:stretch>
        </p:blipFill>
        <p:spPr bwMode="auto">
          <a:xfrm>
            <a:off x="7235825" y="6249988"/>
            <a:ext cx="107950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6" descr="version 1b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550" y="120650"/>
            <a:ext cx="12477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7" descr="Gaeilge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550" y="1268413"/>
            <a:ext cx="12287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8" descr="eng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188" y="2133600"/>
            <a:ext cx="1203325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Time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>
                <a:latin typeface="Times" charset="0"/>
              </a:defRPr>
            </a:lvl1pPr>
          </a:lstStyle>
          <a:p>
            <a:pPr>
              <a:defRPr/>
            </a:pPr>
            <a:fld id="{554868ED-467C-4039-B9ED-52B692480D4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9866546"/>
      </p:ext>
    </p:extLst>
  </p:cSld>
  <p:clrMapOvr>
    <a:masterClrMapping/>
  </p:clrMapOvr>
  <p:transition spd="med">
    <p:wipe dir="r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version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1028700" y="6343650"/>
            <a:ext cx="504825" cy="288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pic>
        <p:nvPicPr>
          <p:cNvPr id="4" name="Picture 10" descr="des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" y="6249988"/>
            <a:ext cx="11525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nd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5002"/>
          <a:stretch>
            <a:fillRect/>
          </a:stretch>
        </p:blipFill>
        <p:spPr bwMode="auto">
          <a:xfrm>
            <a:off x="7235825" y="6249988"/>
            <a:ext cx="107950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6" descr="version 1b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550" y="120650"/>
            <a:ext cx="12477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7" descr="Gaeilge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550" y="1268413"/>
            <a:ext cx="12287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8" descr="eng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188" y="2133600"/>
            <a:ext cx="1203325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Time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>
                <a:latin typeface="Times" charset="0"/>
              </a:defRPr>
            </a:lvl1pPr>
          </a:lstStyle>
          <a:p>
            <a:pPr>
              <a:defRPr/>
            </a:pPr>
            <a:fld id="{39492885-47BE-4A2A-81B9-AA16B091A04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4036777"/>
      </p:ext>
    </p:extLst>
  </p:cSld>
  <p:clrMapOvr>
    <a:masterClrMapping/>
  </p:clrMapOvr>
  <p:transition spd="med">
    <p:wipe dir="r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version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1028700" y="6343650"/>
            <a:ext cx="504825" cy="288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pic>
        <p:nvPicPr>
          <p:cNvPr id="4" name="Picture 10" descr="des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" y="6249988"/>
            <a:ext cx="11525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nd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5002"/>
          <a:stretch>
            <a:fillRect/>
          </a:stretch>
        </p:blipFill>
        <p:spPr bwMode="auto">
          <a:xfrm>
            <a:off x="7235825" y="6249988"/>
            <a:ext cx="107950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6" descr="version 1b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550" y="120650"/>
            <a:ext cx="12477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7" descr="Gaeilge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550" y="1268413"/>
            <a:ext cx="12287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8" descr="eng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188" y="2133600"/>
            <a:ext cx="1203325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Time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>
                <a:latin typeface="Times" charset="0"/>
              </a:defRPr>
            </a:lvl1pPr>
          </a:lstStyle>
          <a:p>
            <a:pPr>
              <a:defRPr/>
            </a:pPr>
            <a:fld id="{03845AC3-2088-4D56-889B-E975A60518C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9903716"/>
      </p:ext>
    </p:extLst>
  </p:cSld>
  <p:clrMapOvr>
    <a:masterClrMapping/>
  </p:clrMapOvr>
  <p:transition spd="med">
    <p:wipe dir="r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version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1028700" y="6343650"/>
            <a:ext cx="504825" cy="288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pic>
        <p:nvPicPr>
          <p:cNvPr id="4" name="Picture 10" descr="des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" y="6249988"/>
            <a:ext cx="11525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nd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5002"/>
          <a:stretch>
            <a:fillRect/>
          </a:stretch>
        </p:blipFill>
        <p:spPr bwMode="auto">
          <a:xfrm>
            <a:off x="7235825" y="6249988"/>
            <a:ext cx="107950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6" descr="version 1b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550" y="120650"/>
            <a:ext cx="12477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7" descr="Gaeilge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550" y="1268413"/>
            <a:ext cx="12287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8" descr="eng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188" y="2133600"/>
            <a:ext cx="1203325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Time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>
                <a:latin typeface="Times" charset="0"/>
              </a:defRPr>
            </a:lvl1pPr>
          </a:lstStyle>
          <a:p>
            <a:pPr>
              <a:defRPr/>
            </a:pPr>
            <a:fld id="{FEFC40C1-2711-49EE-B19A-A658F422FF5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0804163"/>
      </p:ext>
    </p:extLst>
  </p:cSld>
  <p:clrMapOvr>
    <a:masterClrMapping/>
  </p:clrMapOvr>
  <p:transition spd="med">
    <p:wipe dir="r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version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1028700" y="6343650"/>
            <a:ext cx="504825" cy="288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pic>
        <p:nvPicPr>
          <p:cNvPr id="4" name="Picture 10" descr="des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" y="6249988"/>
            <a:ext cx="11525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nd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5002"/>
          <a:stretch>
            <a:fillRect/>
          </a:stretch>
        </p:blipFill>
        <p:spPr bwMode="auto">
          <a:xfrm>
            <a:off x="7235825" y="6249988"/>
            <a:ext cx="107950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6" descr="version 1b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550" y="120650"/>
            <a:ext cx="12477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7" descr="Gaeilge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550" y="1268413"/>
            <a:ext cx="12287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8" descr="eng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188" y="2133600"/>
            <a:ext cx="1203325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Time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>
                <a:latin typeface="Times" charset="0"/>
              </a:defRPr>
            </a:lvl1pPr>
          </a:lstStyle>
          <a:p>
            <a:pPr>
              <a:defRPr/>
            </a:pPr>
            <a:fld id="{B4026E99-F8E6-4BA4-B69D-000649316F6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9211314"/>
      </p:ext>
    </p:extLst>
  </p:cSld>
  <p:clrMapOvr>
    <a:masterClrMapping/>
  </p:clrMapOvr>
  <p:transition spd="med">
    <p:wipe dir="r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version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1028700" y="6343650"/>
            <a:ext cx="504825" cy="288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pic>
        <p:nvPicPr>
          <p:cNvPr id="4" name="Picture 10" descr="des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" y="6249988"/>
            <a:ext cx="11525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nd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5002"/>
          <a:stretch>
            <a:fillRect/>
          </a:stretch>
        </p:blipFill>
        <p:spPr bwMode="auto">
          <a:xfrm>
            <a:off x="7235825" y="6249988"/>
            <a:ext cx="107950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6" descr="version 1b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550" y="120650"/>
            <a:ext cx="12477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7" descr="Gaeilge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550" y="1268413"/>
            <a:ext cx="12287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8" descr="eng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188" y="2133600"/>
            <a:ext cx="1203325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Time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>
                <a:latin typeface="Times" charset="0"/>
              </a:defRPr>
            </a:lvl1pPr>
          </a:lstStyle>
          <a:p>
            <a:pPr>
              <a:defRPr/>
            </a:pPr>
            <a:fld id="{7958BFE4-A767-4671-94C7-E607368A34A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063439"/>
      </p:ext>
    </p:extLst>
  </p:cSld>
  <p:clrMapOvr>
    <a:masterClrMapping/>
  </p:clrMapOvr>
  <p:transition spd="med">
    <p:wipe dir="r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version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1028700" y="6343650"/>
            <a:ext cx="504825" cy="288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pic>
        <p:nvPicPr>
          <p:cNvPr id="4" name="Picture 10" descr="des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" y="6249988"/>
            <a:ext cx="11525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nd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5002"/>
          <a:stretch>
            <a:fillRect/>
          </a:stretch>
        </p:blipFill>
        <p:spPr bwMode="auto">
          <a:xfrm>
            <a:off x="7235825" y="6249988"/>
            <a:ext cx="107950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6" descr="version 1b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550" y="120650"/>
            <a:ext cx="12477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7" descr="Gaeilge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550" y="1268413"/>
            <a:ext cx="12287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8" descr="eng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188" y="2133600"/>
            <a:ext cx="1203325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Time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>
                <a:latin typeface="Times" charset="0"/>
              </a:defRPr>
            </a:lvl1pPr>
          </a:lstStyle>
          <a:p>
            <a:pPr>
              <a:defRPr/>
            </a:pPr>
            <a:fld id="{DA2A2710-775B-46ED-BB0B-35D95849DC5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9293496"/>
      </p:ext>
    </p:extLst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5C8C95-5E18-455F-A164-834A31B6877A}" type="datetimeFigureOut">
              <a:rPr lang="en-GB"/>
              <a:pPr>
                <a:defRPr/>
              </a:pPr>
              <a:t>17/12/2014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E"/>
              <a:t>The Professional Development Service for Teachers is funded by the Department of Education and Science under the National Development Plan</a:t>
            </a: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E5D56-778A-432F-AD26-87301F5C331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447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98760A-4CED-494A-89DD-B2AAE19CF759}" type="datetimeFigureOut">
              <a:rPr lang="en-GB"/>
              <a:pPr>
                <a:defRPr/>
              </a:pPr>
              <a:t>17/12/2014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E"/>
              <a:t>The Professional Development Service for Teachers is funded by the Department of Education and Science under the National Development Plan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7B1D7F-6CE5-4FF2-AD31-98E76E34DCF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9943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3326AE-4714-4A55-A17E-F1D63DD89DAF}" type="datetimeFigureOut">
              <a:rPr lang="en-GB"/>
              <a:pPr>
                <a:defRPr/>
              </a:pPr>
              <a:t>17/12/2014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E"/>
              <a:t>The Professional Development Service for Teachers is funded by the Department of Education and Science under the National Development Plan</a:t>
            </a: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75B3D-EF9B-4375-B9DF-F20C3858E27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5668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399C0E-C2CD-4CA0-AB96-2020C978F2F3}" type="datetimeFigureOut">
              <a:rPr lang="en-GB"/>
              <a:pPr>
                <a:defRPr/>
              </a:pPr>
              <a:t>17/12/2014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E"/>
              <a:t>The Professional Development Service for Teachers is funded by the Department of Education and Science under the National Development Plan</a:t>
            </a: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A1471-C688-40C9-865E-E6868846856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8436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83C759-AFCD-4885-A710-523924091F3F}" type="datetimeFigureOut">
              <a:rPr lang="en-GB"/>
              <a:pPr>
                <a:defRPr/>
              </a:pPr>
              <a:t>17/12/2014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E"/>
              <a:t>The Professional Development Service for Teachers is funded by the Department of Education and Science under the National Development Plan</a:t>
            </a: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9FD64-75FD-4901-A117-CE78D88BF08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5820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9982E1A-8E3C-40E3-B641-D9A8FD0A1F7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52" r:id="rId1"/>
    <p:sldLayoutId id="2147484453" r:id="rId2"/>
    <p:sldLayoutId id="2147484454" r:id="rId3"/>
    <p:sldLayoutId id="2147484455" r:id="rId4"/>
    <p:sldLayoutId id="2147484456" r:id="rId5"/>
    <p:sldLayoutId id="2147484457" r:id="rId6"/>
    <p:sldLayoutId id="2147484458" r:id="rId7"/>
    <p:sldLayoutId id="2147484459" r:id="rId8"/>
    <p:sldLayoutId id="2147484460" r:id="rId9"/>
    <p:sldLayoutId id="2147484461" r:id="rId10"/>
    <p:sldLayoutId id="2147484462" r:id="rId11"/>
    <p:sldLayoutId id="2147484463" r:id="rId12"/>
    <p:sldLayoutId id="2147484464" r:id="rId13"/>
    <p:sldLayoutId id="2147484465" r:id="rId14"/>
    <p:sldLayoutId id="2147484466" r:id="rId15"/>
    <p:sldLayoutId id="2147484467" r:id="rId16"/>
    <p:sldLayoutId id="2147484468" r:id="rId17"/>
    <p:sldLayoutId id="2147484469" r:id="rId18"/>
    <p:sldLayoutId id="2147484470" r:id="rId19"/>
    <p:sldLayoutId id="2147484471" r:id="rId20"/>
    <p:sldLayoutId id="2147484472" r:id="rId21"/>
    <p:sldLayoutId id="2147484473" r:id="rId22"/>
    <p:sldLayoutId id="2147484474" r:id="rId23"/>
    <p:sldLayoutId id="2147484475" r:id="rId24"/>
    <p:sldLayoutId id="2147484476" r:id="rId25"/>
    <p:sldLayoutId id="2147484477" r:id="rId26"/>
    <p:sldLayoutId id="2147484478" r:id="rId27"/>
    <p:sldLayoutId id="2147484479" r:id="rId28"/>
    <p:sldLayoutId id="2147484480" r:id="rId29"/>
    <p:sldLayoutId id="2147484481" r:id="rId30"/>
    <p:sldLayoutId id="2147484482" r:id="rId31"/>
    <p:sldLayoutId id="2147484483" r:id="rId32"/>
    <p:sldLayoutId id="2147484484" r:id="rId33"/>
    <p:sldLayoutId id="2147484485" r:id="rId34"/>
    <p:sldLayoutId id="2147484486" r:id="rId35"/>
    <p:sldLayoutId id="2147484487" r:id="rId36"/>
    <p:sldLayoutId id="2147484488" r:id="rId37"/>
    <p:sldLayoutId id="2147484489" r:id="rId38"/>
    <p:sldLayoutId id="2147484490" r:id="rId39"/>
    <p:sldLayoutId id="2147484491" r:id="rId40"/>
    <p:sldLayoutId id="2147484492" r:id="rId41"/>
    <p:sldLayoutId id="2147484493" r:id="rId42"/>
    <p:sldLayoutId id="2147484494" r:id="rId43"/>
    <p:sldLayoutId id="2147484495" r:id="rId44"/>
    <p:sldLayoutId id="2147484496" r:id="rId45"/>
    <p:sldLayoutId id="2147484497" r:id="rId46"/>
    <p:sldLayoutId id="2147484498" r:id="rId47"/>
  </p:sldLayoutIdLst>
  <p:transition spd="med">
    <p:wipe dir="r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hyperlink" Target="http://www.geogebratube.org/student/m280661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2.wmf"/><Relationship Id="rId18" Type="http://schemas.openxmlformats.org/officeDocument/2006/relationships/oleObject" Target="../embeddings/oleObject8.bin"/><Relationship Id="rId26" Type="http://schemas.openxmlformats.org/officeDocument/2006/relationships/image" Target="../media/image18.wmf"/><Relationship Id="rId3" Type="http://schemas.openxmlformats.org/officeDocument/2006/relationships/notesSlide" Target="../notesSlides/notesSlide2.xml"/><Relationship Id="rId21" Type="http://schemas.openxmlformats.org/officeDocument/2006/relationships/image" Target="../media/image16.wmf"/><Relationship Id="rId7" Type="http://schemas.openxmlformats.org/officeDocument/2006/relationships/image" Target="../media/image9.w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14.wmf"/><Relationship Id="rId25" Type="http://schemas.openxmlformats.org/officeDocument/2006/relationships/oleObject" Target="../embeddings/oleObject12.bin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7.bin"/><Relationship Id="rId20" Type="http://schemas.openxmlformats.org/officeDocument/2006/relationships/oleObject" Target="../embeddings/oleObject9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1.wmf"/><Relationship Id="rId24" Type="http://schemas.openxmlformats.org/officeDocument/2006/relationships/image" Target="../media/image17.wmf"/><Relationship Id="rId5" Type="http://schemas.openxmlformats.org/officeDocument/2006/relationships/image" Target="../media/image8.wmf"/><Relationship Id="rId15" Type="http://schemas.openxmlformats.org/officeDocument/2006/relationships/image" Target="../media/image13.wmf"/><Relationship Id="rId23" Type="http://schemas.openxmlformats.org/officeDocument/2006/relationships/oleObject" Target="../embeddings/oleObject11.bin"/><Relationship Id="rId10" Type="http://schemas.openxmlformats.org/officeDocument/2006/relationships/oleObject" Target="../embeddings/oleObject4.bin"/><Relationship Id="rId19" Type="http://schemas.openxmlformats.org/officeDocument/2006/relationships/image" Target="../media/image15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0.wmf"/><Relationship Id="rId14" Type="http://schemas.openxmlformats.org/officeDocument/2006/relationships/oleObject" Target="../embeddings/oleObject6.bin"/><Relationship Id="rId22" Type="http://schemas.openxmlformats.org/officeDocument/2006/relationships/oleObject" Target="../embeddings/oleObject10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0.png"/><Relationship Id="rId7" Type="http://schemas.openxmlformats.org/officeDocument/2006/relationships/image" Target="../media/image610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0.png"/><Relationship Id="rId5" Type="http://schemas.openxmlformats.org/officeDocument/2006/relationships/image" Target="../media/image580.png"/><Relationship Id="rId4" Type="http://schemas.openxmlformats.org/officeDocument/2006/relationships/image" Target="../media/image57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0.png"/><Relationship Id="rId2" Type="http://schemas.openxmlformats.org/officeDocument/2006/relationships/image" Target="../media/image6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0.png"/><Relationship Id="rId5" Type="http://schemas.openxmlformats.org/officeDocument/2006/relationships/image" Target="../media/image650.png"/><Relationship Id="rId4" Type="http://schemas.openxmlformats.org/officeDocument/2006/relationships/image" Target="../media/image64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0.png"/><Relationship Id="rId2" Type="http://schemas.openxmlformats.org/officeDocument/2006/relationships/image" Target="../media/image6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0.png"/><Relationship Id="rId4" Type="http://schemas.openxmlformats.org/officeDocument/2006/relationships/image" Target="../media/image67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0.png"/><Relationship Id="rId7" Type="http://schemas.openxmlformats.org/officeDocument/2006/relationships/image" Target="../media/image710.png"/><Relationship Id="rId2" Type="http://schemas.openxmlformats.org/officeDocument/2006/relationships/image" Target="../media/image6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0.png"/><Relationship Id="rId5" Type="http://schemas.openxmlformats.org/officeDocument/2006/relationships/image" Target="../media/image680.png"/><Relationship Id="rId4" Type="http://schemas.openxmlformats.org/officeDocument/2006/relationships/image" Target="../media/image69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0.png"/><Relationship Id="rId2" Type="http://schemas.openxmlformats.org/officeDocument/2006/relationships/image" Target="../media/image6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0.png"/><Relationship Id="rId5" Type="http://schemas.openxmlformats.org/officeDocument/2006/relationships/image" Target="../media/image680.png"/><Relationship Id="rId4" Type="http://schemas.openxmlformats.org/officeDocument/2006/relationships/image" Target="../media/image69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13" Type="http://schemas.openxmlformats.org/officeDocument/2006/relationships/image" Target="../media/image23.wmf"/><Relationship Id="rId3" Type="http://schemas.openxmlformats.org/officeDocument/2006/relationships/image" Target="../media/image26.wmf"/><Relationship Id="rId7" Type="http://schemas.openxmlformats.org/officeDocument/2006/relationships/image" Target="../media/image20.wmf"/><Relationship Id="rId12" Type="http://schemas.openxmlformats.org/officeDocument/2006/relationships/oleObject" Target="../embeddings/oleObject17.bin"/><Relationship Id="rId17" Type="http://schemas.openxmlformats.org/officeDocument/2006/relationships/image" Target="../media/image25.wmf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19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22.wmf"/><Relationship Id="rId5" Type="http://schemas.openxmlformats.org/officeDocument/2006/relationships/image" Target="../media/image19.wmf"/><Relationship Id="rId15" Type="http://schemas.openxmlformats.org/officeDocument/2006/relationships/image" Target="../media/image24.wmf"/><Relationship Id="rId10" Type="http://schemas.openxmlformats.org/officeDocument/2006/relationships/oleObject" Target="../embeddings/oleObject16.bin"/><Relationship Id="rId4" Type="http://schemas.openxmlformats.org/officeDocument/2006/relationships/oleObject" Target="../embeddings/oleObject13.bin"/><Relationship Id="rId9" Type="http://schemas.openxmlformats.org/officeDocument/2006/relationships/image" Target="../media/image21.wmf"/><Relationship Id="rId14" Type="http://schemas.openxmlformats.org/officeDocument/2006/relationships/oleObject" Target="../embeddings/oleObject18.bin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61.png"/><Relationship Id="rId7" Type="http://schemas.openxmlformats.org/officeDocument/2006/relationships/image" Target="../media/image6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11" Type="http://schemas.openxmlformats.org/officeDocument/2006/relationships/image" Target="../media/image65.png"/><Relationship Id="rId5" Type="http://schemas.openxmlformats.org/officeDocument/2006/relationships/image" Target="../media/image58.png"/><Relationship Id="rId10" Type="http://schemas.openxmlformats.org/officeDocument/2006/relationships/image" Target="../media/image64.png"/><Relationship Id="rId4" Type="http://schemas.openxmlformats.org/officeDocument/2006/relationships/image" Target="../media/image57.png"/><Relationship Id="rId9" Type="http://schemas.openxmlformats.org/officeDocument/2006/relationships/image" Target="../media/image6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Relationship Id="rId9" Type="http://schemas.openxmlformats.org/officeDocument/2006/relationships/image" Target="../media/image85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90.png"/><Relationship Id="rId7" Type="http://schemas.openxmlformats.org/officeDocument/2006/relationships/image" Target="../media/image94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97.png"/><Relationship Id="rId7" Type="http://schemas.openxmlformats.org/officeDocument/2006/relationships/image" Target="../media/image101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wmf"/><Relationship Id="rId13" Type="http://schemas.openxmlformats.org/officeDocument/2006/relationships/oleObject" Target="../embeddings/oleObject25.bin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12" Type="http://schemas.openxmlformats.org/officeDocument/2006/relationships/image" Target="../media/image107.wmf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4.wmf"/><Relationship Id="rId11" Type="http://schemas.openxmlformats.org/officeDocument/2006/relationships/oleObject" Target="../embeddings/oleObject24.bin"/><Relationship Id="rId5" Type="http://schemas.openxmlformats.org/officeDocument/2006/relationships/oleObject" Target="../embeddings/oleObject21.bin"/><Relationship Id="rId10" Type="http://schemas.openxmlformats.org/officeDocument/2006/relationships/image" Target="../media/image106.wmf"/><Relationship Id="rId4" Type="http://schemas.openxmlformats.org/officeDocument/2006/relationships/image" Target="../media/image103.wmf"/><Relationship Id="rId9" Type="http://schemas.openxmlformats.org/officeDocument/2006/relationships/oleObject" Target="../embeddings/oleObject23.bin"/><Relationship Id="rId14" Type="http://schemas.openxmlformats.org/officeDocument/2006/relationships/image" Target="../media/image108.wmf"/></Relationships>
</file>

<file path=ppt/slides/_rels/slide43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31.bin"/><Relationship Id="rId18" Type="http://schemas.openxmlformats.org/officeDocument/2006/relationships/oleObject" Target="../embeddings/oleObject34.bin"/><Relationship Id="rId26" Type="http://schemas.openxmlformats.org/officeDocument/2006/relationships/oleObject" Target="../embeddings/oleObject38.bin"/><Relationship Id="rId39" Type="http://schemas.openxmlformats.org/officeDocument/2006/relationships/image" Target="../media/image126.wmf"/><Relationship Id="rId21" Type="http://schemas.openxmlformats.org/officeDocument/2006/relationships/image" Target="../media/image117.wmf"/><Relationship Id="rId34" Type="http://schemas.openxmlformats.org/officeDocument/2006/relationships/oleObject" Target="../embeddings/oleObject42.bin"/><Relationship Id="rId42" Type="http://schemas.openxmlformats.org/officeDocument/2006/relationships/oleObject" Target="../embeddings/oleObject46.bin"/><Relationship Id="rId47" Type="http://schemas.openxmlformats.org/officeDocument/2006/relationships/image" Target="../media/image130.wmf"/><Relationship Id="rId50" Type="http://schemas.openxmlformats.org/officeDocument/2006/relationships/oleObject" Target="../embeddings/oleObject50.bin"/><Relationship Id="rId55" Type="http://schemas.openxmlformats.org/officeDocument/2006/relationships/image" Target="../media/image133.wmf"/><Relationship Id="rId7" Type="http://schemas.openxmlformats.org/officeDocument/2006/relationships/oleObject" Target="../embeddings/oleObject28.bin"/><Relationship Id="rId12" Type="http://schemas.openxmlformats.org/officeDocument/2006/relationships/image" Target="../media/image113.wmf"/><Relationship Id="rId17" Type="http://schemas.openxmlformats.org/officeDocument/2006/relationships/oleObject" Target="../embeddings/oleObject33.bin"/><Relationship Id="rId25" Type="http://schemas.openxmlformats.org/officeDocument/2006/relationships/image" Target="../media/image119.wmf"/><Relationship Id="rId33" Type="http://schemas.openxmlformats.org/officeDocument/2006/relationships/image" Target="../media/image123.wmf"/><Relationship Id="rId38" Type="http://schemas.openxmlformats.org/officeDocument/2006/relationships/oleObject" Target="../embeddings/oleObject44.bin"/><Relationship Id="rId46" Type="http://schemas.openxmlformats.org/officeDocument/2006/relationships/oleObject" Target="../embeddings/oleObject48.bin"/><Relationship Id="rId2" Type="http://schemas.openxmlformats.org/officeDocument/2006/relationships/slideLayout" Target="../slideLayouts/slideLayout17.xml"/><Relationship Id="rId16" Type="http://schemas.openxmlformats.org/officeDocument/2006/relationships/image" Target="../media/image115.wmf"/><Relationship Id="rId20" Type="http://schemas.openxmlformats.org/officeDocument/2006/relationships/oleObject" Target="../embeddings/oleObject35.bin"/><Relationship Id="rId29" Type="http://schemas.openxmlformats.org/officeDocument/2006/relationships/image" Target="../media/image121.wmf"/><Relationship Id="rId41" Type="http://schemas.openxmlformats.org/officeDocument/2006/relationships/image" Target="../media/image127.wmf"/><Relationship Id="rId54" Type="http://schemas.openxmlformats.org/officeDocument/2006/relationships/oleObject" Target="../embeddings/oleObject53.bin"/><Relationship Id="rId1" Type="http://schemas.openxmlformats.org/officeDocument/2006/relationships/vmlDrawing" Target="../drawings/vmlDrawing4.vml"/><Relationship Id="rId6" Type="http://schemas.openxmlformats.org/officeDocument/2006/relationships/image" Target="../media/image110.wmf"/><Relationship Id="rId11" Type="http://schemas.openxmlformats.org/officeDocument/2006/relationships/oleObject" Target="../embeddings/oleObject30.bin"/><Relationship Id="rId24" Type="http://schemas.openxmlformats.org/officeDocument/2006/relationships/oleObject" Target="../embeddings/oleObject37.bin"/><Relationship Id="rId32" Type="http://schemas.openxmlformats.org/officeDocument/2006/relationships/oleObject" Target="../embeddings/oleObject41.bin"/><Relationship Id="rId37" Type="http://schemas.openxmlformats.org/officeDocument/2006/relationships/image" Target="../media/image125.wmf"/><Relationship Id="rId40" Type="http://schemas.openxmlformats.org/officeDocument/2006/relationships/oleObject" Target="../embeddings/oleObject45.bin"/><Relationship Id="rId45" Type="http://schemas.openxmlformats.org/officeDocument/2006/relationships/image" Target="../media/image129.wmf"/><Relationship Id="rId53" Type="http://schemas.openxmlformats.org/officeDocument/2006/relationships/oleObject" Target="../embeddings/oleObject52.bin"/><Relationship Id="rId5" Type="http://schemas.openxmlformats.org/officeDocument/2006/relationships/oleObject" Target="../embeddings/oleObject27.bin"/><Relationship Id="rId15" Type="http://schemas.openxmlformats.org/officeDocument/2006/relationships/oleObject" Target="../embeddings/oleObject32.bin"/><Relationship Id="rId23" Type="http://schemas.openxmlformats.org/officeDocument/2006/relationships/image" Target="../media/image118.wmf"/><Relationship Id="rId28" Type="http://schemas.openxmlformats.org/officeDocument/2006/relationships/oleObject" Target="../embeddings/oleObject39.bin"/><Relationship Id="rId36" Type="http://schemas.openxmlformats.org/officeDocument/2006/relationships/oleObject" Target="../embeddings/oleObject43.bin"/><Relationship Id="rId49" Type="http://schemas.openxmlformats.org/officeDocument/2006/relationships/image" Target="../media/image131.wmf"/><Relationship Id="rId10" Type="http://schemas.openxmlformats.org/officeDocument/2006/relationships/image" Target="../media/image112.wmf"/><Relationship Id="rId19" Type="http://schemas.openxmlformats.org/officeDocument/2006/relationships/image" Target="../media/image116.wmf"/><Relationship Id="rId31" Type="http://schemas.openxmlformats.org/officeDocument/2006/relationships/image" Target="../media/image122.wmf"/><Relationship Id="rId44" Type="http://schemas.openxmlformats.org/officeDocument/2006/relationships/oleObject" Target="../embeddings/oleObject47.bin"/><Relationship Id="rId52" Type="http://schemas.openxmlformats.org/officeDocument/2006/relationships/image" Target="../media/image132.wmf"/><Relationship Id="rId4" Type="http://schemas.openxmlformats.org/officeDocument/2006/relationships/image" Target="../media/image109.wmf"/><Relationship Id="rId9" Type="http://schemas.openxmlformats.org/officeDocument/2006/relationships/oleObject" Target="../embeddings/oleObject29.bin"/><Relationship Id="rId14" Type="http://schemas.openxmlformats.org/officeDocument/2006/relationships/image" Target="../media/image114.wmf"/><Relationship Id="rId22" Type="http://schemas.openxmlformats.org/officeDocument/2006/relationships/oleObject" Target="../embeddings/oleObject36.bin"/><Relationship Id="rId27" Type="http://schemas.openxmlformats.org/officeDocument/2006/relationships/image" Target="../media/image120.wmf"/><Relationship Id="rId30" Type="http://schemas.openxmlformats.org/officeDocument/2006/relationships/oleObject" Target="../embeddings/oleObject40.bin"/><Relationship Id="rId35" Type="http://schemas.openxmlformats.org/officeDocument/2006/relationships/image" Target="../media/image124.wmf"/><Relationship Id="rId43" Type="http://schemas.openxmlformats.org/officeDocument/2006/relationships/image" Target="../media/image128.wmf"/><Relationship Id="rId48" Type="http://schemas.openxmlformats.org/officeDocument/2006/relationships/oleObject" Target="../embeddings/oleObject49.bin"/><Relationship Id="rId8" Type="http://schemas.openxmlformats.org/officeDocument/2006/relationships/image" Target="../media/image111.wmf"/><Relationship Id="rId51" Type="http://schemas.openxmlformats.org/officeDocument/2006/relationships/oleObject" Target="../embeddings/oleObject51.bin"/><Relationship Id="rId3" Type="http://schemas.openxmlformats.org/officeDocument/2006/relationships/oleObject" Target="../embeddings/oleObject26.bin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wmf"/><Relationship Id="rId13" Type="http://schemas.openxmlformats.org/officeDocument/2006/relationships/oleObject" Target="../embeddings/oleObject59.bin"/><Relationship Id="rId3" Type="http://schemas.openxmlformats.org/officeDocument/2006/relationships/oleObject" Target="../embeddings/oleObject54.bin"/><Relationship Id="rId7" Type="http://schemas.openxmlformats.org/officeDocument/2006/relationships/oleObject" Target="../embeddings/oleObject56.bin"/><Relationship Id="rId12" Type="http://schemas.openxmlformats.org/officeDocument/2006/relationships/image" Target="../media/image138.wmf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140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135.wmf"/><Relationship Id="rId11" Type="http://schemas.openxmlformats.org/officeDocument/2006/relationships/oleObject" Target="../embeddings/oleObject58.bin"/><Relationship Id="rId5" Type="http://schemas.openxmlformats.org/officeDocument/2006/relationships/oleObject" Target="../embeddings/oleObject55.bin"/><Relationship Id="rId15" Type="http://schemas.openxmlformats.org/officeDocument/2006/relationships/oleObject" Target="../embeddings/oleObject60.bin"/><Relationship Id="rId10" Type="http://schemas.openxmlformats.org/officeDocument/2006/relationships/image" Target="../media/image137.wmf"/><Relationship Id="rId4" Type="http://schemas.openxmlformats.org/officeDocument/2006/relationships/image" Target="../media/image134.wmf"/><Relationship Id="rId9" Type="http://schemas.openxmlformats.org/officeDocument/2006/relationships/oleObject" Target="../embeddings/oleObject57.bin"/><Relationship Id="rId14" Type="http://schemas.openxmlformats.org/officeDocument/2006/relationships/image" Target="../media/image139.wmf"/></Relationships>
</file>

<file path=ppt/slides/_rels/slide45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66.bin"/><Relationship Id="rId18" Type="http://schemas.openxmlformats.org/officeDocument/2006/relationships/image" Target="../media/image147.wmf"/><Relationship Id="rId26" Type="http://schemas.openxmlformats.org/officeDocument/2006/relationships/image" Target="../media/image151.wmf"/><Relationship Id="rId39" Type="http://schemas.openxmlformats.org/officeDocument/2006/relationships/oleObject" Target="../embeddings/oleObject79.bin"/><Relationship Id="rId3" Type="http://schemas.openxmlformats.org/officeDocument/2006/relationships/oleObject" Target="../embeddings/oleObject61.bin"/><Relationship Id="rId21" Type="http://schemas.openxmlformats.org/officeDocument/2006/relationships/oleObject" Target="../embeddings/oleObject70.bin"/><Relationship Id="rId34" Type="http://schemas.openxmlformats.org/officeDocument/2006/relationships/image" Target="../media/image155.wmf"/><Relationship Id="rId42" Type="http://schemas.openxmlformats.org/officeDocument/2006/relationships/image" Target="../media/image159.wmf"/><Relationship Id="rId47" Type="http://schemas.openxmlformats.org/officeDocument/2006/relationships/oleObject" Target="../embeddings/oleObject83.bin"/><Relationship Id="rId50" Type="http://schemas.openxmlformats.org/officeDocument/2006/relationships/image" Target="../media/image163.wmf"/><Relationship Id="rId7" Type="http://schemas.openxmlformats.org/officeDocument/2006/relationships/oleObject" Target="../embeddings/oleObject63.bin"/><Relationship Id="rId12" Type="http://schemas.openxmlformats.org/officeDocument/2006/relationships/image" Target="../media/image144.wmf"/><Relationship Id="rId17" Type="http://schemas.openxmlformats.org/officeDocument/2006/relationships/oleObject" Target="../embeddings/oleObject68.bin"/><Relationship Id="rId25" Type="http://schemas.openxmlformats.org/officeDocument/2006/relationships/oleObject" Target="../embeddings/oleObject72.bin"/><Relationship Id="rId33" Type="http://schemas.openxmlformats.org/officeDocument/2006/relationships/oleObject" Target="../embeddings/oleObject76.bin"/><Relationship Id="rId38" Type="http://schemas.openxmlformats.org/officeDocument/2006/relationships/image" Target="../media/image157.wmf"/><Relationship Id="rId46" Type="http://schemas.openxmlformats.org/officeDocument/2006/relationships/image" Target="../media/image161.wmf"/><Relationship Id="rId2" Type="http://schemas.openxmlformats.org/officeDocument/2006/relationships/slideLayout" Target="../slideLayouts/slideLayout19.xml"/><Relationship Id="rId16" Type="http://schemas.openxmlformats.org/officeDocument/2006/relationships/image" Target="../media/image146.wmf"/><Relationship Id="rId20" Type="http://schemas.openxmlformats.org/officeDocument/2006/relationships/image" Target="../media/image148.wmf"/><Relationship Id="rId29" Type="http://schemas.openxmlformats.org/officeDocument/2006/relationships/oleObject" Target="../embeddings/oleObject74.bin"/><Relationship Id="rId41" Type="http://schemas.openxmlformats.org/officeDocument/2006/relationships/oleObject" Target="../embeddings/oleObject80.bin"/><Relationship Id="rId54" Type="http://schemas.openxmlformats.org/officeDocument/2006/relationships/image" Target="../media/image165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141.wmf"/><Relationship Id="rId11" Type="http://schemas.openxmlformats.org/officeDocument/2006/relationships/oleObject" Target="../embeddings/oleObject65.bin"/><Relationship Id="rId24" Type="http://schemas.openxmlformats.org/officeDocument/2006/relationships/image" Target="../media/image150.wmf"/><Relationship Id="rId32" Type="http://schemas.openxmlformats.org/officeDocument/2006/relationships/image" Target="../media/image154.wmf"/><Relationship Id="rId37" Type="http://schemas.openxmlformats.org/officeDocument/2006/relationships/oleObject" Target="../embeddings/oleObject78.bin"/><Relationship Id="rId40" Type="http://schemas.openxmlformats.org/officeDocument/2006/relationships/image" Target="../media/image158.wmf"/><Relationship Id="rId45" Type="http://schemas.openxmlformats.org/officeDocument/2006/relationships/oleObject" Target="../embeddings/oleObject82.bin"/><Relationship Id="rId53" Type="http://schemas.openxmlformats.org/officeDocument/2006/relationships/oleObject" Target="../embeddings/oleObject86.bin"/><Relationship Id="rId5" Type="http://schemas.openxmlformats.org/officeDocument/2006/relationships/oleObject" Target="../embeddings/oleObject62.bin"/><Relationship Id="rId15" Type="http://schemas.openxmlformats.org/officeDocument/2006/relationships/oleObject" Target="../embeddings/oleObject67.bin"/><Relationship Id="rId23" Type="http://schemas.openxmlformats.org/officeDocument/2006/relationships/oleObject" Target="../embeddings/oleObject71.bin"/><Relationship Id="rId28" Type="http://schemas.openxmlformats.org/officeDocument/2006/relationships/image" Target="../media/image152.wmf"/><Relationship Id="rId36" Type="http://schemas.openxmlformats.org/officeDocument/2006/relationships/image" Target="../media/image156.wmf"/><Relationship Id="rId49" Type="http://schemas.openxmlformats.org/officeDocument/2006/relationships/oleObject" Target="../embeddings/oleObject84.bin"/><Relationship Id="rId10" Type="http://schemas.openxmlformats.org/officeDocument/2006/relationships/image" Target="../media/image143.wmf"/><Relationship Id="rId19" Type="http://schemas.openxmlformats.org/officeDocument/2006/relationships/oleObject" Target="../embeddings/oleObject69.bin"/><Relationship Id="rId31" Type="http://schemas.openxmlformats.org/officeDocument/2006/relationships/oleObject" Target="../embeddings/oleObject75.bin"/><Relationship Id="rId44" Type="http://schemas.openxmlformats.org/officeDocument/2006/relationships/image" Target="../media/image160.wmf"/><Relationship Id="rId52" Type="http://schemas.openxmlformats.org/officeDocument/2006/relationships/image" Target="../media/image164.wmf"/><Relationship Id="rId4" Type="http://schemas.openxmlformats.org/officeDocument/2006/relationships/image" Target="../media/image140.wmf"/><Relationship Id="rId9" Type="http://schemas.openxmlformats.org/officeDocument/2006/relationships/oleObject" Target="../embeddings/oleObject64.bin"/><Relationship Id="rId14" Type="http://schemas.openxmlformats.org/officeDocument/2006/relationships/image" Target="../media/image145.wmf"/><Relationship Id="rId22" Type="http://schemas.openxmlformats.org/officeDocument/2006/relationships/image" Target="../media/image149.wmf"/><Relationship Id="rId27" Type="http://schemas.openxmlformats.org/officeDocument/2006/relationships/oleObject" Target="../embeddings/oleObject73.bin"/><Relationship Id="rId30" Type="http://schemas.openxmlformats.org/officeDocument/2006/relationships/image" Target="../media/image153.wmf"/><Relationship Id="rId35" Type="http://schemas.openxmlformats.org/officeDocument/2006/relationships/oleObject" Target="../embeddings/oleObject77.bin"/><Relationship Id="rId43" Type="http://schemas.openxmlformats.org/officeDocument/2006/relationships/oleObject" Target="../embeddings/oleObject81.bin"/><Relationship Id="rId48" Type="http://schemas.openxmlformats.org/officeDocument/2006/relationships/image" Target="../media/image162.wmf"/><Relationship Id="rId8" Type="http://schemas.openxmlformats.org/officeDocument/2006/relationships/image" Target="../media/image142.wmf"/><Relationship Id="rId51" Type="http://schemas.openxmlformats.org/officeDocument/2006/relationships/oleObject" Target="../embeddings/oleObject85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66.wmf"/><Relationship Id="rId4" Type="http://schemas.openxmlformats.org/officeDocument/2006/relationships/oleObject" Target="../embeddings/oleObject87.bin"/></Relationships>
</file>

<file path=ppt/slides/_rels/slide4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1.wmf"/><Relationship Id="rId18" Type="http://schemas.openxmlformats.org/officeDocument/2006/relationships/oleObject" Target="../embeddings/oleObject95.bin"/><Relationship Id="rId26" Type="http://schemas.openxmlformats.org/officeDocument/2006/relationships/image" Target="../media/image177.wmf"/><Relationship Id="rId39" Type="http://schemas.openxmlformats.org/officeDocument/2006/relationships/oleObject" Target="../embeddings/oleObject106.bin"/><Relationship Id="rId21" Type="http://schemas.openxmlformats.org/officeDocument/2006/relationships/oleObject" Target="../embeddings/oleObject97.bin"/><Relationship Id="rId34" Type="http://schemas.openxmlformats.org/officeDocument/2006/relationships/image" Target="../media/image181.wmf"/><Relationship Id="rId42" Type="http://schemas.openxmlformats.org/officeDocument/2006/relationships/oleObject" Target="../embeddings/oleObject108.bin"/><Relationship Id="rId47" Type="http://schemas.openxmlformats.org/officeDocument/2006/relationships/oleObject" Target="../embeddings/oleObject111.bin"/><Relationship Id="rId50" Type="http://schemas.openxmlformats.org/officeDocument/2006/relationships/image" Target="../media/image188.wmf"/><Relationship Id="rId55" Type="http://schemas.openxmlformats.org/officeDocument/2006/relationships/oleObject" Target="../embeddings/oleObject115.bin"/><Relationship Id="rId7" Type="http://schemas.openxmlformats.org/officeDocument/2006/relationships/image" Target="../media/image168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94.bin"/><Relationship Id="rId20" Type="http://schemas.openxmlformats.org/officeDocument/2006/relationships/image" Target="../media/image174.wmf"/><Relationship Id="rId29" Type="http://schemas.openxmlformats.org/officeDocument/2006/relationships/oleObject" Target="../embeddings/oleObject101.bin"/><Relationship Id="rId41" Type="http://schemas.openxmlformats.org/officeDocument/2006/relationships/image" Target="../media/image184.wmf"/><Relationship Id="rId54" Type="http://schemas.openxmlformats.org/officeDocument/2006/relationships/image" Target="../media/image190.wmf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89.bin"/><Relationship Id="rId11" Type="http://schemas.openxmlformats.org/officeDocument/2006/relationships/image" Target="../media/image170.wmf"/><Relationship Id="rId24" Type="http://schemas.openxmlformats.org/officeDocument/2006/relationships/image" Target="../media/image176.wmf"/><Relationship Id="rId32" Type="http://schemas.openxmlformats.org/officeDocument/2006/relationships/image" Target="../media/image180.wmf"/><Relationship Id="rId37" Type="http://schemas.openxmlformats.org/officeDocument/2006/relationships/oleObject" Target="../embeddings/oleObject105.bin"/><Relationship Id="rId40" Type="http://schemas.openxmlformats.org/officeDocument/2006/relationships/oleObject" Target="../embeddings/oleObject107.bin"/><Relationship Id="rId45" Type="http://schemas.openxmlformats.org/officeDocument/2006/relationships/oleObject" Target="../embeddings/oleObject110.bin"/><Relationship Id="rId53" Type="http://schemas.openxmlformats.org/officeDocument/2006/relationships/oleObject" Target="../embeddings/oleObject114.bin"/><Relationship Id="rId58" Type="http://schemas.openxmlformats.org/officeDocument/2006/relationships/image" Target="../media/image192.wmf"/><Relationship Id="rId5" Type="http://schemas.openxmlformats.org/officeDocument/2006/relationships/image" Target="../media/image167.wmf"/><Relationship Id="rId15" Type="http://schemas.openxmlformats.org/officeDocument/2006/relationships/image" Target="../media/image172.wmf"/><Relationship Id="rId23" Type="http://schemas.openxmlformats.org/officeDocument/2006/relationships/oleObject" Target="../embeddings/oleObject98.bin"/><Relationship Id="rId28" Type="http://schemas.openxmlformats.org/officeDocument/2006/relationships/image" Target="../media/image178.wmf"/><Relationship Id="rId36" Type="http://schemas.openxmlformats.org/officeDocument/2006/relationships/image" Target="../media/image182.wmf"/><Relationship Id="rId49" Type="http://schemas.openxmlformats.org/officeDocument/2006/relationships/oleObject" Target="../embeddings/oleObject112.bin"/><Relationship Id="rId57" Type="http://schemas.openxmlformats.org/officeDocument/2006/relationships/oleObject" Target="../embeddings/oleObject116.bin"/><Relationship Id="rId61" Type="http://schemas.openxmlformats.org/officeDocument/2006/relationships/image" Target="../media/image193.wmf"/><Relationship Id="rId10" Type="http://schemas.openxmlformats.org/officeDocument/2006/relationships/oleObject" Target="../embeddings/oleObject91.bin"/><Relationship Id="rId19" Type="http://schemas.openxmlformats.org/officeDocument/2006/relationships/oleObject" Target="../embeddings/oleObject96.bin"/><Relationship Id="rId31" Type="http://schemas.openxmlformats.org/officeDocument/2006/relationships/oleObject" Target="../embeddings/oleObject102.bin"/><Relationship Id="rId44" Type="http://schemas.openxmlformats.org/officeDocument/2006/relationships/image" Target="../media/image185.wmf"/><Relationship Id="rId52" Type="http://schemas.openxmlformats.org/officeDocument/2006/relationships/image" Target="../media/image189.wmf"/><Relationship Id="rId60" Type="http://schemas.openxmlformats.org/officeDocument/2006/relationships/oleObject" Target="../embeddings/oleObject118.bin"/><Relationship Id="rId4" Type="http://schemas.openxmlformats.org/officeDocument/2006/relationships/oleObject" Target="../embeddings/oleObject88.bin"/><Relationship Id="rId9" Type="http://schemas.openxmlformats.org/officeDocument/2006/relationships/image" Target="../media/image169.wmf"/><Relationship Id="rId14" Type="http://schemas.openxmlformats.org/officeDocument/2006/relationships/oleObject" Target="../embeddings/oleObject93.bin"/><Relationship Id="rId22" Type="http://schemas.openxmlformats.org/officeDocument/2006/relationships/image" Target="../media/image175.wmf"/><Relationship Id="rId27" Type="http://schemas.openxmlformats.org/officeDocument/2006/relationships/oleObject" Target="../embeddings/oleObject100.bin"/><Relationship Id="rId30" Type="http://schemas.openxmlformats.org/officeDocument/2006/relationships/image" Target="../media/image179.wmf"/><Relationship Id="rId35" Type="http://schemas.openxmlformats.org/officeDocument/2006/relationships/oleObject" Target="../embeddings/oleObject104.bin"/><Relationship Id="rId43" Type="http://schemas.openxmlformats.org/officeDocument/2006/relationships/oleObject" Target="../embeddings/oleObject109.bin"/><Relationship Id="rId48" Type="http://schemas.openxmlformats.org/officeDocument/2006/relationships/image" Target="../media/image187.wmf"/><Relationship Id="rId56" Type="http://schemas.openxmlformats.org/officeDocument/2006/relationships/image" Target="../media/image191.wmf"/><Relationship Id="rId8" Type="http://schemas.openxmlformats.org/officeDocument/2006/relationships/oleObject" Target="../embeddings/oleObject90.bin"/><Relationship Id="rId51" Type="http://schemas.openxmlformats.org/officeDocument/2006/relationships/oleObject" Target="../embeddings/oleObject113.bin"/><Relationship Id="rId3" Type="http://schemas.openxmlformats.org/officeDocument/2006/relationships/notesSlide" Target="../notesSlides/notesSlide4.xml"/><Relationship Id="rId12" Type="http://schemas.openxmlformats.org/officeDocument/2006/relationships/oleObject" Target="../embeddings/oleObject92.bin"/><Relationship Id="rId17" Type="http://schemas.openxmlformats.org/officeDocument/2006/relationships/image" Target="../media/image173.wmf"/><Relationship Id="rId25" Type="http://schemas.openxmlformats.org/officeDocument/2006/relationships/oleObject" Target="../embeddings/oleObject99.bin"/><Relationship Id="rId33" Type="http://schemas.openxmlformats.org/officeDocument/2006/relationships/oleObject" Target="../embeddings/oleObject103.bin"/><Relationship Id="rId38" Type="http://schemas.openxmlformats.org/officeDocument/2006/relationships/image" Target="../media/image183.wmf"/><Relationship Id="rId46" Type="http://schemas.openxmlformats.org/officeDocument/2006/relationships/image" Target="../media/image186.wmf"/><Relationship Id="rId59" Type="http://schemas.openxmlformats.org/officeDocument/2006/relationships/oleObject" Target="../embeddings/oleObject117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9.bin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94.wmf"/></Relationships>
</file>

<file path=ppt/slides/_rels/slide49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125.bin"/><Relationship Id="rId18" Type="http://schemas.openxmlformats.org/officeDocument/2006/relationships/image" Target="../media/image202.wmf"/><Relationship Id="rId26" Type="http://schemas.openxmlformats.org/officeDocument/2006/relationships/image" Target="../media/image206.wmf"/><Relationship Id="rId39" Type="http://schemas.openxmlformats.org/officeDocument/2006/relationships/image" Target="../media/image212.wmf"/><Relationship Id="rId21" Type="http://schemas.openxmlformats.org/officeDocument/2006/relationships/oleObject" Target="../embeddings/oleObject129.bin"/><Relationship Id="rId34" Type="http://schemas.openxmlformats.org/officeDocument/2006/relationships/oleObject" Target="../embeddings/oleObject136.bin"/><Relationship Id="rId42" Type="http://schemas.openxmlformats.org/officeDocument/2006/relationships/oleObject" Target="../embeddings/oleObject140.bin"/><Relationship Id="rId47" Type="http://schemas.openxmlformats.org/officeDocument/2006/relationships/image" Target="../media/image216.wmf"/><Relationship Id="rId50" Type="http://schemas.openxmlformats.org/officeDocument/2006/relationships/oleObject" Target="../embeddings/oleObject144.bin"/><Relationship Id="rId55" Type="http://schemas.openxmlformats.org/officeDocument/2006/relationships/image" Target="../media/image220.wmf"/><Relationship Id="rId63" Type="http://schemas.openxmlformats.org/officeDocument/2006/relationships/image" Target="../media/image224.wmf"/><Relationship Id="rId68" Type="http://schemas.openxmlformats.org/officeDocument/2006/relationships/oleObject" Target="../embeddings/oleObject153.bin"/><Relationship Id="rId76" Type="http://schemas.openxmlformats.org/officeDocument/2006/relationships/oleObject" Target="../embeddings/oleObject157.bin"/><Relationship Id="rId84" Type="http://schemas.openxmlformats.org/officeDocument/2006/relationships/oleObject" Target="../embeddings/oleObject161.bin"/><Relationship Id="rId89" Type="http://schemas.openxmlformats.org/officeDocument/2006/relationships/oleObject" Target="../embeddings/oleObject164.bin"/><Relationship Id="rId7" Type="http://schemas.openxmlformats.org/officeDocument/2006/relationships/oleObject" Target="../embeddings/oleObject122.bin"/><Relationship Id="rId71" Type="http://schemas.openxmlformats.org/officeDocument/2006/relationships/image" Target="../media/image228.wmf"/><Relationship Id="rId92" Type="http://schemas.openxmlformats.org/officeDocument/2006/relationships/image" Target="../media/image238.wmf"/><Relationship Id="rId2" Type="http://schemas.openxmlformats.org/officeDocument/2006/relationships/slideLayout" Target="../slideLayouts/slideLayout21.xml"/><Relationship Id="rId16" Type="http://schemas.openxmlformats.org/officeDocument/2006/relationships/image" Target="../media/image201.wmf"/><Relationship Id="rId29" Type="http://schemas.openxmlformats.org/officeDocument/2006/relationships/oleObject" Target="../embeddings/oleObject133.bin"/><Relationship Id="rId11" Type="http://schemas.openxmlformats.org/officeDocument/2006/relationships/oleObject" Target="../embeddings/oleObject124.bin"/><Relationship Id="rId24" Type="http://schemas.openxmlformats.org/officeDocument/2006/relationships/image" Target="../media/image205.wmf"/><Relationship Id="rId32" Type="http://schemas.openxmlformats.org/officeDocument/2006/relationships/oleObject" Target="../embeddings/oleObject135.bin"/><Relationship Id="rId37" Type="http://schemas.openxmlformats.org/officeDocument/2006/relationships/image" Target="../media/image211.wmf"/><Relationship Id="rId40" Type="http://schemas.openxmlformats.org/officeDocument/2006/relationships/oleObject" Target="../embeddings/oleObject139.bin"/><Relationship Id="rId45" Type="http://schemas.openxmlformats.org/officeDocument/2006/relationships/image" Target="../media/image215.wmf"/><Relationship Id="rId53" Type="http://schemas.openxmlformats.org/officeDocument/2006/relationships/image" Target="../media/image219.wmf"/><Relationship Id="rId58" Type="http://schemas.openxmlformats.org/officeDocument/2006/relationships/oleObject" Target="../embeddings/oleObject148.bin"/><Relationship Id="rId66" Type="http://schemas.openxmlformats.org/officeDocument/2006/relationships/oleObject" Target="../embeddings/oleObject152.bin"/><Relationship Id="rId74" Type="http://schemas.openxmlformats.org/officeDocument/2006/relationships/oleObject" Target="../embeddings/oleObject156.bin"/><Relationship Id="rId79" Type="http://schemas.openxmlformats.org/officeDocument/2006/relationships/image" Target="../media/image232.wmf"/><Relationship Id="rId87" Type="http://schemas.openxmlformats.org/officeDocument/2006/relationships/oleObject" Target="../embeddings/oleObject163.bin"/><Relationship Id="rId5" Type="http://schemas.openxmlformats.org/officeDocument/2006/relationships/oleObject" Target="../embeddings/oleObject121.bin"/><Relationship Id="rId61" Type="http://schemas.openxmlformats.org/officeDocument/2006/relationships/image" Target="../media/image223.wmf"/><Relationship Id="rId82" Type="http://schemas.openxmlformats.org/officeDocument/2006/relationships/oleObject" Target="../embeddings/oleObject160.bin"/><Relationship Id="rId90" Type="http://schemas.openxmlformats.org/officeDocument/2006/relationships/image" Target="../media/image237.wmf"/><Relationship Id="rId19" Type="http://schemas.openxmlformats.org/officeDocument/2006/relationships/oleObject" Target="../embeddings/oleObject128.bin"/><Relationship Id="rId14" Type="http://schemas.openxmlformats.org/officeDocument/2006/relationships/image" Target="../media/image200.wmf"/><Relationship Id="rId22" Type="http://schemas.openxmlformats.org/officeDocument/2006/relationships/image" Target="../media/image204.wmf"/><Relationship Id="rId27" Type="http://schemas.openxmlformats.org/officeDocument/2006/relationships/oleObject" Target="../embeddings/oleObject132.bin"/><Relationship Id="rId30" Type="http://schemas.openxmlformats.org/officeDocument/2006/relationships/image" Target="../media/image208.wmf"/><Relationship Id="rId35" Type="http://schemas.openxmlformats.org/officeDocument/2006/relationships/image" Target="../media/image210.wmf"/><Relationship Id="rId43" Type="http://schemas.openxmlformats.org/officeDocument/2006/relationships/image" Target="../media/image214.wmf"/><Relationship Id="rId48" Type="http://schemas.openxmlformats.org/officeDocument/2006/relationships/oleObject" Target="../embeddings/oleObject143.bin"/><Relationship Id="rId56" Type="http://schemas.openxmlformats.org/officeDocument/2006/relationships/oleObject" Target="../embeddings/oleObject147.bin"/><Relationship Id="rId64" Type="http://schemas.openxmlformats.org/officeDocument/2006/relationships/oleObject" Target="../embeddings/oleObject151.bin"/><Relationship Id="rId69" Type="http://schemas.openxmlformats.org/officeDocument/2006/relationships/image" Target="../media/image227.wmf"/><Relationship Id="rId77" Type="http://schemas.openxmlformats.org/officeDocument/2006/relationships/image" Target="../media/image231.wmf"/><Relationship Id="rId8" Type="http://schemas.openxmlformats.org/officeDocument/2006/relationships/image" Target="../media/image197.wmf"/><Relationship Id="rId51" Type="http://schemas.openxmlformats.org/officeDocument/2006/relationships/image" Target="../media/image218.wmf"/><Relationship Id="rId72" Type="http://schemas.openxmlformats.org/officeDocument/2006/relationships/oleObject" Target="../embeddings/oleObject155.bin"/><Relationship Id="rId80" Type="http://schemas.openxmlformats.org/officeDocument/2006/relationships/oleObject" Target="../embeddings/oleObject159.bin"/><Relationship Id="rId85" Type="http://schemas.openxmlformats.org/officeDocument/2006/relationships/oleObject" Target="../embeddings/oleObject162.bin"/><Relationship Id="rId3" Type="http://schemas.openxmlformats.org/officeDocument/2006/relationships/oleObject" Target="../embeddings/oleObject120.bin"/><Relationship Id="rId12" Type="http://schemas.openxmlformats.org/officeDocument/2006/relationships/image" Target="../media/image199.wmf"/><Relationship Id="rId17" Type="http://schemas.openxmlformats.org/officeDocument/2006/relationships/oleObject" Target="../embeddings/oleObject127.bin"/><Relationship Id="rId25" Type="http://schemas.openxmlformats.org/officeDocument/2006/relationships/oleObject" Target="../embeddings/oleObject131.bin"/><Relationship Id="rId33" Type="http://schemas.openxmlformats.org/officeDocument/2006/relationships/image" Target="../media/image209.wmf"/><Relationship Id="rId38" Type="http://schemas.openxmlformats.org/officeDocument/2006/relationships/oleObject" Target="../embeddings/oleObject138.bin"/><Relationship Id="rId46" Type="http://schemas.openxmlformats.org/officeDocument/2006/relationships/oleObject" Target="../embeddings/oleObject142.bin"/><Relationship Id="rId59" Type="http://schemas.openxmlformats.org/officeDocument/2006/relationships/image" Target="../media/image222.wmf"/><Relationship Id="rId67" Type="http://schemas.openxmlformats.org/officeDocument/2006/relationships/image" Target="../media/image226.wmf"/><Relationship Id="rId20" Type="http://schemas.openxmlformats.org/officeDocument/2006/relationships/image" Target="../media/image203.wmf"/><Relationship Id="rId41" Type="http://schemas.openxmlformats.org/officeDocument/2006/relationships/image" Target="../media/image213.wmf"/><Relationship Id="rId54" Type="http://schemas.openxmlformats.org/officeDocument/2006/relationships/oleObject" Target="../embeddings/oleObject146.bin"/><Relationship Id="rId62" Type="http://schemas.openxmlformats.org/officeDocument/2006/relationships/oleObject" Target="../embeddings/oleObject150.bin"/><Relationship Id="rId70" Type="http://schemas.openxmlformats.org/officeDocument/2006/relationships/oleObject" Target="../embeddings/oleObject154.bin"/><Relationship Id="rId75" Type="http://schemas.openxmlformats.org/officeDocument/2006/relationships/image" Target="../media/image230.wmf"/><Relationship Id="rId83" Type="http://schemas.openxmlformats.org/officeDocument/2006/relationships/image" Target="../media/image234.wmf"/><Relationship Id="rId88" Type="http://schemas.openxmlformats.org/officeDocument/2006/relationships/image" Target="../media/image236.wmf"/><Relationship Id="rId91" Type="http://schemas.openxmlformats.org/officeDocument/2006/relationships/oleObject" Target="../embeddings/oleObject165.bin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96.wmf"/><Relationship Id="rId15" Type="http://schemas.openxmlformats.org/officeDocument/2006/relationships/oleObject" Target="../embeddings/oleObject126.bin"/><Relationship Id="rId23" Type="http://schemas.openxmlformats.org/officeDocument/2006/relationships/oleObject" Target="../embeddings/oleObject130.bin"/><Relationship Id="rId28" Type="http://schemas.openxmlformats.org/officeDocument/2006/relationships/image" Target="../media/image207.wmf"/><Relationship Id="rId36" Type="http://schemas.openxmlformats.org/officeDocument/2006/relationships/oleObject" Target="../embeddings/oleObject137.bin"/><Relationship Id="rId49" Type="http://schemas.openxmlformats.org/officeDocument/2006/relationships/image" Target="../media/image217.wmf"/><Relationship Id="rId57" Type="http://schemas.openxmlformats.org/officeDocument/2006/relationships/image" Target="../media/image221.wmf"/><Relationship Id="rId10" Type="http://schemas.openxmlformats.org/officeDocument/2006/relationships/image" Target="../media/image198.wmf"/><Relationship Id="rId31" Type="http://schemas.openxmlformats.org/officeDocument/2006/relationships/oleObject" Target="../embeddings/oleObject134.bin"/><Relationship Id="rId44" Type="http://schemas.openxmlformats.org/officeDocument/2006/relationships/oleObject" Target="../embeddings/oleObject141.bin"/><Relationship Id="rId52" Type="http://schemas.openxmlformats.org/officeDocument/2006/relationships/oleObject" Target="../embeddings/oleObject145.bin"/><Relationship Id="rId60" Type="http://schemas.openxmlformats.org/officeDocument/2006/relationships/oleObject" Target="../embeddings/oleObject149.bin"/><Relationship Id="rId65" Type="http://schemas.openxmlformats.org/officeDocument/2006/relationships/image" Target="../media/image225.wmf"/><Relationship Id="rId73" Type="http://schemas.openxmlformats.org/officeDocument/2006/relationships/image" Target="../media/image229.wmf"/><Relationship Id="rId78" Type="http://schemas.openxmlformats.org/officeDocument/2006/relationships/oleObject" Target="../embeddings/oleObject158.bin"/><Relationship Id="rId81" Type="http://schemas.openxmlformats.org/officeDocument/2006/relationships/image" Target="../media/image233.wmf"/><Relationship Id="rId86" Type="http://schemas.openxmlformats.org/officeDocument/2006/relationships/image" Target="../media/image235.wmf"/><Relationship Id="rId4" Type="http://schemas.openxmlformats.org/officeDocument/2006/relationships/image" Target="../media/image195.wmf"/><Relationship Id="rId9" Type="http://schemas.openxmlformats.org/officeDocument/2006/relationships/oleObject" Target="../embeddings/oleObject123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239.wmf"/><Relationship Id="rId4" Type="http://schemas.openxmlformats.org/officeDocument/2006/relationships/oleObject" Target="../embeddings/oleObject166.bin"/></Relationships>
</file>

<file path=ppt/slides/_rels/slide5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44.wmf"/><Relationship Id="rId18" Type="http://schemas.openxmlformats.org/officeDocument/2006/relationships/oleObject" Target="../embeddings/oleObject174.bin"/><Relationship Id="rId26" Type="http://schemas.openxmlformats.org/officeDocument/2006/relationships/oleObject" Target="../embeddings/oleObject178.bin"/><Relationship Id="rId39" Type="http://schemas.openxmlformats.org/officeDocument/2006/relationships/oleObject" Target="../embeddings/oleObject185.bin"/><Relationship Id="rId3" Type="http://schemas.openxmlformats.org/officeDocument/2006/relationships/notesSlide" Target="../notesSlides/notesSlide6.xml"/><Relationship Id="rId21" Type="http://schemas.openxmlformats.org/officeDocument/2006/relationships/image" Target="../media/image248.wmf"/><Relationship Id="rId34" Type="http://schemas.openxmlformats.org/officeDocument/2006/relationships/oleObject" Target="../embeddings/oleObject182.bin"/><Relationship Id="rId42" Type="http://schemas.openxmlformats.org/officeDocument/2006/relationships/image" Target="../media/image258.wmf"/><Relationship Id="rId47" Type="http://schemas.openxmlformats.org/officeDocument/2006/relationships/image" Target="../media/image260.wmf"/><Relationship Id="rId7" Type="http://schemas.openxmlformats.org/officeDocument/2006/relationships/image" Target="../media/image241.wmf"/><Relationship Id="rId12" Type="http://schemas.openxmlformats.org/officeDocument/2006/relationships/oleObject" Target="../embeddings/oleObject171.bin"/><Relationship Id="rId17" Type="http://schemas.openxmlformats.org/officeDocument/2006/relationships/image" Target="../media/image246.wmf"/><Relationship Id="rId25" Type="http://schemas.openxmlformats.org/officeDocument/2006/relationships/image" Target="../media/image250.wmf"/><Relationship Id="rId33" Type="http://schemas.openxmlformats.org/officeDocument/2006/relationships/image" Target="../media/image254.wmf"/><Relationship Id="rId38" Type="http://schemas.openxmlformats.org/officeDocument/2006/relationships/image" Target="../media/image256.wmf"/><Relationship Id="rId46" Type="http://schemas.openxmlformats.org/officeDocument/2006/relationships/oleObject" Target="../embeddings/oleObject189.bin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173.bin"/><Relationship Id="rId20" Type="http://schemas.openxmlformats.org/officeDocument/2006/relationships/oleObject" Target="../embeddings/oleObject175.bin"/><Relationship Id="rId29" Type="http://schemas.openxmlformats.org/officeDocument/2006/relationships/image" Target="../media/image252.wmf"/><Relationship Id="rId41" Type="http://schemas.openxmlformats.org/officeDocument/2006/relationships/oleObject" Target="../embeddings/oleObject186.bin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68.bin"/><Relationship Id="rId11" Type="http://schemas.openxmlformats.org/officeDocument/2006/relationships/image" Target="../media/image243.wmf"/><Relationship Id="rId24" Type="http://schemas.openxmlformats.org/officeDocument/2006/relationships/oleObject" Target="../embeddings/oleObject177.bin"/><Relationship Id="rId32" Type="http://schemas.openxmlformats.org/officeDocument/2006/relationships/oleObject" Target="../embeddings/oleObject181.bin"/><Relationship Id="rId37" Type="http://schemas.openxmlformats.org/officeDocument/2006/relationships/oleObject" Target="../embeddings/oleObject184.bin"/><Relationship Id="rId40" Type="http://schemas.openxmlformats.org/officeDocument/2006/relationships/image" Target="../media/image257.wmf"/><Relationship Id="rId45" Type="http://schemas.openxmlformats.org/officeDocument/2006/relationships/image" Target="../media/image259.wmf"/><Relationship Id="rId5" Type="http://schemas.openxmlformats.org/officeDocument/2006/relationships/image" Target="../media/image240.wmf"/><Relationship Id="rId15" Type="http://schemas.openxmlformats.org/officeDocument/2006/relationships/image" Target="../media/image245.wmf"/><Relationship Id="rId23" Type="http://schemas.openxmlformats.org/officeDocument/2006/relationships/image" Target="../media/image249.wmf"/><Relationship Id="rId28" Type="http://schemas.openxmlformats.org/officeDocument/2006/relationships/oleObject" Target="../embeddings/oleObject179.bin"/><Relationship Id="rId36" Type="http://schemas.openxmlformats.org/officeDocument/2006/relationships/oleObject" Target="../embeddings/oleObject183.bin"/><Relationship Id="rId49" Type="http://schemas.openxmlformats.org/officeDocument/2006/relationships/image" Target="../media/image261.wmf"/><Relationship Id="rId10" Type="http://schemas.openxmlformats.org/officeDocument/2006/relationships/oleObject" Target="../embeddings/oleObject170.bin"/><Relationship Id="rId19" Type="http://schemas.openxmlformats.org/officeDocument/2006/relationships/image" Target="../media/image247.wmf"/><Relationship Id="rId31" Type="http://schemas.openxmlformats.org/officeDocument/2006/relationships/image" Target="../media/image253.wmf"/><Relationship Id="rId44" Type="http://schemas.openxmlformats.org/officeDocument/2006/relationships/oleObject" Target="../embeddings/oleObject188.bin"/><Relationship Id="rId4" Type="http://schemas.openxmlformats.org/officeDocument/2006/relationships/oleObject" Target="../embeddings/oleObject167.bin"/><Relationship Id="rId9" Type="http://schemas.openxmlformats.org/officeDocument/2006/relationships/image" Target="../media/image242.wmf"/><Relationship Id="rId14" Type="http://schemas.openxmlformats.org/officeDocument/2006/relationships/oleObject" Target="../embeddings/oleObject172.bin"/><Relationship Id="rId22" Type="http://schemas.openxmlformats.org/officeDocument/2006/relationships/oleObject" Target="../embeddings/oleObject176.bin"/><Relationship Id="rId27" Type="http://schemas.openxmlformats.org/officeDocument/2006/relationships/image" Target="../media/image251.wmf"/><Relationship Id="rId30" Type="http://schemas.openxmlformats.org/officeDocument/2006/relationships/oleObject" Target="../embeddings/oleObject180.bin"/><Relationship Id="rId35" Type="http://schemas.openxmlformats.org/officeDocument/2006/relationships/image" Target="../media/image255.wmf"/><Relationship Id="rId43" Type="http://schemas.openxmlformats.org/officeDocument/2006/relationships/oleObject" Target="../embeddings/oleObject187.bin"/><Relationship Id="rId48" Type="http://schemas.openxmlformats.org/officeDocument/2006/relationships/oleObject" Target="../embeddings/oleObject190.bin"/><Relationship Id="rId8" Type="http://schemas.openxmlformats.org/officeDocument/2006/relationships/oleObject" Target="../embeddings/oleObject169.bin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1.bin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262.wmf"/></Relationships>
</file>

<file path=ppt/slides/_rels/slide53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197.bin"/><Relationship Id="rId18" Type="http://schemas.openxmlformats.org/officeDocument/2006/relationships/image" Target="../media/image270.wmf"/><Relationship Id="rId26" Type="http://schemas.openxmlformats.org/officeDocument/2006/relationships/image" Target="../media/image274.wmf"/><Relationship Id="rId39" Type="http://schemas.openxmlformats.org/officeDocument/2006/relationships/image" Target="../media/image280.wmf"/><Relationship Id="rId3" Type="http://schemas.openxmlformats.org/officeDocument/2006/relationships/oleObject" Target="../embeddings/oleObject192.bin"/><Relationship Id="rId21" Type="http://schemas.openxmlformats.org/officeDocument/2006/relationships/oleObject" Target="../embeddings/oleObject201.bin"/><Relationship Id="rId34" Type="http://schemas.openxmlformats.org/officeDocument/2006/relationships/oleObject" Target="../embeddings/oleObject208.bin"/><Relationship Id="rId42" Type="http://schemas.openxmlformats.org/officeDocument/2006/relationships/oleObject" Target="../embeddings/oleObject212.bin"/><Relationship Id="rId47" Type="http://schemas.openxmlformats.org/officeDocument/2006/relationships/image" Target="../media/image284.wmf"/><Relationship Id="rId7" Type="http://schemas.openxmlformats.org/officeDocument/2006/relationships/oleObject" Target="../embeddings/oleObject194.bin"/><Relationship Id="rId12" Type="http://schemas.openxmlformats.org/officeDocument/2006/relationships/image" Target="../media/image267.wmf"/><Relationship Id="rId17" Type="http://schemas.openxmlformats.org/officeDocument/2006/relationships/oleObject" Target="../embeddings/oleObject199.bin"/><Relationship Id="rId25" Type="http://schemas.openxmlformats.org/officeDocument/2006/relationships/oleObject" Target="../embeddings/oleObject203.bin"/><Relationship Id="rId33" Type="http://schemas.openxmlformats.org/officeDocument/2006/relationships/image" Target="../media/image277.wmf"/><Relationship Id="rId38" Type="http://schemas.openxmlformats.org/officeDocument/2006/relationships/oleObject" Target="../embeddings/oleObject210.bin"/><Relationship Id="rId46" Type="http://schemas.openxmlformats.org/officeDocument/2006/relationships/oleObject" Target="../embeddings/oleObject214.bin"/><Relationship Id="rId2" Type="http://schemas.openxmlformats.org/officeDocument/2006/relationships/slideLayout" Target="../slideLayouts/slideLayout23.xml"/><Relationship Id="rId16" Type="http://schemas.openxmlformats.org/officeDocument/2006/relationships/image" Target="../media/image269.wmf"/><Relationship Id="rId20" Type="http://schemas.openxmlformats.org/officeDocument/2006/relationships/image" Target="../media/image271.wmf"/><Relationship Id="rId29" Type="http://schemas.openxmlformats.org/officeDocument/2006/relationships/image" Target="../media/image275.wmf"/><Relationship Id="rId41" Type="http://schemas.openxmlformats.org/officeDocument/2006/relationships/image" Target="../media/image281.wmf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64.wmf"/><Relationship Id="rId11" Type="http://schemas.openxmlformats.org/officeDocument/2006/relationships/oleObject" Target="../embeddings/oleObject196.bin"/><Relationship Id="rId24" Type="http://schemas.openxmlformats.org/officeDocument/2006/relationships/image" Target="../media/image273.wmf"/><Relationship Id="rId32" Type="http://schemas.openxmlformats.org/officeDocument/2006/relationships/oleObject" Target="../embeddings/oleObject207.bin"/><Relationship Id="rId37" Type="http://schemas.openxmlformats.org/officeDocument/2006/relationships/image" Target="../media/image279.wmf"/><Relationship Id="rId40" Type="http://schemas.openxmlformats.org/officeDocument/2006/relationships/oleObject" Target="../embeddings/oleObject211.bin"/><Relationship Id="rId45" Type="http://schemas.openxmlformats.org/officeDocument/2006/relationships/image" Target="../media/image283.wmf"/><Relationship Id="rId5" Type="http://schemas.openxmlformats.org/officeDocument/2006/relationships/oleObject" Target="../embeddings/oleObject193.bin"/><Relationship Id="rId15" Type="http://schemas.openxmlformats.org/officeDocument/2006/relationships/oleObject" Target="../embeddings/oleObject198.bin"/><Relationship Id="rId23" Type="http://schemas.openxmlformats.org/officeDocument/2006/relationships/oleObject" Target="../embeddings/oleObject202.bin"/><Relationship Id="rId28" Type="http://schemas.openxmlformats.org/officeDocument/2006/relationships/oleObject" Target="../embeddings/oleObject205.bin"/><Relationship Id="rId36" Type="http://schemas.openxmlformats.org/officeDocument/2006/relationships/oleObject" Target="../embeddings/oleObject209.bin"/><Relationship Id="rId49" Type="http://schemas.openxmlformats.org/officeDocument/2006/relationships/image" Target="../media/image285.wmf"/><Relationship Id="rId10" Type="http://schemas.openxmlformats.org/officeDocument/2006/relationships/image" Target="../media/image266.wmf"/><Relationship Id="rId19" Type="http://schemas.openxmlformats.org/officeDocument/2006/relationships/oleObject" Target="../embeddings/oleObject200.bin"/><Relationship Id="rId31" Type="http://schemas.openxmlformats.org/officeDocument/2006/relationships/image" Target="../media/image276.wmf"/><Relationship Id="rId44" Type="http://schemas.openxmlformats.org/officeDocument/2006/relationships/oleObject" Target="../embeddings/oleObject213.bin"/><Relationship Id="rId4" Type="http://schemas.openxmlformats.org/officeDocument/2006/relationships/image" Target="../media/image263.wmf"/><Relationship Id="rId9" Type="http://schemas.openxmlformats.org/officeDocument/2006/relationships/oleObject" Target="../embeddings/oleObject195.bin"/><Relationship Id="rId14" Type="http://schemas.openxmlformats.org/officeDocument/2006/relationships/image" Target="../media/image268.wmf"/><Relationship Id="rId22" Type="http://schemas.openxmlformats.org/officeDocument/2006/relationships/image" Target="../media/image272.wmf"/><Relationship Id="rId27" Type="http://schemas.openxmlformats.org/officeDocument/2006/relationships/oleObject" Target="../embeddings/oleObject204.bin"/><Relationship Id="rId30" Type="http://schemas.openxmlformats.org/officeDocument/2006/relationships/oleObject" Target="../embeddings/oleObject206.bin"/><Relationship Id="rId35" Type="http://schemas.openxmlformats.org/officeDocument/2006/relationships/image" Target="../media/image278.wmf"/><Relationship Id="rId43" Type="http://schemas.openxmlformats.org/officeDocument/2006/relationships/image" Target="../media/image282.wmf"/><Relationship Id="rId48" Type="http://schemas.openxmlformats.org/officeDocument/2006/relationships/oleObject" Target="../embeddings/oleObject215.bin"/><Relationship Id="rId8" Type="http://schemas.openxmlformats.org/officeDocument/2006/relationships/image" Target="../media/image265.wmf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8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87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217.bin"/><Relationship Id="rId5" Type="http://schemas.openxmlformats.org/officeDocument/2006/relationships/image" Target="../media/image286.wmf"/><Relationship Id="rId4" Type="http://schemas.openxmlformats.org/officeDocument/2006/relationships/oleObject" Target="../embeddings/oleObject216.bin"/><Relationship Id="rId9" Type="http://schemas.openxmlformats.org/officeDocument/2006/relationships/image" Target="../media/image288.wmf"/></Relationships>
</file>

<file path=ppt/slides/_rels/slide55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224.bin"/><Relationship Id="rId18" Type="http://schemas.openxmlformats.org/officeDocument/2006/relationships/image" Target="../media/image296.wmf"/><Relationship Id="rId26" Type="http://schemas.openxmlformats.org/officeDocument/2006/relationships/image" Target="../media/image300.wmf"/><Relationship Id="rId39" Type="http://schemas.openxmlformats.org/officeDocument/2006/relationships/oleObject" Target="../embeddings/oleObject237.bin"/><Relationship Id="rId21" Type="http://schemas.openxmlformats.org/officeDocument/2006/relationships/oleObject" Target="../embeddings/oleObject228.bin"/><Relationship Id="rId34" Type="http://schemas.openxmlformats.org/officeDocument/2006/relationships/image" Target="../media/image304.wmf"/><Relationship Id="rId42" Type="http://schemas.openxmlformats.org/officeDocument/2006/relationships/image" Target="../media/image308.wmf"/><Relationship Id="rId47" Type="http://schemas.openxmlformats.org/officeDocument/2006/relationships/oleObject" Target="../embeddings/oleObject241.bin"/><Relationship Id="rId50" Type="http://schemas.openxmlformats.org/officeDocument/2006/relationships/image" Target="../media/image312.wmf"/><Relationship Id="rId55" Type="http://schemas.openxmlformats.org/officeDocument/2006/relationships/oleObject" Target="../embeddings/oleObject245.bin"/><Relationship Id="rId63" Type="http://schemas.openxmlformats.org/officeDocument/2006/relationships/oleObject" Target="../embeddings/oleObject249.bin"/><Relationship Id="rId7" Type="http://schemas.openxmlformats.org/officeDocument/2006/relationships/oleObject" Target="../embeddings/oleObject221.bin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295.wmf"/><Relationship Id="rId20" Type="http://schemas.openxmlformats.org/officeDocument/2006/relationships/image" Target="../media/image297.wmf"/><Relationship Id="rId29" Type="http://schemas.openxmlformats.org/officeDocument/2006/relationships/oleObject" Target="../embeddings/oleObject232.bin"/><Relationship Id="rId41" Type="http://schemas.openxmlformats.org/officeDocument/2006/relationships/oleObject" Target="../embeddings/oleObject238.bin"/><Relationship Id="rId54" Type="http://schemas.openxmlformats.org/officeDocument/2006/relationships/image" Target="../media/image314.wmf"/><Relationship Id="rId62" Type="http://schemas.openxmlformats.org/officeDocument/2006/relationships/image" Target="../media/image318.wmf"/><Relationship Id="rId1" Type="http://schemas.openxmlformats.org/officeDocument/2006/relationships/vmlDrawing" Target="../drawings/vmlDrawing16.vml"/><Relationship Id="rId6" Type="http://schemas.openxmlformats.org/officeDocument/2006/relationships/image" Target="../media/image290.wmf"/><Relationship Id="rId11" Type="http://schemas.openxmlformats.org/officeDocument/2006/relationships/oleObject" Target="../embeddings/oleObject223.bin"/><Relationship Id="rId24" Type="http://schemas.openxmlformats.org/officeDocument/2006/relationships/image" Target="../media/image299.wmf"/><Relationship Id="rId32" Type="http://schemas.openxmlformats.org/officeDocument/2006/relationships/image" Target="../media/image303.wmf"/><Relationship Id="rId37" Type="http://schemas.openxmlformats.org/officeDocument/2006/relationships/oleObject" Target="../embeddings/oleObject236.bin"/><Relationship Id="rId40" Type="http://schemas.openxmlformats.org/officeDocument/2006/relationships/image" Target="../media/image307.wmf"/><Relationship Id="rId45" Type="http://schemas.openxmlformats.org/officeDocument/2006/relationships/oleObject" Target="../embeddings/oleObject240.bin"/><Relationship Id="rId53" Type="http://schemas.openxmlformats.org/officeDocument/2006/relationships/oleObject" Target="../embeddings/oleObject244.bin"/><Relationship Id="rId58" Type="http://schemas.openxmlformats.org/officeDocument/2006/relationships/image" Target="../media/image316.wmf"/><Relationship Id="rId5" Type="http://schemas.openxmlformats.org/officeDocument/2006/relationships/oleObject" Target="../embeddings/oleObject220.bin"/><Relationship Id="rId15" Type="http://schemas.openxmlformats.org/officeDocument/2006/relationships/oleObject" Target="../embeddings/oleObject225.bin"/><Relationship Id="rId23" Type="http://schemas.openxmlformats.org/officeDocument/2006/relationships/oleObject" Target="../embeddings/oleObject229.bin"/><Relationship Id="rId28" Type="http://schemas.openxmlformats.org/officeDocument/2006/relationships/image" Target="../media/image301.wmf"/><Relationship Id="rId36" Type="http://schemas.openxmlformats.org/officeDocument/2006/relationships/image" Target="../media/image305.wmf"/><Relationship Id="rId49" Type="http://schemas.openxmlformats.org/officeDocument/2006/relationships/oleObject" Target="../embeddings/oleObject242.bin"/><Relationship Id="rId57" Type="http://schemas.openxmlformats.org/officeDocument/2006/relationships/oleObject" Target="../embeddings/oleObject246.bin"/><Relationship Id="rId61" Type="http://schemas.openxmlformats.org/officeDocument/2006/relationships/oleObject" Target="../embeddings/oleObject248.bin"/><Relationship Id="rId10" Type="http://schemas.openxmlformats.org/officeDocument/2006/relationships/image" Target="../media/image292.wmf"/><Relationship Id="rId19" Type="http://schemas.openxmlformats.org/officeDocument/2006/relationships/oleObject" Target="../embeddings/oleObject227.bin"/><Relationship Id="rId31" Type="http://schemas.openxmlformats.org/officeDocument/2006/relationships/oleObject" Target="../embeddings/oleObject233.bin"/><Relationship Id="rId44" Type="http://schemas.openxmlformats.org/officeDocument/2006/relationships/image" Target="../media/image309.wmf"/><Relationship Id="rId52" Type="http://schemas.openxmlformats.org/officeDocument/2006/relationships/image" Target="../media/image313.wmf"/><Relationship Id="rId60" Type="http://schemas.openxmlformats.org/officeDocument/2006/relationships/image" Target="../media/image317.wmf"/><Relationship Id="rId4" Type="http://schemas.openxmlformats.org/officeDocument/2006/relationships/image" Target="../media/image289.wmf"/><Relationship Id="rId9" Type="http://schemas.openxmlformats.org/officeDocument/2006/relationships/oleObject" Target="../embeddings/oleObject222.bin"/><Relationship Id="rId14" Type="http://schemas.openxmlformats.org/officeDocument/2006/relationships/image" Target="../media/image294.wmf"/><Relationship Id="rId22" Type="http://schemas.openxmlformats.org/officeDocument/2006/relationships/image" Target="../media/image298.wmf"/><Relationship Id="rId27" Type="http://schemas.openxmlformats.org/officeDocument/2006/relationships/oleObject" Target="../embeddings/oleObject231.bin"/><Relationship Id="rId30" Type="http://schemas.openxmlformats.org/officeDocument/2006/relationships/image" Target="../media/image302.wmf"/><Relationship Id="rId35" Type="http://schemas.openxmlformats.org/officeDocument/2006/relationships/oleObject" Target="../embeddings/oleObject235.bin"/><Relationship Id="rId43" Type="http://schemas.openxmlformats.org/officeDocument/2006/relationships/oleObject" Target="../embeddings/oleObject239.bin"/><Relationship Id="rId48" Type="http://schemas.openxmlformats.org/officeDocument/2006/relationships/image" Target="../media/image311.wmf"/><Relationship Id="rId56" Type="http://schemas.openxmlformats.org/officeDocument/2006/relationships/image" Target="../media/image315.wmf"/><Relationship Id="rId64" Type="http://schemas.openxmlformats.org/officeDocument/2006/relationships/image" Target="../media/image319.wmf"/><Relationship Id="rId8" Type="http://schemas.openxmlformats.org/officeDocument/2006/relationships/image" Target="../media/image291.wmf"/><Relationship Id="rId51" Type="http://schemas.openxmlformats.org/officeDocument/2006/relationships/oleObject" Target="../embeddings/oleObject243.bin"/><Relationship Id="rId3" Type="http://schemas.openxmlformats.org/officeDocument/2006/relationships/oleObject" Target="../embeddings/oleObject219.bin"/><Relationship Id="rId12" Type="http://schemas.openxmlformats.org/officeDocument/2006/relationships/image" Target="../media/image293.wmf"/><Relationship Id="rId17" Type="http://schemas.openxmlformats.org/officeDocument/2006/relationships/oleObject" Target="../embeddings/oleObject226.bin"/><Relationship Id="rId25" Type="http://schemas.openxmlformats.org/officeDocument/2006/relationships/oleObject" Target="../embeddings/oleObject230.bin"/><Relationship Id="rId33" Type="http://schemas.openxmlformats.org/officeDocument/2006/relationships/oleObject" Target="../embeddings/oleObject234.bin"/><Relationship Id="rId38" Type="http://schemas.openxmlformats.org/officeDocument/2006/relationships/image" Target="../media/image306.wmf"/><Relationship Id="rId46" Type="http://schemas.openxmlformats.org/officeDocument/2006/relationships/image" Target="../media/image310.wmf"/><Relationship Id="rId59" Type="http://schemas.openxmlformats.org/officeDocument/2006/relationships/oleObject" Target="../embeddings/oleObject247.bin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2.wmf"/><Relationship Id="rId3" Type="http://schemas.openxmlformats.org/officeDocument/2006/relationships/oleObject" Target="../embeddings/oleObject250.bin"/><Relationship Id="rId7" Type="http://schemas.openxmlformats.org/officeDocument/2006/relationships/oleObject" Target="../embeddings/oleObject252.bin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321.wmf"/><Relationship Id="rId5" Type="http://schemas.openxmlformats.org/officeDocument/2006/relationships/oleObject" Target="../embeddings/oleObject251.bin"/><Relationship Id="rId4" Type="http://schemas.openxmlformats.org/officeDocument/2006/relationships/image" Target="../media/image320.wmf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5.wmf"/><Relationship Id="rId13" Type="http://schemas.openxmlformats.org/officeDocument/2006/relationships/oleObject" Target="../embeddings/oleObject258.bin"/><Relationship Id="rId18" Type="http://schemas.openxmlformats.org/officeDocument/2006/relationships/image" Target="../media/image330.wmf"/><Relationship Id="rId26" Type="http://schemas.openxmlformats.org/officeDocument/2006/relationships/image" Target="../media/image334.wmf"/><Relationship Id="rId3" Type="http://schemas.openxmlformats.org/officeDocument/2006/relationships/oleObject" Target="../embeddings/oleObject253.bin"/><Relationship Id="rId21" Type="http://schemas.openxmlformats.org/officeDocument/2006/relationships/oleObject" Target="../embeddings/oleObject262.bin"/><Relationship Id="rId34" Type="http://schemas.openxmlformats.org/officeDocument/2006/relationships/image" Target="../media/image338.wmf"/><Relationship Id="rId7" Type="http://schemas.openxmlformats.org/officeDocument/2006/relationships/oleObject" Target="../embeddings/oleObject255.bin"/><Relationship Id="rId12" Type="http://schemas.openxmlformats.org/officeDocument/2006/relationships/image" Target="../media/image327.wmf"/><Relationship Id="rId17" Type="http://schemas.openxmlformats.org/officeDocument/2006/relationships/oleObject" Target="../embeddings/oleObject260.bin"/><Relationship Id="rId25" Type="http://schemas.openxmlformats.org/officeDocument/2006/relationships/oleObject" Target="../embeddings/oleObject264.bin"/><Relationship Id="rId33" Type="http://schemas.openxmlformats.org/officeDocument/2006/relationships/oleObject" Target="../embeddings/oleObject268.bin"/><Relationship Id="rId38" Type="http://schemas.openxmlformats.org/officeDocument/2006/relationships/image" Target="../media/image340.wmf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329.wmf"/><Relationship Id="rId20" Type="http://schemas.openxmlformats.org/officeDocument/2006/relationships/image" Target="../media/image331.wmf"/><Relationship Id="rId29" Type="http://schemas.openxmlformats.org/officeDocument/2006/relationships/oleObject" Target="../embeddings/oleObject266.bin"/><Relationship Id="rId1" Type="http://schemas.openxmlformats.org/officeDocument/2006/relationships/vmlDrawing" Target="../drawings/vmlDrawing18.vml"/><Relationship Id="rId6" Type="http://schemas.openxmlformats.org/officeDocument/2006/relationships/image" Target="../media/image324.wmf"/><Relationship Id="rId11" Type="http://schemas.openxmlformats.org/officeDocument/2006/relationships/oleObject" Target="../embeddings/oleObject257.bin"/><Relationship Id="rId24" Type="http://schemas.openxmlformats.org/officeDocument/2006/relationships/image" Target="../media/image333.wmf"/><Relationship Id="rId32" Type="http://schemas.openxmlformats.org/officeDocument/2006/relationships/image" Target="../media/image337.wmf"/><Relationship Id="rId37" Type="http://schemas.openxmlformats.org/officeDocument/2006/relationships/oleObject" Target="../embeddings/oleObject270.bin"/><Relationship Id="rId5" Type="http://schemas.openxmlformats.org/officeDocument/2006/relationships/oleObject" Target="../embeddings/oleObject254.bin"/><Relationship Id="rId15" Type="http://schemas.openxmlformats.org/officeDocument/2006/relationships/oleObject" Target="../embeddings/oleObject259.bin"/><Relationship Id="rId23" Type="http://schemas.openxmlformats.org/officeDocument/2006/relationships/oleObject" Target="../embeddings/oleObject263.bin"/><Relationship Id="rId28" Type="http://schemas.openxmlformats.org/officeDocument/2006/relationships/image" Target="../media/image335.wmf"/><Relationship Id="rId36" Type="http://schemas.openxmlformats.org/officeDocument/2006/relationships/image" Target="../media/image339.wmf"/><Relationship Id="rId10" Type="http://schemas.openxmlformats.org/officeDocument/2006/relationships/image" Target="../media/image326.wmf"/><Relationship Id="rId19" Type="http://schemas.openxmlformats.org/officeDocument/2006/relationships/oleObject" Target="../embeddings/oleObject261.bin"/><Relationship Id="rId31" Type="http://schemas.openxmlformats.org/officeDocument/2006/relationships/oleObject" Target="../embeddings/oleObject267.bin"/><Relationship Id="rId4" Type="http://schemas.openxmlformats.org/officeDocument/2006/relationships/image" Target="../media/image323.wmf"/><Relationship Id="rId9" Type="http://schemas.openxmlformats.org/officeDocument/2006/relationships/oleObject" Target="../embeddings/oleObject256.bin"/><Relationship Id="rId14" Type="http://schemas.openxmlformats.org/officeDocument/2006/relationships/image" Target="../media/image328.wmf"/><Relationship Id="rId22" Type="http://schemas.openxmlformats.org/officeDocument/2006/relationships/image" Target="../media/image332.wmf"/><Relationship Id="rId27" Type="http://schemas.openxmlformats.org/officeDocument/2006/relationships/oleObject" Target="../embeddings/oleObject265.bin"/><Relationship Id="rId30" Type="http://schemas.openxmlformats.org/officeDocument/2006/relationships/image" Target="../media/image336.wmf"/><Relationship Id="rId35" Type="http://schemas.openxmlformats.org/officeDocument/2006/relationships/oleObject" Target="../embeddings/oleObject269.bin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341.wmf"/><Relationship Id="rId4" Type="http://schemas.openxmlformats.org/officeDocument/2006/relationships/oleObject" Target="../embeddings/oleObject271.bin"/></Relationships>
</file>

<file path=ppt/slides/_rels/slide5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46.wmf"/><Relationship Id="rId18" Type="http://schemas.openxmlformats.org/officeDocument/2006/relationships/image" Target="../media/image348.wmf"/><Relationship Id="rId26" Type="http://schemas.openxmlformats.org/officeDocument/2006/relationships/oleObject" Target="../embeddings/oleObject284.bin"/><Relationship Id="rId39" Type="http://schemas.openxmlformats.org/officeDocument/2006/relationships/image" Target="../media/image358.wmf"/><Relationship Id="rId21" Type="http://schemas.openxmlformats.org/officeDocument/2006/relationships/oleObject" Target="../embeddings/oleObject281.bin"/><Relationship Id="rId34" Type="http://schemas.openxmlformats.org/officeDocument/2006/relationships/oleObject" Target="../embeddings/oleObject288.bin"/><Relationship Id="rId42" Type="http://schemas.openxmlformats.org/officeDocument/2006/relationships/oleObject" Target="../embeddings/oleObject292.bin"/><Relationship Id="rId47" Type="http://schemas.openxmlformats.org/officeDocument/2006/relationships/image" Target="../media/image362.wmf"/><Relationship Id="rId50" Type="http://schemas.openxmlformats.org/officeDocument/2006/relationships/image" Target="../media/image363.wmf"/><Relationship Id="rId55" Type="http://schemas.openxmlformats.org/officeDocument/2006/relationships/image" Target="../media/image365.wmf"/><Relationship Id="rId63" Type="http://schemas.openxmlformats.org/officeDocument/2006/relationships/oleObject" Target="../embeddings/oleObject304.bin"/><Relationship Id="rId68" Type="http://schemas.openxmlformats.org/officeDocument/2006/relationships/image" Target="../media/image370.wmf"/><Relationship Id="rId7" Type="http://schemas.openxmlformats.org/officeDocument/2006/relationships/image" Target="../media/image343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278.bin"/><Relationship Id="rId29" Type="http://schemas.openxmlformats.org/officeDocument/2006/relationships/image" Target="../media/image353.wmf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273.bin"/><Relationship Id="rId11" Type="http://schemas.openxmlformats.org/officeDocument/2006/relationships/image" Target="../media/image345.wmf"/><Relationship Id="rId24" Type="http://schemas.openxmlformats.org/officeDocument/2006/relationships/image" Target="../media/image351.wmf"/><Relationship Id="rId32" Type="http://schemas.openxmlformats.org/officeDocument/2006/relationships/oleObject" Target="../embeddings/oleObject287.bin"/><Relationship Id="rId37" Type="http://schemas.openxmlformats.org/officeDocument/2006/relationships/image" Target="../media/image357.wmf"/><Relationship Id="rId40" Type="http://schemas.openxmlformats.org/officeDocument/2006/relationships/oleObject" Target="../embeddings/oleObject291.bin"/><Relationship Id="rId45" Type="http://schemas.openxmlformats.org/officeDocument/2006/relationships/image" Target="../media/image361.wmf"/><Relationship Id="rId53" Type="http://schemas.openxmlformats.org/officeDocument/2006/relationships/oleObject" Target="../embeddings/oleObject298.bin"/><Relationship Id="rId58" Type="http://schemas.openxmlformats.org/officeDocument/2006/relationships/oleObject" Target="../embeddings/oleObject301.bin"/><Relationship Id="rId66" Type="http://schemas.openxmlformats.org/officeDocument/2006/relationships/image" Target="../media/image369.wmf"/><Relationship Id="rId5" Type="http://schemas.openxmlformats.org/officeDocument/2006/relationships/image" Target="../media/image342.wmf"/><Relationship Id="rId15" Type="http://schemas.openxmlformats.org/officeDocument/2006/relationships/image" Target="../media/image347.wmf"/><Relationship Id="rId23" Type="http://schemas.openxmlformats.org/officeDocument/2006/relationships/oleObject" Target="../embeddings/oleObject282.bin"/><Relationship Id="rId28" Type="http://schemas.openxmlformats.org/officeDocument/2006/relationships/oleObject" Target="../embeddings/oleObject285.bin"/><Relationship Id="rId36" Type="http://schemas.openxmlformats.org/officeDocument/2006/relationships/oleObject" Target="../embeddings/oleObject289.bin"/><Relationship Id="rId49" Type="http://schemas.openxmlformats.org/officeDocument/2006/relationships/oleObject" Target="../embeddings/oleObject296.bin"/><Relationship Id="rId57" Type="http://schemas.openxmlformats.org/officeDocument/2006/relationships/image" Target="../media/image366.wmf"/><Relationship Id="rId61" Type="http://schemas.openxmlformats.org/officeDocument/2006/relationships/oleObject" Target="../embeddings/oleObject303.bin"/><Relationship Id="rId10" Type="http://schemas.openxmlformats.org/officeDocument/2006/relationships/oleObject" Target="../embeddings/oleObject275.bin"/><Relationship Id="rId19" Type="http://schemas.openxmlformats.org/officeDocument/2006/relationships/oleObject" Target="../embeddings/oleObject280.bin"/><Relationship Id="rId31" Type="http://schemas.openxmlformats.org/officeDocument/2006/relationships/image" Target="../media/image354.wmf"/><Relationship Id="rId44" Type="http://schemas.openxmlformats.org/officeDocument/2006/relationships/oleObject" Target="../embeddings/oleObject293.bin"/><Relationship Id="rId52" Type="http://schemas.openxmlformats.org/officeDocument/2006/relationships/image" Target="../media/image364.wmf"/><Relationship Id="rId60" Type="http://schemas.openxmlformats.org/officeDocument/2006/relationships/image" Target="../media/image367.wmf"/><Relationship Id="rId65" Type="http://schemas.openxmlformats.org/officeDocument/2006/relationships/oleObject" Target="../embeddings/oleObject306.bin"/><Relationship Id="rId4" Type="http://schemas.openxmlformats.org/officeDocument/2006/relationships/oleObject" Target="../embeddings/oleObject272.bin"/><Relationship Id="rId9" Type="http://schemas.openxmlformats.org/officeDocument/2006/relationships/image" Target="../media/image344.wmf"/><Relationship Id="rId14" Type="http://schemas.openxmlformats.org/officeDocument/2006/relationships/oleObject" Target="../embeddings/oleObject277.bin"/><Relationship Id="rId22" Type="http://schemas.openxmlformats.org/officeDocument/2006/relationships/image" Target="../media/image350.wmf"/><Relationship Id="rId27" Type="http://schemas.openxmlformats.org/officeDocument/2006/relationships/image" Target="../media/image352.wmf"/><Relationship Id="rId30" Type="http://schemas.openxmlformats.org/officeDocument/2006/relationships/oleObject" Target="../embeddings/oleObject286.bin"/><Relationship Id="rId35" Type="http://schemas.openxmlformats.org/officeDocument/2006/relationships/image" Target="../media/image356.wmf"/><Relationship Id="rId43" Type="http://schemas.openxmlformats.org/officeDocument/2006/relationships/image" Target="../media/image360.wmf"/><Relationship Id="rId48" Type="http://schemas.openxmlformats.org/officeDocument/2006/relationships/oleObject" Target="../embeddings/oleObject295.bin"/><Relationship Id="rId56" Type="http://schemas.openxmlformats.org/officeDocument/2006/relationships/oleObject" Target="../embeddings/oleObject300.bin"/><Relationship Id="rId64" Type="http://schemas.openxmlformats.org/officeDocument/2006/relationships/oleObject" Target="../embeddings/oleObject305.bin"/><Relationship Id="rId8" Type="http://schemas.openxmlformats.org/officeDocument/2006/relationships/oleObject" Target="../embeddings/oleObject274.bin"/><Relationship Id="rId51" Type="http://schemas.openxmlformats.org/officeDocument/2006/relationships/oleObject" Target="../embeddings/oleObject297.bin"/><Relationship Id="rId3" Type="http://schemas.openxmlformats.org/officeDocument/2006/relationships/notesSlide" Target="../notesSlides/notesSlide9.xml"/><Relationship Id="rId12" Type="http://schemas.openxmlformats.org/officeDocument/2006/relationships/oleObject" Target="../embeddings/oleObject276.bin"/><Relationship Id="rId17" Type="http://schemas.openxmlformats.org/officeDocument/2006/relationships/oleObject" Target="../embeddings/oleObject279.bin"/><Relationship Id="rId25" Type="http://schemas.openxmlformats.org/officeDocument/2006/relationships/oleObject" Target="../embeddings/oleObject283.bin"/><Relationship Id="rId33" Type="http://schemas.openxmlformats.org/officeDocument/2006/relationships/image" Target="../media/image355.wmf"/><Relationship Id="rId38" Type="http://schemas.openxmlformats.org/officeDocument/2006/relationships/oleObject" Target="../embeddings/oleObject290.bin"/><Relationship Id="rId46" Type="http://schemas.openxmlformats.org/officeDocument/2006/relationships/oleObject" Target="../embeddings/oleObject294.bin"/><Relationship Id="rId59" Type="http://schemas.openxmlformats.org/officeDocument/2006/relationships/oleObject" Target="../embeddings/oleObject302.bin"/><Relationship Id="rId67" Type="http://schemas.openxmlformats.org/officeDocument/2006/relationships/oleObject" Target="../embeddings/oleObject307.bin"/><Relationship Id="rId20" Type="http://schemas.openxmlformats.org/officeDocument/2006/relationships/image" Target="../media/image349.wmf"/><Relationship Id="rId41" Type="http://schemas.openxmlformats.org/officeDocument/2006/relationships/image" Target="../media/image359.wmf"/><Relationship Id="rId54" Type="http://schemas.openxmlformats.org/officeDocument/2006/relationships/oleObject" Target="../embeddings/oleObject299.bin"/><Relationship Id="rId62" Type="http://schemas.openxmlformats.org/officeDocument/2006/relationships/image" Target="../media/image368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8.bin"/><Relationship Id="rId2" Type="http://schemas.openxmlformats.org/officeDocument/2006/relationships/slideLayout" Target="../slideLayouts/slideLayout27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371.wmf"/></Relationships>
</file>

<file path=ppt/slides/_rels/slide61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314.bin"/><Relationship Id="rId18" Type="http://schemas.openxmlformats.org/officeDocument/2006/relationships/image" Target="../media/image379.wmf"/><Relationship Id="rId26" Type="http://schemas.openxmlformats.org/officeDocument/2006/relationships/oleObject" Target="../embeddings/oleObject322.bin"/><Relationship Id="rId39" Type="http://schemas.openxmlformats.org/officeDocument/2006/relationships/image" Target="../media/image388.wmf"/><Relationship Id="rId3" Type="http://schemas.openxmlformats.org/officeDocument/2006/relationships/oleObject" Target="../embeddings/oleObject309.bin"/><Relationship Id="rId21" Type="http://schemas.openxmlformats.org/officeDocument/2006/relationships/image" Target="../media/image380.wmf"/><Relationship Id="rId34" Type="http://schemas.openxmlformats.org/officeDocument/2006/relationships/oleObject" Target="../embeddings/oleObject326.bin"/><Relationship Id="rId42" Type="http://schemas.openxmlformats.org/officeDocument/2006/relationships/oleObject" Target="../embeddings/oleObject330.bin"/><Relationship Id="rId47" Type="http://schemas.openxmlformats.org/officeDocument/2006/relationships/image" Target="../media/image392.wmf"/><Relationship Id="rId50" Type="http://schemas.openxmlformats.org/officeDocument/2006/relationships/oleObject" Target="../embeddings/oleObject334.bin"/><Relationship Id="rId7" Type="http://schemas.openxmlformats.org/officeDocument/2006/relationships/oleObject" Target="../embeddings/oleObject311.bin"/><Relationship Id="rId12" Type="http://schemas.openxmlformats.org/officeDocument/2006/relationships/image" Target="../media/image376.wmf"/><Relationship Id="rId17" Type="http://schemas.openxmlformats.org/officeDocument/2006/relationships/oleObject" Target="../embeddings/oleObject316.bin"/><Relationship Id="rId25" Type="http://schemas.openxmlformats.org/officeDocument/2006/relationships/image" Target="../media/image381.wmf"/><Relationship Id="rId33" Type="http://schemas.openxmlformats.org/officeDocument/2006/relationships/image" Target="../media/image385.wmf"/><Relationship Id="rId38" Type="http://schemas.openxmlformats.org/officeDocument/2006/relationships/oleObject" Target="../embeddings/oleObject328.bin"/><Relationship Id="rId46" Type="http://schemas.openxmlformats.org/officeDocument/2006/relationships/oleObject" Target="../embeddings/oleObject332.bin"/><Relationship Id="rId2" Type="http://schemas.openxmlformats.org/officeDocument/2006/relationships/slideLayout" Target="../slideLayouts/slideLayout28.xml"/><Relationship Id="rId16" Type="http://schemas.openxmlformats.org/officeDocument/2006/relationships/image" Target="../media/image378.wmf"/><Relationship Id="rId20" Type="http://schemas.openxmlformats.org/officeDocument/2006/relationships/oleObject" Target="../embeddings/oleObject318.bin"/><Relationship Id="rId29" Type="http://schemas.openxmlformats.org/officeDocument/2006/relationships/image" Target="../media/image383.wmf"/><Relationship Id="rId41" Type="http://schemas.openxmlformats.org/officeDocument/2006/relationships/image" Target="../media/image389.wmf"/><Relationship Id="rId1" Type="http://schemas.openxmlformats.org/officeDocument/2006/relationships/vmlDrawing" Target="../drawings/vmlDrawing22.vml"/><Relationship Id="rId6" Type="http://schemas.openxmlformats.org/officeDocument/2006/relationships/image" Target="../media/image373.wmf"/><Relationship Id="rId11" Type="http://schemas.openxmlformats.org/officeDocument/2006/relationships/oleObject" Target="../embeddings/oleObject313.bin"/><Relationship Id="rId24" Type="http://schemas.openxmlformats.org/officeDocument/2006/relationships/oleObject" Target="../embeddings/oleObject321.bin"/><Relationship Id="rId32" Type="http://schemas.openxmlformats.org/officeDocument/2006/relationships/oleObject" Target="../embeddings/oleObject325.bin"/><Relationship Id="rId37" Type="http://schemas.openxmlformats.org/officeDocument/2006/relationships/image" Target="../media/image387.wmf"/><Relationship Id="rId40" Type="http://schemas.openxmlformats.org/officeDocument/2006/relationships/oleObject" Target="../embeddings/oleObject329.bin"/><Relationship Id="rId45" Type="http://schemas.openxmlformats.org/officeDocument/2006/relationships/image" Target="../media/image391.wmf"/><Relationship Id="rId5" Type="http://schemas.openxmlformats.org/officeDocument/2006/relationships/oleObject" Target="../embeddings/oleObject310.bin"/><Relationship Id="rId15" Type="http://schemas.openxmlformats.org/officeDocument/2006/relationships/oleObject" Target="../embeddings/oleObject315.bin"/><Relationship Id="rId23" Type="http://schemas.openxmlformats.org/officeDocument/2006/relationships/oleObject" Target="../embeddings/oleObject320.bin"/><Relationship Id="rId28" Type="http://schemas.openxmlformats.org/officeDocument/2006/relationships/oleObject" Target="../embeddings/oleObject323.bin"/><Relationship Id="rId36" Type="http://schemas.openxmlformats.org/officeDocument/2006/relationships/oleObject" Target="../embeddings/oleObject327.bin"/><Relationship Id="rId49" Type="http://schemas.openxmlformats.org/officeDocument/2006/relationships/image" Target="NULL"/><Relationship Id="rId10" Type="http://schemas.openxmlformats.org/officeDocument/2006/relationships/image" Target="../media/image375.wmf"/><Relationship Id="rId19" Type="http://schemas.openxmlformats.org/officeDocument/2006/relationships/oleObject" Target="../embeddings/oleObject317.bin"/><Relationship Id="rId31" Type="http://schemas.openxmlformats.org/officeDocument/2006/relationships/image" Target="../media/image384.wmf"/><Relationship Id="rId44" Type="http://schemas.openxmlformats.org/officeDocument/2006/relationships/oleObject" Target="../embeddings/oleObject331.bin"/><Relationship Id="rId4" Type="http://schemas.openxmlformats.org/officeDocument/2006/relationships/image" Target="../media/image372.wmf"/><Relationship Id="rId9" Type="http://schemas.openxmlformats.org/officeDocument/2006/relationships/oleObject" Target="../embeddings/oleObject312.bin"/><Relationship Id="rId14" Type="http://schemas.openxmlformats.org/officeDocument/2006/relationships/image" Target="../media/image377.wmf"/><Relationship Id="rId22" Type="http://schemas.openxmlformats.org/officeDocument/2006/relationships/oleObject" Target="../embeddings/oleObject319.bin"/><Relationship Id="rId27" Type="http://schemas.openxmlformats.org/officeDocument/2006/relationships/image" Target="../media/image382.wmf"/><Relationship Id="rId30" Type="http://schemas.openxmlformats.org/officeDocument/2006/relationships/oleObject" Target="../embeddings/oleObject324.bin"/><Relationship Id="rId35" Type="http://schemas.openxmlformats.org/officeDocument/2006/relationships/image" Target="../media/image386.wmf"/><Relationship Id="rId43" Type="http://schemas.openxmlformats.org/officeDocument/2006/relationships/image" Target="../media/image390.wmf"/><Relationship Id="rId48" Type="http://schemas.openxmlformats.org/officeDocument/2006/relationships/oleObject" Target="../embeddings/oleObject333.bin"/><Relationship Id="rId8" Type="http://schemas.openxmlformats.org/officeDocument/2006/relationships/image" Target="../media/image374.wmf"/><Relationship Id="rId51" Type="http://schemas.openxmlformats.org/officeDocument/2006/relationships/image" Target="../media/image393.wm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5.bin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394.wmf"/></Relationships>
</file>

<file path=ppt/slides/_rels/slide63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341.bin"/><Relationship Id="rId18" Type="http://schemas.openxmlformats.org/officeDocument/2006/relationships/oleObject" Target="../embeddings/oleObject344.bin"/><Relationship Id="rId26" Type="http://schemas.openxmlformats.org/officeDocument/2006/relationships/oleObject" Target="../embeddings/oleObject348.bin"/><Relationship Id="rId39" Type="http://schemas.openxmlformats.org/officeDocument/2006/relationships/oleObject" Target="../embeddings/oleObject355.bin"/><Relationship Id="rId21" Type="http://schemas.openxmlformats.org/officeDocument/2006/relationships/image" Target="../media/image403.wmf"/><Relationship Id="rId34" Type="http://schemas.openxmlformats.org/officeDocument/2006/relationships/image" Target="../media/image409.wmf"/><Relationship Id="rId42" Type="http://schemas.openxmlformats.org/officeDocument/2006/relationships/image" Target="../media/image413.wmf"/><Relationship Id="rId47" Type="http://schemas.openxmlformats.org/officeDocument/2006/relationships/oleObject" Target="../embeddings/oleObject359.bin"/><Relationship Id="rId50" Type="http://schemas.openxmlformats.org/officeDocument/2006/relationships/image" Target="../media/image417.wmf"/><Relationship Id="rId55" Type="http://schemas.openxmlformats.org/officeDocument/2006/relationships/oleObject" Target="../embeddings/oleObject363.bin"/><Relationship Id="rId7" Type="http://schemas.openxmlformats.org/officeDocument/2006/relationships/oleObject" Target="../embeddings/oleObject338.bin"/><Relationship Id="rId12" Type="http://schemas.openxmlformats.org/officeDocument/2006/relationships/image" Target="../media/image399.wmf"/><Relationship Id="rId17" Type="http://schemas.openxmlformats.org/officeDocument/2006/relationships/image" Target="../media/image401.wmf"/><Relationship Id="rId25" Type="http://schemas.openxmlformats.org/officeDocument/2006/relationships/image" Target="../media/image405.wmf"/><Relationship Id="rId33" Type="http://schemas.openxmlformats.org/officeDocument/2006/relationships/oleObject" Target="../embeddings/oleObject352.bin"/><Relationship Id="rId38" Type="http://schemas.openxmlformats.org/officeDocument/2006/relationships/image" Target="../media/image411.wmf"/><Relationship Id="rId46" Type="http://schemas.openxmlformats.org/officeDocument/2006/relationships/image" Target="../media/image415.wmf"/><Relationship Id="rId2" Type="http://schemas.openxmlformats.org/officeDocument/2006/relationships/slideLayout" Target="../slideLayouts/slideLayout30.xml"/><Relationship Id="rId16" Type="http://schemas.openxmlformats.org/officeDocument/2006/relationships/oleObject" Target="../embeddings/oleObject343.bin"/><Relationship Id="rId20" Type="http://schemas.openxmlformats.org/officeDocument/2006/relationships/oleObject" Target="../embeddings/oleObject345.bin"/><Relationship Id="rId29" Type="http://schemas.openxmlformats.org/officeDocument/2006/relationships/image" Target="../media/image407.wmf"/><Relationship Id="rId41" Type="http://schemas.openxmlformats.org/officeDocument/2006/relationships/oleObject" Target="../embeddings/oleObject356.bin"/><Relationship Id="rId54" Type="http://schemas.openxmlformats.org/officeDocument/2006/relationships/image" Target="../media/image419.wmf"/><Relationship Id="rId1" Type="http://schemas.openxmlformats.org/officeDocument/2006/relationships/vmlDrawing" Target="../drawings/vmlDrawing24.vml"/><Relationship Id="rId6" Type="http://schemas.openxmlformats.org/officeDocument/2006/relationships/image" Target="../media/image396.wmf"/><Relationship Id="rId11" Type="http://schemas.openxmlformats.org/officeDocument/2006/relationships/oleObject" Target="../embeddings/oleObject340.bin"/><Relationship Id="rId24" Type="http://schemas.openxmlformats.org/officeDocument/2006/relationships/oleObject" Target="../embeddings/oleObject347.bin"/><Relationship Id="rId32" Type="http://schemas.openxmlformats.org/officeDocument/2006/relationships/image" Target="../media/image408.wmf"/><Relationship Id="rId37" Type="http://schemas.openxmlformats.org/officeDocument/2006/relationships/oleObject" Target="../embeddings/oleObject354.bin"/><Relationship Id="rId40" Type="http://schemas.openxmlformats.org/officeDocument/2006/relationships/image" Target="../media/image412.wmf"/><Relationship Id="rId45" Type="http://schemas.openxmlformats.org/officeDocument/2006/relationships/oleObject" Target="../embeddings/oleObject358.bin"/><Relationship Id="rId53" Type="http://schemas.openxmlformats.org/officeDocument/2006/relationships/oleObject" Target="../embeddings/oleObject362.bin"/><Relationship Id="rId58" Type="http://schemas.openxmlformats.org/officeDocument/2006/relationships/image" Target="../media/image421.wmf"/><Relationship Id="rId5" Type="http://schemas.openxmlformats.org/officeDocument/2006/relationships/oleObject" Target="../embeddings/oleObject337.bin"/><Relationship Id="rId15" Type="http://schemas.openxmlformats.org/officeDocument/2006/relationships/oleObject" Target="../embeddings/oleObject342.bin"/><Relationship Id="rId23" Type="http://schemas.openxmlformats.org/officeDocument/2006/relationships/image" Target="../media/image404.wmf"/><Relationship Id="rId28" Type="http://schemas.openxmlformats.org/officeDocument/2006/relationships/oleObject" Target="../embeddings/oleObject349.bin"/><Relationship Id="rId36" Type="http://schemas.openxmlformats.org/officeDocument/2006/relationships/image" Target="../media/image410.wmf"/><Relationship Id="rId49" Type="http://schemas.openxmlformats.org/officeDocument/2006/relationships/oleObject" Target="../embeddings/oleObject360.bin"/><Relationship Id="rId57" Type="http://schemas.openxmlformats.org/officeDocument/2006/relationships/oleObject" Target="../embeddings/oleObject364.bin"/><Relationship Id="rId10" Type="http://schemas.openxmlformats.org/officeDocument/2006/relationships/image" Target="../media/image398.wmf"/><Relationship Id="rId19" Type="http://schemas.openxmlformats.org/officeDocument/2006/relationships/image" Target="../media/image402.wmf"/><Relationship Id="rId31" Type="http://schemas.openxmlformats.org/officeDocument/2006/relationships/oleObject" Target="../embeddings/oleObject351.bin"/><Relationship Id="rId44" Type="http://schemas.openxmlformats.org/officeDocument/2006/relationships/image" Target="../media/image414.wmf"/><Relationship Id="rId52" Type="http://schemas.openxmlformats.org/officeDocument/2006/relationships/image" Target="../media/image418.wmf"/><Relationship Id="rId4" Type="http://schemas.openxmlformats.org/officeDocument/2006/relationships/image" Target="../media/image395.wmf"/><Relationship Id="rId9" Type="http://schemas.openxmlformats.org/officeDocument/2006/relationships/oleObject" Target="../embeddings/oleObject339.bin"/><Relationship Id="rId14" Type="http://schemas.openxmlformats.org/officeDocument/2006/relationships/image" Target="../media/image400.wmf"/><Relationship Id="rId22" Type="http://schemas.openxmlformats.org/officeDocument/2006/relationships/oleObject" Target="../embeddings/oleObject346.bin"/><Relationship Id="rId27" Type="http://schemas.openxmlformats.org/officeDocument/2006/relationships/image" Target="../media/image406.wmf"/><Relationship Id="rId30" Type="http://schemas.openxmlformats.org/officeDocument/2006/relationships/oleObject" Target="../embeddings/oleObject350.bin"/><Relationship Id="rId35" Type="http://schemas.openxmlformats.org/officeDocument/2006/relationships/oleObject" Target="../embeddings/oleObject353.bin"/><Relationship Id="rId43" Type="http://schemas.openxmlformats.org/officeDocument/2006/relationships/oleObject" Target="../embeddings/oleObject357.bin"/><Relationship Id="rId48" Type="http://schemas.openxmlformats.org/officeDocument/2006/relationships/image" Target="../media/image416.wmf"/><Relationship Id="rId56" Type="http://schemas.openxmlformats.org/officeDocument/2006/relationships/image" Target="../media/image420.wmf"/><Relationship Id="rId8" Type="http://schemas.openxmlformats.org/officeDocument/2006/relationships/image" Target="../media/image397.wmf"/><Relationship Id="rId51" Type="http://schemas.openxmlformats.org/officeDocument/2006/relationships/oleObject" Target="../embeddings/oleObject361.bin"/><Relationship Id="rId3" Type="http://schemas.openxmlformats.org/officeDocument/2006/relationships/oleObject" Target="../embeddings/oleObject336.bin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422.wmf"/><Relationship Id="rId4" Type="http://schemas.openxmlformats.org/officeDocument/2006/relationships/oleObject" Target="../embeddings/oleObject365.bin"/></Relationships>
</file>

<file path=ppt/slides/_rels/slide6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27.wmf"/><Relationship Id="rId18" Type="http://schemas.openxmlformats.org/officeDocument/2006/relationships/oleObject" Target="../embeddings/oleObject373.bin"/><Relationship Id="rId26" Type="http://schemas.openxmlformats.org/officeDocument/2006/relationships/image" Target="../media/image432.wmf"/><Relationship Id="rId39" Type="http://schemas.openxmlformats.org/officeDocument/2006/relationships/oleObject" Target="../embeddings/oleObject387.bin"/><Relationship Id="rId21" Type="http://schemas.openxmlformats.org/officeDocument/2006/relationships/image" Target="../media/image431.wmf"/><Relationship Id="rId34" Type="http://schemas.openxmlformats.org/officeDocument/2006/relationships/image" Target="../media/image435.wmf"/><Relationship Id="rId42" Type="http://schemas.openxmlformats.org/officeDocument/2006/relationships/oleObject" Target="../embeddings/oleObject389.bin"/><Relationship Id="rId47" Type="http://schemas.openxmlformats.org/officeDocument/2006/relationships/oleObject" Target="../embeddings/oleObject392.bin"/><Relationship Id="rId50" Type="http://schemas.openxmlformats.org/officeDocument/2006/relationships/image" Target="../media/image441.wmf"/><Relationship Id="rId55" Type="http://schemas.openxmlformats.org/officeDocument/2006/relationships/image" Target="../media/image443.wmf"/><Relationship Id="rId7" Type="http://schemas.openxmlformats.org/officeDocument/2006/relationships/image" Target="../media/image424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372.bin"/><Relationship Id="rId20" Type="http://schemas.openxmlformats.org/officeDocument/2006/relationships/oleObject" Target="../embeddings/oleObject374.bin"/><Relationship Id="rId29" Type="http://schemas.openxmlformats.org/officeDocument/2006/relationships/image" Target="../media/image433.wmf"/><Relationship Id="rId41" Type="http://schemas.openxmlformats.org/officeDocument/2006/relationships/image" Target="../media/image437.wmf"/><Relationship Id="rId54" Type="http://schemas.openxmlformats.org/officeDocument/2006/relationships/oleObject" Target="../embeddings/oleObject396.bin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367.bin"/><Relationship Id="rId11" Type="http://schemas.openxmlformats.org/officeDocument/2006/relationships/image" Target="../media/image426.wmf"/><Relationship Id="rId24" Type="http://schemas.openxmlformats.org/officeDocument/2006/relationships/oleObject" Target="../embeddings/oleObject377.bin"/><Relationship Id="rId32" Type="http://schemas.openxmlformats.org/officeDocument/2006/relationships/image" Target="../media/image434.wmf"/><Relationship Id="rId37" Type="http://schemas.openxmlformats.org/officeDocument/2006/relationships/oleObject" Target="../embeddings/oleObject385.bin"/><Relationship Id="rId40" Type="http://schemas.openxmlformats.org/officeDocument/2006/relationships/oleObject" Target="../embeddings/oleObject388.bin"/><Relationship Id="rId45" Type="http://schemas.openxmlformats.org/officeDocument/2006/relationships/image" Target="../media/image439.wmf"/><Relationship Id="rId53" Type="http://schemas.openxmlformats.org/officeDocument/2006/relationships/oleObject" Target="../embeddings/oleObject395.bin"/><Relationship Id="rId58" Type="http://schemas.openxmlformats.org/officeDocument/2006/relationships/oleObject" Target="../embeddings/oleObject398.bin"/><Relationship Id="rId5" Type="http://schemas.openxmlformats.org/officeDocument/2006/relationships/image" Target="../media/image423.wmf"/><Relationship Id="rId15" Type="http://schemas.openxmlformats.org/officeDocument/2006/relationships/image" Target="../media/image428.wmf"/><Relationship Id="rId23" Type="http://schemas.openxmlformats.org/officeDocument/2006/relationships/oleObject" Target="../embeddings/oleObject376.bin"/><Relationship Id="rId28" Type="http://schemas.openxmlformats.org/officeDocument/2006/relationships/oleObject" Target="../embeddings/oleObject380.bin"/><Relationship Id="rId36" Type="http://schemas.openxmlformats.org/officeDocument/2006/relationships/image" Target="../media/image436.wmf"/><Relationship Id="rId49" Type="http://schemas.openxmlformats.org/officeDocument/2006/relationships/oleObject" Target="../embeddings/oleObject393.bin"/><Relationship Id="rId57" Type="http://schemas.openxmlformats.org/officeDocument/2006/relationships/image" Target="../media/image444.wmf"/><Relationship Id="rId61" Type="http://schemas.openxmlformats.org/officeDocument/2006/relationships/image" Target="../media/image446.wmf"/><Relationship Id="rId10" Type="http://schemas.openxmlformats.org/officeDocument/2006/relationships/oleObject" Target="../embeddings/oleObject369.bin"/><Relationship Id="rId19" Type="http://schemas.openxmlformats.org/officeDocument/2006/relationships/image" Target="../media/image430.wmf"/><Relationship Id="rId31" Type="http://schemas.openxmlformats.org/officeDocument/2006/relationships/oleObject" Target="../embeddings/oleObject382.bin"/><Relationship Id="rId44" Type="http://schemas.openxmlformats.org/officeDocument/2006/relationships/oleObject" Target="../embeddings/oleObject390.bin"/><Relationship Id="rId52" Type="http://schemas.openxmlformats.org/officeDocument/2006/relationships/image" Target="../media/image442.wmf"/><Relationship Id="rId60" Type="http://schemas.openxmlformats.org/officeDocument/2006/relationships/oleObject" Target="../embeddings/oleObject399.bin"/><Relationship Id="rId4" Type="http://schemas.openxmlformats.org/officeDocument/2006/relationships/oleObject" Target="../embeddings/oleObject366.bin"/><Relationship Id="rId9" Type="http://schemas.openxmlformats.org/officeDocument/2006/relationships/image" Target="../media/image425.wmf"/><Relationship Id="rId14" Type="http://schemas.openxmlformats.org/officeDocument/2006/relationships/oleObject" Target="../embeddings/oleObject371.bin"/><Relationship Id="rId22" Type="http://schemas.openxmlformats.org/officeDocument/2006/relationships/oleObject" Target="../embeddings/oleObject375.bin"/><Relationship Id="rId27" Type="http://schemas.openxmlformats.org/officeDocument/2006/relationships/oleObject" Target="../embeddings/oleObject379.bin"/><Relationship Id="rId30" Type="http://schemas.openxmlformats.org/officeDocument/2006/relationships/oleObject" Target="../embeddings/oleObject381.bin"/><Relationship Id="rId35" Type="http://schemas.openxmlformats.org/officeDocument/2006/relationships/oleObject" Target="../embeddings/oleObject384.bin"/><Relationship Id="rId43" Type="http://schemas.openxmlformats.org/officeDocument/2006/relationships/image" Target="../media/image438.wmf"/><Relationship Id="rId48" Type="http://schemas.openxmlformats.org/officeDocument/2006/relationships/image" Target="../media/image440.wmf"/><Relationship Id="rId56" Type="http://schemas.openxmlformats.org/officeDocument/2006/relationships/oleObject" Target="../embeddings/oleObject397.bin"/><Relationship Id="rId8" Type="http://schemas.openxmlformats.org/officeDocument/2006/relationships/oleObject" Target="../embeddings/oleObject368.bin"/><Relationship Id="rId51" Type="http://schemas.openxmlformats.org/officeDocument/2006/relationships/oleObject" Target="../embeddings/oleObject394.bin"/><Relationship Id="rId3" Type="http://schemas.openxmlformats.org/officeDocument/2006/relationships/notesSlide" Target="../notesSlides/notesSlide11.xml"/><Relationship Id="rId12" Type="http://schemas.openxmlformats.org/officeDocument/2006/relationships/oleObject" Target="../embeddings/oleObject370.bin"/><Relationship Id="rId17" Type="http://schemas.openxmlformats.org/officeDocument/2006/relationships/image" Target="../media/image429.wmf"/><Relationship Id="rId25" Type="http://schemas.openxmlformats.org/officeDocument/2006/relationships/oleObject" Target="../embeddings/oleObject378.bin"/><Relationship Id="rId33" Type="http://schemas.openxmlformats.org/officeDocument/2006/relationships/oleObject" Target="../embeddings/oleObject383.bin"/><Relationship Id="rId38" Type="http://schemas.openxmlformats.org/officeDocument/2006/relationships/oleObject" Target="../embeddings/oleObject386.bin"/><Relationship Id="rId46" Type="http://schemas.openxmlformats.org/officeDocument/2006/relationships/oleObject" Target="../embeddings/oleObject391.bin"/><Relationship Id="rId59" Type="http://schemas.openxmlformats.org/officeDocument/2006/relationships/image" Target="../media/image445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hyperlink" Target="http://www.geogebratube.org/student/m280661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3"/>
          <p:cNvSpPr>
            <a:spLocks noGrp="1"/>
          </p:cNvSpPr>
          <p:nvPr>
            <p:ph type="ctrTitle"/>
          </p:nvPr>
        </p:nvSpPr>
        <p:spPr>
          <a:xfrm>
            <a:off x="1692275" y="333375"/>
            <a:ext cx="5326063" cy="1470025"/>
          </a:xfrm>
          <a:noFill/>
        </p:spPr>
        <p:txBody>
          <a:bodyPr/>
          <a:lstStyle/>
          <a:p>
            <a:pPr eaLnBrk="1" hangingPunct="1"/>
            <a:r>
              <a:rPr lang="en-IE" altLang="en-US" smtClean="0"/>
              <a:t>Relative Motion</a:t>
            </a:r>
          </a:p>
        </p:txBody>
      </p:sp>
      <p:sp>
        <p:nvSpPr>
          <p:cNvPr id="50179" name="Rectangle 4"/>
          <p:cNvSpPr>
            <a:spLocks noChangeArrowheads="1"/>
          </p:cNvSpPr>
          <p:nvPr/>
        </p:nvSpPr>
        <p:spPr bwMode="auto">
          <a:xfrm>
            <a:off x="8374063" y="1304925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endParaRPr lang="en-US" altLang="en-US"/>
          </a:p>
        </p:txBody>
      </p:sp>
      <p:pic>
        <p:nvPicPr>
          <p:cNvPr id="5018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133600"/>
            <a:ext cx="7777162" cy="384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  <a:defRPr/>
            </a:pPr>
            <a:endParaRPr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 txBox="1">
            <a:spLocks/>
          </p:cNvSpPr>
          <p:nvPr/>
        </p:nvSpPr>
        <p:spPr bwMode="auto">
          <a:xfrm>
            <a:off x="0" y="-100013"/>
            <a:ext cx="91440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r>
              <a:rPr lang="en-IE" altLang="en-US" sz="2800" b="1" u="sng" dirty="0">
                <a:latin typeface="Calibri" pitchFamily="34" charset="0"/>
              </a:rPr>
              <a:t>Collision </a:t>
            </a:r>
            <a:r>
              <a:rPr lang="en-IE" altLang="en-US" sz="2800" b="1" u="sng" dirty="0" smtClean="0">
                <a:latin typeface="Calibri" pitchFamily="34" charset="0"/>
              </a:rPr>
              <a:t>Questions</a:t>
            </a:r>
            <a:r>
              <a:rPr lang="en-IE" altLang="en-US" sz="2800" u="sng" dirty="0" smtClean="0">
                <a:latin typeface="Calibri" pitchFamily="34" charset="0"/>
              </a:rPr>
              <a:t>-Determining the conditions needed for two objects starting east west of each other to collide</a:t>
            </a:r>
          </a:p>
          <a:p>
            <a:r>
              <a:rPr lang="en-IE" altLang="en-US" sz="2800" u="sng" dirty="0" smtClean="0">
                <a:solidFill>
                  <a:srgbClr val="FF0000"/>
                </a:solidFill>
                <a:latin typeface="Calibri" pitchFamily="34" charset="0"/>
              </a:rPr>
              <a:t>P51 q13-16</a:t>
            </a:r>
            <a:endParaRPr lang="en-IE" altLang="en-US" sz="2800" u="sng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3" name="Rectangle 2">
            <a:hlinkClick r:id="rId2"/>
          </p:cNvPr>
          <p:cNvSpPr/>
          <p:nvPr/>
        </p:nvSpPr>
        <p:spPr>
          <a:xfrm>
            <a:off x="20689" y="1340768"/>
            <a:ext cx="2723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dirty="0" smtClean="0">
                <a:hlinkClick r:id="rId2"/>
              </a:rPr>
              <a:t>Geogebra worksheet online</a:t>
            </a:r>
            <a:endParaRPr lang="en-IE" dirty="0"/>
          </a:p>
        </p:txBody>
      </p:sp>
      <p:sp>
        <p:nvSpPr>
          <p:cNvPr id="5" name="Rectangle 4"/>
          <p:cNvSpPr/>
          <p:nvPr/>
        </p:nvSpPr>
        <p:spPr>
          <a:xfrm>
            <a:off x="3176560" y="786770"/>
            <a:ext cx="59674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/>
              <a:t>If they are on a collision course then:</a:t>
            </a:r>
            <a:endParaRPr lang="en-IE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E" dirty="0" smtClean="0"/>
              <a:t>The j components must be the same</a:t>
            </a:r>
            <a:endParaRPr lang="en-IE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E" dirty="0" smtClean="0"/>
              <a:t>They must be moving towards each other.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E" dirty="0" smtClean="0"/>
              <a:t>So make the j components the same and make sure they move towards each other!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79512" y="1628800"/>
                <a:ext cx="8964488" cy="52992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E" sz="3200" dirty="0" smtClean="0"/>
                  <a:t>Q13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IE" sz="3200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IE" sz="3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IE" sz="3200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IE" sz="3200" b="0" i="1" smtClean="0">
                                <a:latin typeface="Cambria Math"/>
                              </a:rPr>
                              <m:t>𝑀</m:t>
                            </m:r>
                          </m:sub>
                        </m:sSub>
                      </m:e>
                    </m:acc>
                    <m:r>
                      <a:rPr lang="en-IE" sz="3200" b="0" i="1" smtClean="0">
                        <a:latin typeface="Cambria Math"/>
                      </a:rPr>
                      <m:t>=−2</m:t>
                    </m:r>
                    <m:r>
                      <a:rPr lang="en-IE" sz="3200" b="1" i="1" smtClean="0">
                        <a:latin typeface="Cambria Math"/>
                      </a:rPr>
                      <m:t>𝒊</m:t>
                    </m:r>
                    <m:r>
                      <a:rPr lang="en-IE" sz="3200" b="0" i="1" smtClean="0">
                        <a:latin typeface="Cambria Math"/>
                      </a:rPr>
                      <m:t>+3</m:t>
                    </m:r>
                    <m:r>
                      <a:rPr lang="en-IE" sz="3200" b="1" i="1" smtClean="0">
                        <a:latin typeface="Cambria Math"/>
                      </a:rPr>
                      <m:t>𝒋</m:t>
                    </m:r>
                  </m:oMath>
                </a14:m>
                <a:endParaRPr lang="en-IE" sz="3200" b="1" i="1" dirty="0" smtClean="0">
                  <a:latin typeface="Cambria Math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IE" sz="3200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IE" sz="3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IE" sz="3200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IE" sz="3200" b="0" i="1" smtClean="0">
                                <a:latin typeface="Cambria Math"/>
                              </a:rPr>
                              <m:t>𝐾</m:t>
                            </m:r>
                          </m:sub>
                        </m:sSub>
                      </m:e>
                    </m:acc>
                    <m:r>
                      <a:rPr lang="en-IE" sz="3200" i="1">
                        <a:latin typeface="Cambria Math"/>
                      </a:rPr>
                      <m:t>=</m:t>
                    </m:r>
                    <m:r>
                      <a:rPr lang="en-IE" sz="3200" b="0" i="1" smtClean="0">
                        <a:latin typeface="Cambria Math"/>
                      </a:rPr>
                      <m:t>+</m:t>
                    </m:r>
                    <m:r>
                      <a:rPr lang="en-IE" sz="3200" b="0" i="1" smtClean="0">
                        <a:latin typeface="Cambria Math"/>
                      </a:rPr>
                      <m:t>𝑡</m:t>
                    </m:r>
                    <m:r>
                      <a:rPr lang="en-IE" sz="3200" b="1" i="1">
                        <a:latin typeface="Cambria Math"/>
                      </a:rPr>
                      <m:t>𝒊</m:t>
                    </m:r>
                    <m:r>
                      <a:rPr lang="en-IE" sz="3200" i="1">
                        <a:latin typeface="Cambria Math"/>
                      </a:rPr>
                      <m:t>+3</m:t>
                    </m:r>
                    <m:r>
                      <a:rPr lang="en-IE" sz="3200" b="1" i="1">
                        <a:latin typeface="Cambria Math"/>
                      </a:rPr>
                      <m:t>𝒋</m:t>
                    </m:r>
                  </m:oMath>
                </a14:m>
                <a:endParaRPr lang="en-IE" sz="3200" b="1" i="1" dirty="0">
                  <a:latin typeface="Cambria Math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IE" sz="320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IE" sz="3200" b="0" i="1" dirty="0" smtClean="0">
                            <a:latin typeface="Cambria Math"/>
                          </a:rPr>
                          <m:t>𝑡</m:t>
                        </m:r>
                        <m:r>
                          <a:rPr lang="en-IE" sz="3200" b="1" i="1" dirty="0" smtClean="0">
                            <a:latin typeface="Cambria Math"/>
                          </a:rPr>
                          <m:t>+</m:t>
                        </m:r>
                        <m:r>
                          <a:rPr lang="en-IE" sz="3200" b="0" i="1" dirty="0" smtClean="0">
                            <a:latin typeface="Cambria Math"/>
                          </a:rPr>
                          <m:t>3</m:t>
                        </m:r>
                      </m:e>
                    </m:d>
                    <m:r>
                      <a:rPr lang="en-IE" sz="3200" b="0" i="1" dirty="0" smtClean="0">
                        <a:latin typeface="Cambria Math"/>
                      </a:rPr>
                      <m:t>=5</m:t>
                    </m:r>
                  </m:oMath>
                </a14:m>
                <a:endParaRPr lang="en-IE" sz="3200" b="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IE" sz="3200" b="0" i="1" dirty="0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IE" sz="3200" b="0" i="1" dirty="0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IE" sz="3200" i="1" dirty="0">
                                <a:latin typeface="Cambria Math"/>
                              </a:rPr>
                              <m:t>𝑡</m:t>
                            </m:r>
                            <m:r>
                              <a:rPr lang="en-IE" sz="3200" b="1" i="1" dirty="0">
                                <a:latin typeface="Cambria Math"/>
                              </a:rPr>
                              <m:t>+</m:t>
                            </m:r>
                            <m:r>
                              <a:rPr lang="en-IE" sz="3200" i="1" dirty="0">
                                <a:latin typeface="Cambria Math"/>
                              </a:rPr>
                              <m:t>3</m:t>
                            </m:r>
                          </m:e>
                        </m:d>
                      </m:e>
                      <m:sup>
                        <m:r>
                          <a:rPr lang="en-IE" sz="3200" b="0" i="1" dirty="0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IE" sz="3200" i="1" dirty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IE" sz="3200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IE" sz="3200" i="1" dirty="0">
                            <a:latin typeface="Cambria Math"/>
                          </a:rPr>
                          <m:t>5</m:t>
                        </m:r>
                      </m:e>
                      <m:sup>
                        <m:r>
                          <a:rPr lang="en-IE" sz="3200" b="0" i="1" dirty="0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IE" sz="3200" b="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IE" sz="3200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IE" sz="3200" i="1" dirty="0" smtClean="0">
                            <a:latin typeface="Cambria Math"/>
                          </a:rPr>
                          <m:t>𝑡</m:t>
                        </m:r>
                      </m:e>
                      <m:sup>
                        <m:r>
                          <a:rPr lang="en-IE" sz="3200" b="0" i="1" dirty="0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IE" sz="3200" b="0" i="1" dirty="0" smtClean="0">
                        <a:latin typeface="Cambria Math"/>
                      </a:rPr>
                      <m:t>+9</m:t>
                    </m:r>
                    <m:r>
                      <a:rPr lang="en-IE" sz="3200" i="1" dirty="0">
                        <a:latin typeface="Cambria Math"/>
                      </a:rPr>
                      <m:t>=</m:t>
                    </m:r>
                    <m:r>
                      <a:rPr lang="en-IE" sz="3200" b="0" i="1" dirty="0" smtClean="0">
                        <a:latin typeface="Cambria Math"/>
                      </a:rPr>
                      <m:t>25</m:t>
                    </m:r>
                  </m:oMath>
                </a14:m>
                <a:endParaRPr lang="en-IE" sz="32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IE" sz="3200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IE" sz="3200" i="1" dirty="0">
                            <a:latin typeface="Cambria Math"/>
                          </a:rPr>
                          <m:t>𝑡</m:t>
                        </m:r>
                      </m:e>
                      <m:sup>
                        <m:r>
                          <a:rPr lang="en-IE" sz="3200" i="1" dirty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IE" sz="3200" b="0" i="1" dirty="0" smtClean="0">
                        <a:latin typeface="Cambria Math"/>
                      </a:rPr>
                      <m:t>−16</m:t>
                    </m:r>
                    <m:r>
                      <a:rPr lang="en-IE" sz="3200" i="1" dirty="0">
                        <a:latin typeface="Cambria Math"/>
                      </a:rPr>
                      <m:t>=</m:t>
                    </m:r>
                    <m:r>
                      <a:rPr lang="en-IE" sz="3200" b="0" i="1" dirty="0" smtClean="0">
                        <a:latin typeface="Cambria Math"/>
                      </a:rPr>
                      <m:t>0</m:t>
                    </m:r>
                  </m:oMath>
                </a14:m>
                <a:endParaRPr lang="en-IE" sz="32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IE" sz="3200" b="0" i="1" dirty="0" smtClean="0">
                        <a:latin typeface="Cambria Math"/>
                      </a:rPr>
                      <m:t>(</m:t>
                    </m:r>
                    <m:r>
                      <a:rPr lang="en-IE" sz="3200" b="0" i="1" dirty="0" smtClean="0">
                        <a:latin typeface="Cambria Math"/>
                      </a:rPr>
                      <m:t>𝑡</m:t>
                    </m:r>
                    <m:r>
                      <a:rPr lang="en-IE" sz="3200" b="0" i="1" dirty="0" smtClean="0">
                        <a:latin typeface="Cambria Math"/>
                      </a:rPr>
                      <m:t>+4)(</m:t>
                    </m:r>
                    <m:r>
                      <a:rPr lang="en-IE" sz="3200" b="0" i="1" dirty="0" smtClean="0">
                        <a:latin typeface="Cambria Math"/>
                      </a:rPr>
                      <m:t>𝑡</m:t>
                    </m:r>
                    <m:r>
                      <a:rPr lang="en-IE" sz="3200" b="0" i="1" dirty="0" smtClean="0">
                        <a:latin typeface="Cambria Math"/>
                      </a:rPr>
                      <m:t>−4)=0</m:t>
                    </m:r>
                  </m:oMath>
                </a14:m>
                <a:endParaRPr lang="en-IE" sz="32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IE" sz="3200" b="0" i="1" dirty="0" smtClean="0">
                        <a:latin typeface="Cambria Math"/>
                      </a:rPr>
                      <m:t>𝑡</m:t>
                    </m:r>
                    <m:r>
                      <a:rPr lang="en-IE" sz="3200" b="0" i="1" dirty="0" smtClean="0">
                        <a:latin typeface="Cambria Math"/>
                      </a:rPr>
                      <m:t>=−4</m:t>
                    </m:r>
                  </m:oMath>
                </a14:m>
                <a:r>
                  <a:rPr lang="en-IE" sz="3200" dirty="0" smtClean="0"/>
                  <a:t> and </a:t>
                </a:r>
                <a14:m>
                  <m:oMath xmlns:m="http://schemas.openxmlformats.org/officeDocument/2006/math">
                    <m:r>
                      <a:rPr lang="en-IE" sz="3200" i="1" u="sng" dirty="0" smtClean="0">
                        <a:solidFill>
                          <a:srgbClr val="FF0000"/>
                        </a:solidFill>
                        <a:latin typeface="Cambria Math"/>
                      </a:rPr>
                      <m:t>𝑡</m:t>
                    </m:r>
                    <m:r>
                      <a:rPr lang="en-IE" sz="3200" i="1" u="sng" dirty="0" smtClean="0">
                        <a:solidFill>
                          <a:srgbClr val="FF0000"/>
                        </a:solidFill>
                        <a:latin typeface="Cambria Math"/>
                      </a:rPr>
                      <m:t>=4</m:t>
                    </m:r>
                  </m:oMath>
                </a14:m>
                <a:r>
                  <a:rPr lang="en-IE" sz="3200" dirty="0" smtClean="0">
                    <a:solidFill>
                      <a:srgbClr val="FF0000"/>
                    </a:solidFill>
                  </a:rPr>
                  <a:t> since t is greater than 0.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IE" sz="3200" dirty="0" smtClean="0">
                    <a:solidFill>
                      <a:srgbClr val="FF0000"/>
                    </a:solidFill>
                  </a:rPr>
                  <a:t>To find collision time use</a:t>
                </a:r>
                <a:r>
                  <a:rPr lang="en-IE" sz="3200" dirty="0"/>
                  <a:t> </a:t>
                </a:r>
                <a14:m>
                  <m:oMath xmlns:m="http://schemas.openxmlformats.org/officeDocument/2006/math">
                    <m:r>
                      <a:rPr lang="en-IE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IE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IE" sz="3200" i="1">
                            <a:latin typeface="Cambria Math"/>
                          </a:rPr>
                          <m:t>𝑟𝑒𝑙𝑎𝑡𝑖𝑣𝑒</m:t>
                        </m:r>
                        <m:r>
                          <a:rPr lang="en-IE" sz="3200" i="1">
                            <a:latin typeface="Cambria Math"/>
                          </a:rPr>
                          <m:t> </m:t>
                        </m:r>
                        <m:r>
                          <a:rPr lang="en-IE" sz="3200" i="1">
                            <a:latin typeface="Cambria Math"/>
                          </a:rPr>
                          <m:t>𝑑𝑖𝑠𝑡𝑎𝑛𝑐𝑒</m:t>
                        </m:r>
                      </m:num>
                      <m:den>
                        <m:r>
                          <a:rPr lang="en-IE" sz="3200" i="1">
                            <a:latin typeface="Cambria Math"/>
                          </a:rPr>
                          <m:t>𝑟𝑒𝑙𝑎𝑡𝑖𝑣𝑒</m:t>
                        </m:r>
                        <m:r>
                          <a:rPr lang="en-IE" sz="3200" i="1">
                            <a:latin typeface="Cambria Math"/>
                          </a:rPr>
                          <m:t> </m:t>
                        </m:r>
                        <m:r>
                          <a:rPr lang="en-IE" sz="3200" i="1">
                            <a:latin typeface="Cambria Math"/>
                          </a:rPr>
                          <m:t>𝑠𝑝𝑒𝑒𝑑</m:t>
                        </m:r>
                      </m:den>
                    </m:f>
                    <m:r>
                      <a:rPr lang="en-IE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IE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IE" sz="3200" i="1">
                            <a:latin typeface="Cambria Math"/>
                          </a:rPr>
                          <m:t>𝑑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IE" sz="3200" i="1"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IE" sz="32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IE" sz="32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E" sz="3200" i="1">
                                        <a:latin typeface="Cambria Math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IE" sz="3200" i="1">
                                        <a:latin typeface="Cambria Math"/>
                                      </a:rPr>
                                      <m:t>𝐴𝐵</m:t>
                                    </m:r>
                                  </m:sub>
                                </m:sSub>
                              </m:e>
                            </m:acc>
                          </m:e>
                        </m:d>
                      </m:den>
                    </m:f>
                  </m:oMath>
                </a14:m>
                <a:endParaRPr lang="en-IE" sz="3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628800"/>
                <a:ext cx="8964488" cy="5299271"/>
              </a:xfrm>
              <a:prstGeom prst="rect">
                <a:avLst/>
              </a:prstGeom>
              <a:blipFill rotWithShape="1">
                <a:blip r:embed="rId3"/>
                <a:stretch>
                  <a:fillRect l="-1700" t="-1611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339776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0" y="-100013"/>
            <a:ext cx="91440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r>
              <a:rPr lang="en-IE" altLang="en-US" sz="2800" b="1" u="sng" dirty="0">
                <a:latin typeface="Calibri" pitchFamily="34" charset="0"/>
              </a:rPr>
              <a:t>Collision </a:t>
            </a:r>
            <a:r>
              <a:rPr lang="en-IE" altLang="en-US" sz="2800" b="1" u="sng" dirty="0" smtClean="0">
                <a:latin typeface="Calibri" pitchFamily="34" charset="0"/>
              </a:rPr>
              <a:t>Qs</a:t>
            </a:r>
            <a:r>
              <a:rPr lang="en-IE" altLang="en-US" sz="2800" u="sng" dirty="0" smtClean="0">
                <a:latin typeface="Calibri" pitchFamily="34" charset="0"/>
              </a:rPr>
              <a:t>-When particles do not start east-west</a:t>
            </a:r>
            <a:r>
              <a:rPr lang="en-IE" altLang="en-US" sz="2800" u="sng" dirty="0">
                <a:latin typeface="Calibri" pitchFamily="34" charset="0"/>
              </a:rPr>
              <a:t> </a:t>
            </a:r>
            <a:r>
              <a:rPr lang="en-IE" altLang="en-US" sz="2400" u="sng" dirty="0" smtClean="0">
                <a:solidFill>
                  <a:srgbClr val="FF0000"/>
                </a:solidFill>
                <a:latin typeface="Calibri" pitchFamily="34" charset="0"/>
              </a:rPr>
              <a:t>P51 q17 on</a:t>
            </a:r>
            <a:endParaRPr lang="en-IE" altLang="en-US" sz="2400" u="sng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332656"/>
            <a:ext cx="892899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400" dirty="0" smtClean="0"/>
              <a:t>Draw a diagram showing the velocities for question 17 p51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400" dirty="0" smtClean="0"/>
              <a:t>Can you use your diagram to solve the problem?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400" dirty="0" smtClean="0"/>
              <a:t>For East-West problems we saw that they would collide if the j components of their velocities were the same and their relative velocity in the j direction was zero. </a:t>
            </a:r>
            <a:r>
              <a:rPr lang="en-IE" sz="2400" dirty="0" smtClean="0">
                <a:solidFill>
                  <a:srgbClr val="FF0000"/>
                </a:solidFill>
              </a:rPr>
              <a:t>Can we use this approach here?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400" dirty="0"/>
              <a:t>For East-West </a:t>
            </a:r>
            <a:r>
              <a:rPr lang="en-IE" sz="2400" dirty="0" smtClean="0"/>
              <a:t>problems how did we show that two object would collide? </a:t>
            </a:r>
            <a:r>
              <a:rPr lang="en-IE" sz="2400" dirty="0" smtClean="0">
                <a:solidFill>
                  <a:srgbClr val="FF0000"/>
                </a:solidFill>
              </a:rPr>
              <a:t>Can </a:t>
            </a:r>
            <a:r>
              <a:rPr lang="en-IE" sz="2400" dirty="0">
                <a:solidFill>
                  <a:srgbClr val="FF0000"/>
                </a:solidFill>
              </a:rPr>
              <a:t>we use this approach here?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E" sz="2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44208" y="724634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>
                <a:solidFill>
                  <a:srgbClr val="FF0000"/>
                </a:solidFill>
              </a:rPr>
              <a:t>No</a:t>
            </a:r>
            <a:endParaRPr lang="en-IE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7508"/>
            <a:ext cx="9026159" cy="60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187624" y="476672"/>
                <a:ext cx="316657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IE" i="1" smtClean="0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IE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IE" i="1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IE" i="1">
                                  <a:latin typeface="Cambria Math"/>
                                </a:rPr>
                                <m:t>𝐵</m:t>
                              </m:r>
                              <m:r>
                                <a:rPr lang="en-IE" b="0" i="1" smtClean="0"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</m:e>
                      </m:acc>
                      <m:r>
                        <a:rPr lang="en-IE" b="0" i="0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IE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IE" b="0" i="0" smtClean="0">
                              <a:latin typeface="Cambria Math"/>
                            </a:rPr>
                            <m:t>37−2</m:t>
                          </m:r>
                        </m:e>
                      </m:d>
                      <m:r>
                        <a:rPr lang="en-IE" b="1" i="0" smtClean="0">
                          <a:latin typeface="Cambria Math"/>
                        </a:rPr>
                        <m:t>𝐢</m:t>
                      </m:r>
                      <m:r>
                        <a:rPr lang="en-IE" b="0" i="0" smtClean="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IE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IE" b="0" i="0" smtClean="0">
                              <a:latin typeface="Cambria Math"/>
                            </a:rPr>
                            <m:t>25−−3</m:t>
                          </m:r>
                        </m:e>
                      </m:d>
                      <m:r>
                        <a:rPr lang="en-IE" b="1" i="0" smtClean="0">
                          <a:latin typeface="Cambria Math"/>
                        </a:rPr>
                        <m:t>𝐣</m:t>
                      </m:r>
                    </m:oMath>
                  </m:oMathPara>
                </a14:m>
                <a:endParaRPr lang="en-IE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476672"/>
                <a:ext cx="3166572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259632" y="1052736"/>
                <a:ext cx="218553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IE" i="1" smtClean="0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IE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IE" i="1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IE" i="1">
                                  <a:latin typeface="Cambria Math"/>
                                </a:rPr>
                                <m:t>𝐵𝐴</m:t>
                              </m:r>
                            </m:sub>
                          </m:sSub>
                        </m:e>
                      </m:acc>
                      <m:r>
                        <a:rPr lang="en-IE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IE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IE" b="0" i="0" smtClean="0">
                              <a:latin typeface="Cambria Math"/>
                            </a:rPr>
                            <m:t>35</m:t>
                          </m:r>
                        </m:e>
                      </m:d>
                      <m:r>
                        <a:rPr lang="en-IE" b="1">
                          <a:latin typeface="Cambria Math"/>
                        </a:rPr>
                        <m:t>𝐢</m:t>
                      </m:r>
                      <m:r>
                        <a:rPr lang="en-IE" b="1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IE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IE" b="0" i="0" smtClean="0">
                              <a:latin typeface="Cambria Math"/>
                            </a:rPr>
                            <m:t>28</m:t>
                          </m:r>
                        </m:e>
                      </m:d>
                      <m:r>
                        <a:rPr lang="en-IE" b="1">
                          <a:latin typeface="Cambria Math"/>
                        </a:rPr>
                        <m:t>𝐣</m:t>
                      </m:r>
                    </m:oMath>
                  </m:oMathPara>
                </a14:m>
                <a:endParaRPr lang="en-IE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1052736"/>
                <a:ext cx="2185535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187624" y="1772816"/>
                <a:ext cx="323300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IE" i="1" smtClean="0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IE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IE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IE" i="1">
                                  <a:latin typeface="Cambria Math"/>
                                </a:rPr>
                                <m:t>𝐵</m:t>
                              </m:r>
                              <m:r>
                                <a:rPr lang="en-IE" b="0" i="1" smtClean="0"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</m:e>
                      </m:acc>
                      <m:r>
                        <a:rPr lang="en-IE" b="0" i="0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IE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IE" b="0" i="0" smtClean="0">
                              <a:latin typeface="Cambria Math"/>
                            </a:rPr>
                            <m:t>3</m:t>
                          </m:r>
                          <m:r>
                            <a:rPr lang="en-IE" b="1">
                              <a:latin typeface="Cambria Math"/>
                            </a:rPr>
                            <m:t>𝐢</m:t>
                          </m:r>
                          <m:r>
                            <a:rPr lang="en-IE" b="0" i="0" smtClean="0">
                              <a:latin typeface="Cambria Math"/>
                            </a:rPr>
                            <m:t>+1</m:t>
                          </m:r>
                          <m:r>
                            <a:rPr lang="en-IE" b="1">
                              <a:latin typeface="Cambria Math"/>
                            </a:rPr>
                            <m:t>𝐣</m:t>
                          </m:r>
                          <m:r>
                            <m:rPr>
                              <m:nor/>
                            </m:rPr>
                            <a:rPr lang="en-IE" dirty="0"/>
                            <m:t> </m:t>
                          </m:r>
                        </m:e>
                      </m:d>
                      <m:r>
                        <a:rPr lang="en-IE" b="1" i="0" smtClean="0">
                          <a:latin typeface="Cambria Math"/>
                        </a:rPr>
                        <m:t>−</m:t>
                      </m:r>
                      <m:d>
                        <m:dPr>
                          <m:ctrlPr>
                            <a:rPr lang="en-IE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IE" b="1" i="0" smtClean="0">
                              <a:latin typeface="Cambria Math"/>
                            </a:rPr>
                            <m:t>−</m:t>
                          </m:r>
                          <m:r>
                            <a:rPr lang="en-IE" b="0" i="0" smtClean="0">
                              <a:latin typeface="Cambria Math"/>
                            </a:rPr>
                            <m:t>2</m:t>
                          </m:r>
                          <m:r>
                            <a:rPr lang="en-IE" b="1">
                              <a:latin typeface="Cambria Math"/>
                            </a:rPr>
                            <m:t>𝐢</m:t>
                          </m:r>
                          <m:r>
                            <a:rPr lang="en-IE" b="0" i="0" smtClean="0">
                              <a:latin typeface="Cambria Math"/>
                            </a:rPr>
                            <m:t>−3</m:t>
                          </m:r>
                          <m:r>
                            <a:rPr lang="en-IE" b="1">
                              <a:latin typeface="Cambria Math"/>
                            </a:rPr>
                            <m:t>𝐣</m:t>
                          </m:r>
                          <m:r>
                            <m:rPr>
                              <m:nor/>
                            </m:rPr>
                            <a:rPr lang="en-IE" dirty="0"/>
                            <m:t> </m:t>
                          </m:r>
                        </m:e>
                      </m:d>
                    </m:oMath>
                  </m:oMathPara>
                </a14:m>
                <a:endParaRPr lang="en-IE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1772816"/>
                <a:ext cx="3233001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259632" y="2348880"/>
                <a:ext cx="196823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IE" i="1" smtClean="0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IE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IE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IE" i="1">
                                  <a:latin typeface="Cambria Math"/>
                                </a:rPr>
                                <m:t>𝐵𝐴</m:t>
                              </m:r>
                            </m:sub>
                          </m:sSub>
                        </m:e>
                      </m:acc>
                      <m:r>
                        <a:rPr lang="en-IE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IE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IE" b="0" i="0" smtClean="0">
                              <a:latin typeface="Cambria Math"/>
                            </a:rPr>
                            <m:t>5</m:t>
                          </m:r>
                        </m:e>
                      </m:d>
                      <m:r>
                        <a:rPr lang="en-IE" b="1">
                          <a:latin typeface="Cambria Math"/>
                        </a:rPr>
                        <m:t>𝐢</m:t>
                      </m:r>
                      <m:r>
                        <a:rPr lang="en-IE" b="1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IE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IE" b="0" i="0" smtClean="0">
                              <a:latin typeface="Cambria Math"/>
                            </a:rPr>
                            <m:t>4</m:t>
                          </m:r>
                        </m:e>
                      </m:d>
                      <m:r>
                        <a:rPr lang="en-IE" b="1">
                          <a:latin typeface="Cambria Math"/>
                        </a:rPr>
                        <m:t>𝐣</m:t>
                      </m:r>
                    </m:oMath>
                  </m:oMathPara>
                </a14:m>
                <a:endParaRPr lang="en-IE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2348880"/>
                <a:ext cx="1968231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229654" y="107340"/>
                <a:ext cx="322101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IE" i="1" smtClean="0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IE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IE" i="1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IE" i="1">
                                  <a:latin typeface="Cambria Math"/>
                                </a:rPr>
                                <m:t>𝐵𝐴</m:t>
                              </m:r>
                            </m:sub>
                          </m:sSub>
                        </m:e>
                      </m:acc>
                      <m:r>
                        <a:rPr lang="en-IE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IE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IE">
                              <a:latin typeface="Cambria Math"/>
                            </a:rPr>
                            <m:t>37</m:t>
                          </m:r>
                          <m:r>
                            <m:rPr>
                              <m:sty m:val="p"/>
                            </m:rPr>
                            <a:rPr lang="en-IE" b="0" i="0" smtClean="0">
                              <a:latin typeface="Cambria Math"/>
                            </a:rPr>
                            <m:t>i</m:t>
                          </m:r>
                          <m:r>
                            <a:rPr lang="en-IE" b="0" i="1" smtClean="0">
                              <a:latin typeface="Cambria Math"/>
                            </a:rPr>
                            <m:t>+25</m:t>
                          </m:r>
                          <m:r>
                            <a:rPr lang="en-IE" b="0" i="1" smtClean="0">
                              <a:latin typeface="Cambria Math"/>
                            </a:rPr>
                            <m:t>𝑗</m:t>
                          </m:r>
                        </m:e>
                      </m:d>
                      <m:r>
                        <a:rPr lang="en-IE" b="0" i="0" smtClean="0">
                          <a:latin typeface="Cambria Math"/>
                        </a:rPr>
                        <m:t>−</m:t>
                      </m:r>
                      <m:d>
                        <m:dPr>
                          <m:ctrlPr>
                            <a:rPr lang="en-IE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IE" b="0" i="0" smtClean="0">
                              <a:latin typeface="Cambria Math"/>
                            </a:rPr>
                            <m:t>3</m:t>
                          </m:r>
                          <m:r>
                            <m:rPr>
                              <m:sty m:val="p"/>
                            </m:rPr>
                            <a:rPr lang="en-IE" b="0" i="0" smtClean="0">
                              <a:latin typeface="Cambria Math"/>
                            </a:rPr>
                            <m:t>i</m:t>
                          </m:r>
                          <m:r>
                            <a:rPr lang="en-IE" b="0" i="0" smtClean="0">
                              <a:latin typeface="Cambria Math"/>
                            </a:rPr>
                            <m:t>+</m:t>
                          </m:r>
                          <m:r>
                            <a:rPr lang="en-IE" b="0" i="1" smtClean="0">
                              <a:latin typeface="Cambria Math"/>
                            </a:rPr>
                            <m:t>1</m:t>
                          </m:r>
                          <m:r>
                            <a:rPr lang="en-IE" b="0" i="1" smtClean="0">
                              <a:latin typeface="Cambria Math"/>
                            </a:rPr>
                            <m:t>𝑗</m:t>
                          </m:r>
                        </m:e>
                      </m:d>
                    </m:oMath>
                  </m:oMathPara>
                </a14:m>
                <a:endParaRPr lang="en-IE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9654" y="107340"/>
                <a:ext cx="3221010" cy="369332"/>
              </a:xfrm>
              <a:prstGeom prst="rect">
                <a:avLst/>
              </a:prstGeom>
              <a:blipFill rotWithShape="1">
                <a:blip r:embed="rId7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415882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257408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 txBox="1">
            <a:spLocks/>
          </p:cNvSpPr>
          <p:nvPr/>
        </p:nvSpPr>
        <p:spPr bwMode="auto">
          <a:xfrm>
            <a:off x="0" y="-100013"/>
            <a:ext cx="91440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r>
              <a:rPr lang="en-IE" altLang="en-US" sz="2800" b="1" u="sng">
                <a:latin typeface="Calibri" pitchFamily="34" charset="0"/>
              </a:rPr>
              <a:t>Finding a velocity given tow particles are on a collisions course</a:t>
            </a:r>
            <a:endParaRPr lang="en-IE" altLang="en-US" sz="2800" u="sng">
              <a:latin typeface="Calibri" pitchFamily="34" charset="0"/>
            </a:endParaRPr>
          </a:p>
        </p:txBody>
      </p:sp>
      <p:sp>
        <p:nvSpPr>
          <p:cNvPr id="59395" name="Content Placeholder 3"/>
          <p:cNvSpPr>
            <a:spLocks noGrp="1"/>
          </p:cNvSpPr>
          <p:nvPr>
            <p:ph idx="1"/>
          </p:nvPr>
        </p:nvSpPr>
        <p:spPr>
          <a:xfrm>
            <a:off x="0" y="765175"/>
            <a:ext cx="6300788" cy="6092825"/>
          </a:xfrm>
        </p:spPr>
        <p:txBody>
          <a:bodyPr/>
          <a:lstStyle/>
          <a:p>
            <a:r>
              <a:rPr lang="en-IE" altLang="en-US" sz="2800" smtClean="0"/>
              <a:t>Draw a diagram showing the two objects at the initial separation, d, and their velocity vectors.</a:t>
            </a:r>
          </a:p>
          <a:p>
            <a:r>
              <a:rPr lang="en-IE" altLang="en-US" sz="2800" smtClean="0"/>
              <a:t>If it is not already, make the i direction along the line between the two bodies starting positions.</a:t>
            </a:r>
          </a:p>
          <a:p>
            <a:r>
              <a:rPr lang="en-IE" altLang="en-US" sz="2800" smtClean="0"/>
              <a:t>Make use of the fact that if the two bodies to collide they must have the same j components. </a:t>
            </a:r>
          </a:p>
        </p:txBody>
      </p:sp>
      <p:sp>
        <p:nvSpPr>
          <p:cNvPr id="59396" name="TextBox 4"/>
          <p:cNvSpPr txBox="1">
            <a:spLocks noChangeArrowheads="1"/>
          </p:cNvSpPr>
          <p:nvPr/>
        </p:nvSpPr>
        <p:spPr bwMode="auto">
          <a:xfrm>
            <a:off x="6272213" y="508000"/>
            <a:ext cx="25923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r>
              <a:rPr lang="en-IE" altLang="en-US"/>
              <a:t>Eg. Q10 p51 then Q 13,14 </a:t>
            </a:r>
          </a:p>
        </p:txBody>
      </p:sp>
      <p:sp>
        <p:nvSpPr>
          <p:cNvPr id="6" name="Oval 5"/>
          <p:cNvSpPr/>
          <p:nvPr/>
        </p:nvSpPr>
        <p:spPr>
          <a:xfrm>
            <a:off x="6272213" y="2060575"/>
            <a:ext cx="100012" cy="1000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E"/>
          </a:p>
        </p:txBody>
      </p:sp>
      <p:sp>
        <p:nvSpPr>
          <p:cNvPr id="7" name="Oval 6"/>
          <p:cNvSpPr/>
          <p:nvPr/>
        </p:nvSpPr>
        <p:spPr>
          <a:xfrm>
            <a:off x="8388350" y="2060575"/>
            <a:ext cx="100013" cy="1000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E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6372225" y="1844675"/>
            <a:ext cx="625475" cy="2524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8075613" y="1844675"/>
            <a:ext cx="312737" cy="2524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6" idx="6"/>
            <a:endCxn id="7" idx="2"/>
          </p:cNvCxnSpPr>
          <p:nvPr/>
        </p:nvCxnSpPr>
        <p:spPr>
          <a:xfrm>
            <a:off x="6372225" y="2111375"/>
            <a:ext cx="2016125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402" name="TextBox 16"/>
          <p:cNvSpPr txBox="1">
            <a:spLocks noChangeArrowheads="1"/>
          </p:cNvSpPr>
          <p:nvPr/>
        </p:nvSpPr>
        <p:spPr bwMode="auto">
          <a:xfrm>
            <a:off x="7094538" y="2060575"/>
            <a:ext cx="571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algn="ctr"/>
            <a:r>
              <a:rPr lang="en-IE" altLang="en-US"/>
              <a:t>d</a:t>
            </a:r>
          </a:p>
        </p:txBody>
      </p:sp>
      <p:sp>
        <p:nvSpPr>
          <p:cNvPr id="18" name="Rectangle 17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208049" y="1691516"/>
            <a:ext cx="482248" cy="369332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IE">
                <a:noFill/>
              </a:rPr>
              <a:t> </a:t>
            </a:r>
          </a:p>
        </p:txBody>
      </p:sp>
      <p:sp>
        <p:nvSpPr>
          <p:cNvPr id="19" name="Rectangle 18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8149914" y="1660158"/>
            <a:ext cx="526298" cy="369332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IE">
                <a:noFill/>
              </a:rPr>
              <a:t> 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 txBox="1">
            <a:spLocks/>
          </p:cNvSpPr>
          <p:nvPr/>
        </p:nvSpPr>
        <p:spPr bwMode="auto">
          <a:xfrm>
            <a:off x="0" y="-100012"/>
            <a:ext cx="91440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r>
              <a:rPr lang="en-IE" altLang="en-US" sz="2800" b="1" u="sng" dirty="0" smtClean="0">
                <a:latin typeface="Calibri" pitchFamily="34" charset="0"/>
              </a:rPr>
              <a:t>Finding the point of closest approach</a:t>
            </a:r>
            <a:endParaRPr lang="en-IE" altLang="en-US" sz="2800" u="sng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620688"/>
            <a:ext cx="8229600" cy="4525963"/>
          </a:xfrm>
        </p:spPr>
        <p:txBody>
          <a:bodyPr/>
          <a:lstStyle/>
          <a:p>
            <a:r>
              <a:rPr lang="en-IE" dirty="0" smtClean="0"/>
              <a:t>Start with </a:t>
            </a:r>
            <a:r>
              <a:rPr lang="en-IE" dirty="0" err="1" smtClean="0"/>
              <a:t>geogebra</a:t>
            </a:r>
            <a:r>
              <a:rPr lang="en-IE" dirty="0" smtClean="0"/>
              <a:t> file from q12 in last exercise. Can we use this diagram?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704861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58" y="116632"/>
            <a:ext cx="9144000" cy="1143000"/>
          </a:xfrm>
        </p:spPr>
        <p:txBody>
          <a:bodyPr>
            <a:noAutofit/>
          </a:bodyPr>
          <a:lstStyle/>
          <a:p>
            <a:r>
              <a:rPr lang="en-IE" sz="3200" u="sng" dirty="0" smtClean="0"/>
              <a:t>Finding the closest Distance two objects get from each other</a:t>
            </a:r>
            <a:endParaRPr lang="en-IE" sz="3200" u="sng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9512" y="1196752"/>
            <a:ext cx="8291264" cy="748680"/>
          </a:xfrm>
        </p:spPr>
        <p:txBody>
          <a:bodyPr>
            <a:normAutofit fontScale="77500" lnSpcReduction="20000"/>
          </a:bodyPr>
          <a:lstStyle/>
          <a:p>
            <a:r>
              <a:rPr lang="en-IE" dirty="0" smtClean="0"/>
              <a:t>Draw a diagram showing the initial positions and velocities of the particles and </a:t>
            </a:r>
            <a:endParaRPr lang="en-I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132856"/>
            <a:ext cx="6934200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985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4943"/>
            <a:ext cx="9031738" cy="504056"/>
          </a:xfrm>
        </p:spPr>
        <p:txBody>
          <a:bodyPr>
            <a:noAutofit/>
          </a:bodyPr>
          <a:lstStyle/>
          <a:p>
            <a:r>
              <a:rPr lang="en-IE" sz="2800" u="sng" dirty="0" smtClean="0"/>
              <a:t>Finding the closest Distance two objects get from each other</a:t>
            </a:r>
            <a:endParaRPr lang="en-IE" sz="2800" u="sn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548680"/>
            <a:ext cx="3467100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256423" y="652486"/>
                <a:ext cx="5395697" cy="1912417"/>
              </a:xfrm>
            </p:spPr>
            <p:txBody>
              <a:bodyPr>
                <a:no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IE" sz="2000" dirty="0" smtClean="0"/>
                  <a:t>Find the relative velocity of K to T.</a:t>
                </a:r>
              </a:p>
              <a:p>
                <a:pPr marL="685800"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IE" sz="1800" i="1" smtClean="0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IE" sz="18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IE" sz="1800" b="0" i="1" smtClean="0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IE" sz="1800" b="0" i="1" smtClean="0">
                                <a:latin typeface="Cambria Math"/>
                              </a:rPr>
                              <m:t>𝑘𝑡</m:t>
                            </m:r>
                          </m:sub>
                        </m:sSub>
                      </m:e>
                    </m:acc>
                    <m:r>
                      <a:rPr lang="en-IE" sz="1800" b="0" i="1" smtClean="0"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en-IE" sz="1800" i="1" smtClean="0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IE" sz="18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IE" sz="1800" b="0" i="1" smtClean="0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IE" sz="1800" b="0" i="1" smtClean="0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e>
                    </m:acc>
                    <m:r>
                      <a:rPr lang="en-IE" sz="1800" b="0" i="0" smtClean="0">
                        <a:latin typeface="Cambria Math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IE" sz="1800" i="1" smtClean="0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IE" sz="18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IE" sz="1800" b="0" i="1" smtClean="0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IE" sz="1800" b="0" i="1" smtClean="0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e>
                    </m:acc>
                  </m:oMath>
                </a14:m>
                <a:endParaRPr lang="en-IE" sz="1800" dirty="0" smtClean="0"/>
              </a:p>
              <a:p>
                <a:pPr marL="685800"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IE" sz="1800" i="1" smtClean="0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IE" sz="18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IE" sz="1800" b="0" i="1" smtClean="0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IE" sz="1800" b="0" i="1" smtClean="0">
                                <a:latin typeface="Cambria Math"/>
                              </a:rPr>
                              <m:t>𝑘𝑡</m:t>
                            </m:r>
                          </m:sub>
                        </m:sSub>
                      </m:e>
                    </m:acc>
                    <m:r>
                      <a:rPr lang="en-IE" sz="1800" b="0" i="1" smtClean="0">
                        <a:latin typeface="Cambria Math"/>
                      </a:rPr>
                      <m:t>=</m:t>
                    </m:r>
                    <m:r>
                      <a:rPr lang="en-IE" sz="1800" i="1" smtClean="0">
                        <a:latin typeface="Cambria Math"/>
                      </a:rPr>
                      <m:t>(</m:t>
                    </m:r>
                    <m:r>
                      <a:rPr lang="en-IE" sz="1800" b="1" i="1" smtClean="0">
                        <a:latin typeface="Cambria Math"/>
                      </a:rPr>
                      <m:t>𝒊</m:t>
                    </m:r>
                    <m:r>
                      <a:rPr lang="en-IE" sz="1800" b="0" i="1" smtClean="0">
                        <a:latin typeface="Cambria Math"/>
                      </a:rPr>
                      <m:t>+2</m:t>
                    </m:r>
                    <m:r>
                      <a:rPr lang="en-IE" sz="1800" b="1" i="1" smtClean="0">
                        <a:latin typeface="Cambria Math"/>
                      </a:rPr>
                      <m:t>𝒋</m:t>
                    </m:r>
                    <m:r>
                      <a:rPr lang="en-IE" sz="1800" b="0" i="1" smtClean="0">
                        <a:latin typeface="Cambria Math"/>
                      </a:rPr>
                      <m:t>)</m:t>
                    </m:r>
                    <m:r>
                      <a:rPr lang="en-IE" sz="1800" b="0" i="0" smtClean="0">
                        <a:latin typeface="Cambria Math"/>
                      </a:rPr>
                      <m:t>−</m:t>
                    </m:r>
                    <m:r>
                      <a:rPr lang="en-IE" sz="1800" i="1" smtClean="0">
                        <a:latin typeface="Cambria Math"/>
                      </a:rPr>
                      <m:t>(</m:t>
                    </m:r>
                    <m:r>
                      <a:rPr lang="en-IE" sz="1800" b="0" i="1" smtClean="0">
                        <a:latin typeface="Cambria Math"/>
                      </a:rPr>
                      <m:t>−2</m:t>
                    </m:r>
                    <m:r>
                      <a:rPr lang="en-IE" sz="1800" b="1" i="1" smtClean="0">
                        <a:latin typeface="Cambria Math"/>
                      </a:rPr>
                      <m:t>𝒊</m:t>
                    </m:r>
                    <m:r>
                      <a:rPr lang="en-IE" sz="1800" b="0" i="1" smtClean="0">
                        <a:latin typeface="Cambria Math"/>
                      </a:rPr>
                      <m:t>−2</m:t>
                    </m:r>
                    <m:r>
                      <a:rPr lang="en-IE" sz="1800" b="1" i="1" smtClean="0">
                        <a:latin typeface="Cambria Math"/>
                      </a:rPr>
                      <m:t>𝒋</m:t>
                    </m:r>
                    <m:r>
                      <a:rPr lang="en-IE" sz="1800" b="0" i="1" smtClean="0">
                        <a:latin typeface="Cambria Math"/>
                      </a:rPr>
                      <m:t>)</m:t>
                    </m:r>
                  </m:oMath>
                </a14:m>
                <a:endParaRPr lang="en-IE" sz="1800" dirty="0" smtClean="0"/>
              </a:p>
              <a:p>
                <a:pPr marL="685800"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IE" sz="1800" i="1" smtClean="0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IE" sz="18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IE" sz="1800" b="0" i="1" smtClean="0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IE" sz="1800" b="0" i="1" smtClean="0">
                                <a:latin typeface="Cambria Math"/>
                              </a:rPr>
                              <m:t>𝑘𝑡</m:t>
                            </m:r>
                          </m:sub>
                        </m:sSub>
                      </m:e>
                    </m:acc>
                    <m:r>
                      <a:rPr lang="en-IE" sz="1800" b="0" i="1" smtClean="0">
                        <a:latin typeface="Cambria Math"/>
                      </a:rPr>
                      <m:t>=</m:t>
                    </m:r>
                    <m:r>
                      <a:rPr lang="en-IE" sz="1800" b="1" i="1" smtClean="0">
                        <a:latin typeface="Cambria Math"/>
                      </a:rPr>
                      <m:t>𝒊</m:t>
                    </m:r>
                    <m:r>
                      <a:rPr lang="en-IE" sz="1800" b="0" i="1" smtClean="0">
                        <a:latin typeface="Cambria Math"/>
                      </a:rPr>
                      <m:t>+2</m:t>
                    </m:r>
                    <m:r>
                      <a:rPr lang="en-IE" sz="1800" b="1" i="1" smtClean="0">
                        <a:latin typeface="Cambria Math"/>
                      </a:rPr>
                      <m:t>𝒋</m:t>
                    </m:r>
                    <m:r>
                      <a:rPr lang="en-IE" sz="1800" b="0" i="1" smtClean="0">
                        <a:latin typeface="Cambria Math"/>
                      </a:rPr>
                      <m:t>+2</m:t>
                    </m:r>
                    <m:r>
                      <a:rPr lang="en-IE" sz="1800" b="1" i="1" smtClean="0">
                        <a:latin typeface="Cambria Math"/>
                      </a:rPr>
                      <m:t>𝒊</m:t>
                    </m:r>
                    <m:r>
                      <a:rPr lang="en-IE" sz="1800" b="0" i="1" smtClean="0">
                        <a:latin typeface="Cambria Math"/>
                      </a:rPr>
                      <m:t>+2</m:t>
                    </m:r>
                    <m:r>
                      <a:rPr lang="en-IE" sz="1800" b="1" i="1" smtClean="0">
                        <a:latin typeface="Cambria Math"/>
                      </a:rPr>
                      <m:t>𝒋</m:t>
                    </m:r>
                  </m:oMath>
                </a14:m>
                <a:endParaRPr lang="en-IE" sz="1800" b="1" dirty="0" smtClean="0"/>
              </a:p>
              <a:p>
                <a:pPr marL="685800"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IE" sz="1800" i="1" smtClean="0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IE" sz="18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IE" sz="1800" b="0" i="1" smtClean="0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IE" sz="1800" b="0" i="1" smtClean="0">
                                <a:latin typeface="Cambria Math"/>
                              </a:rPr>
                              <m:t>𝑘𝑡</m:t>
                            </m:r>
                          </m:sub>
                        </m:sSub>
                      </m:e>
                    </m:acc>
                    <m:r>
                      <a:rPr lang="en-IE" sz="1800" b="0" i="1" smtClean="0">
                        <a:latin typeface="Cambria Math"/>
                      </a:rPr>
                      <m:t>=</m:t>
                    </m:r>
                    <m:r>
                      <a:rPr lang="en-IE" sz="1800" b="1" i="1" smtClean="0">
                        <a:latin typeface="Cambria Math"/>
                      </a:rPr>
                      <m:t>𝟑</m:t>
                    </m:r>
                    <m:r>
                      <a:rPr lang="en-IE" sz="1800" b="1" i="1" smtClean="0">
                        <a:latin typeface="Cambria Math"/>
                      </a:rPr>
                      <m:t>𝒊</m:t>
                    </m:r>
                    <m:r>
                      <a:rPr lang="en-IE" sz="1800" b="0" i="1" smtClean="0">
                        <a:latin typeface="Cambria Math"/>
                      </a:rPr>
                      <m:t>+4</m:t>
                    </m:r>
                    <m:r>
                      <a:rPr lang="en-IE" sz="1800" b="1" i="1" smtClean="0">
                        <a:latin typeface="Cambria Math"/>
                      </a:rPr>
                      <m:t>𝒋</m:t>
                    </m:r>
                  </m:oMath>
                </a14:m>
                <a:endParaRPr lang="en-IE" sz="1800" b="1" dirty="0" smtClean="0"/>
              </a:p>
              <a:p>
                <a:pPr marL="685800" lvl="1">
                  <a:buFont typeface="Arial" panose="020B0604020202020204" pitchFamily="34" charset="0"/>
                  <a:buChar char="•"/>
                </a:pPr>
                <a:endParaRPr lang="en-IE" sz="1800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IE" sz="2000" dirty="0" smtClean="0"/>
                  <a:t>Plot this as a vector starting from a point that show the relative position of A to B.</a:t>
                </a:r>
                <a:endParaRPr lang="en-IE" sz="2000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6423" y="652486"/>
                <a:ext cx="5395697" cy="1912417"/>
              </a:xfrm>
              <a:blipFill rotWithShape="1">
                <a:blip r:embed="rId3"/>
                <a:stretch>
                  <a:fillRect l="-1130" t="-1911" r="-1808" b="-55732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96897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4943"/>
            <a:ext cx="9031738" cy="504056"/>
          </a:xfrm>
        </p:spPr>
        <p:txBody>
          <a:bodyPr>
            <a:noAutofit/>
          </a:bodyPr>
          <a:lstStyle/>
          <a:p>
            <a:r>
              <a:rPr lang="en-IE" sz="2800" u="sng" dirty="0" smtClean="0"/>
              <a:t>Finding the closest Distance two objects get from each other</a:t>
            </a:r>
            <a:endParaRPr lang="en-IE" sz="2800" u="sng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21592"/>
            <a:ext cx="7810500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331640" y="4509120"/>
                <a:ext cx="2279214" cy="4029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85800"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IE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IE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IE" i="1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IE" i="1">
                                <a:latin typeface="Cambria Math"/>
                              </a:rPr>
                              <m:t>𝑘𝑡</m:t>
                            </m:r>
                          </m:sub>
                        </m:sSub>
                      </m:e>
                    </m:acc>
                    <m:r>
                      <a:rPr lang="en-IE" i="1">
                        <a:latin typeface="Cambria Math"/>
                      </a:rPr>
                      <m:t>=</m:t>
                    </m:r>
                    <m:r>
                      <a:rPr lang="en-IE" b="1" i="1">
                        <a:latin typeface="Cambria Math"/>
                      </a:rPr>
                      <m:t>𝟑</m:t>
                    </m:r>
                    <m:r>
                      <a:rPr lang="en-IE" b="1" i="1">
                        <a:latin typeface="Cambria Math"/>
                      </a:rPr>
                      <m:t>𝒊</m:t>
                    </m:r>
                    <m:r>
                      <a:rPr lang="en-IE" i="1">
                        <a:latin typeface="Cambria Math"/>
                      </a:rPr>
                      <m:t>+4</m:t>
                    </m:r>
                    <m:r>
                      <a:rPr lang="en-IE" b="1" i="1">
                        <a:latin typeface="Cambria Math"/>
                      </a:rPr>
                      <m:t>𝒋</m:t>
                    </m:r>
                  </m:oMath>
                </a14:m>
                <a:endParaRPr lang="en-IE" b="1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4509120"/>
                <a:ext cx="2279214" cy="402931"/>
              </a:xfrm>
              <a:prstGeom prst="rect">
                <a:avLst/>
              </a:prstGeom>
              <a:blipFill rotWithShape="1">
                <a:blip r:embed="rId3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54" y="569104"/>
            <a:ext cx="3467100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89423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112921" y="0"/>
            <a:ext cx="9252520" cy="634082"/>
          </a:xfrm>
        </p:spPr>
        <p:txBody>
          <a:bodyPr>
            <a:noAutofit/>
          </a:bodyPr>
          <a:lstStyle/>
          <a:p>
            <a:r>
              <a:rPr lang="en-IE" sz="3600" u="sng" dirty="0" smtClean="0"/>
              <a:t>Awkward Angle Questions. </a:t>
            </a:r>
            <a:r>
              <a:rPr lang="en-IE" sz="3600" u="sng" dirty="0" err="1" smtClean="0"/>
              <a:t>Eg</a:t>
            </a:r>
            <a:r>
              <a:rPr lang="en-IE" sz="3600" u="sng" dirty="0" smtClean="0"/>
              <a:t>. Question 1 Ex 4c</a:t>
            </a:r>
            <a:endParaRPr lang="en-IE" sz="3600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3779912" y="779785"/>
                <a:ext cx="5364089" cy="4464496"/>
              </a:xfrm>
            </p:spPr>
            <p:txBody>
              <a:bodyPr>
                <a:normAutofit fontScale="85000" lnSpcReduction="20000"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IE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IE" b="0" i="1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IE" b="0" i="1" smtClean="0">
                            <a:latin typeface="Cambria Math"/>
                          </a:rPr>
                          <m:t>𝑞</m:t>
                        </m:r>
                        <m:r>
                          <m:rPr>
                            <m:nor/>
                          </m:rPr>
                          <a:rPr lang="en-IE" dirty="0"/>
                          <m:t> </m:t>
                        </m:r>
                      </m:sub>
                    </m:sSub>
                    <m:r>
                      <a:rPr lang="en-IE" b="0" i="0" smtClean="0">
                        <a:latin typeface="Cambria Math"/>
                      </a:rPr>
                      <m:t>=−51</m:t>
                    </m:r>
                    <m:r>
                      <m:rPr>
                        <m:sty m:val="p"/>
                      </m:rPr>
                      <a:rPr lang="en-IE" b="0" i="0" smtClean="0">
                        <a:latin typeface="Cambria Math"/>
                      </a:rPr>
                      <m:t>i</m:t>
                    </m:r>
                  </m:oMath>
                </a14:m>
                <a:r>
                  <a:rPr lang="en-IE" b="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E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IE" b="0" i="1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IE" b="0" i="1" smtClean="0">
                            <a:latin typeface="Cambria Math"/>
                          </a:rPr>
                          <m:t>𝑝</m:t>
                        </m:r>
                        <m:r>
                          <m:rPr>
                            <m:nor/>
                          </m:rPr>
                          <a:rPr lang="en-IE" dirty="0"/>
                          <m:t> </m:t>
                        </m:r>
                      </m:sub>
                    </m:sSub>
                    <m:r>
                      <a:rPr lang="en-IE" b="0" i="0" smtClean="0">
                        <a:latin typeface="Cambria Math"/>
                      </a:rPr>
                      <m:t>=−60</m:t>
                    </m:r>
                    <m:r>
                      <a:rPr lang="en-IE" b="0" i="1" smtClean="0">
                        <a:latin typeface="Cambria Math"/>
                      </a:rPr>
                      <m:t>𝑗</m:t>
                    </m:r>
                  </m:oMath>
                </a14:m>
                <a:endParaRPr lang="en-IE" b="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IE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IE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IE" b="0" i="1" smtClean="0">
                            <a:latin typeface="Cambria Math"/>
                          </a:rPr>
                          <m:t>𝑞</m:t>
                        </m:r>
                        <m:r>
                          <m:rPr>
                            <m:nor/>
                          </m:rPr>
                          <a:rPr lang="en-IE" dirty="0"/>
                          <m:t> </m:t>
                        </m:r>
                      </m:sub>
                    </m:sSub>
                    <m:r>
                      <a:rPr lang="en-IE" b="0" i="0" smtClean="0">
                        <a:latin typeface="Cambria Math"/>
                      </a:rPr>
                      <m:t>=5</m:t>
                    </m:r>
                    <m:r>
                      <m:rPr>
                        <m:sty m:val="p"/>
                      </m:rPr>
                      <a:rPr lang="en-IE" b="0" i="0" smtClean="0">
                        <a:latin typeface="Cambria Math"/>
                      </a:rPr>
                      <m:t>i</m:t>
                    </m:r>
                  </m:oMath>
                </a14:m>
                <a:r>
                  <a:rPr lang="en-IE" b="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E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IE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IE" b="0" i="1" smtClean="0">
                            <a:latin typeface="Cambria Math"/>
                          </a:rPr>
                          <m:t>𝑝</m:t>
                        </m:r>
                        <m:r>
                          <m:rPr>
                            <m:nor/>
                          </m:rPr>
                          <a:rPr lang="en-IE" dirty="0"/>
                          <m:t> </m:t>
                        </m:r>
                      </m:sub>
                    </m:sSub>
                    <m:r>
                      <a:rPr lang="en-IE" b="0" i="0" smtClean="0">
                        <a:latin typeface="Cambria Math"/>
                      </a:rPr>
                      <m:t>=12</m:t>
                    </m:r>
                    <m:r>
                      <a:rPr lang="en-IE" b="0" i="1" smtClean="0">
                        <a:latin typeface="Cambria Math"/>
                      </a:rPr>
                      <m:t>𝑗</m:t>
                    </m:r>
                  </m:oMath>
                </a14:m>
                <a:endParaRPr lang="en-IE" b="0" dirty="0" smtClean="0"/>
              </a:p>
              <a:p>
                <a:pPr marL="571500" indent="-571500">
                  <a:buFont typeface="+mj-lt"/>
                  <a:buAutoNum type="romanLcPeriod"/>
                </a:pPr>
                <a14:m>
                  <m:oMath xmlns:m="http://schemas.openxmlformats.org/officeDocument/2006/math">
                    <m:r>
                      <a:rPr lang="en-IE" b="0" i="1" smtClean="0">
                        <a:latin typeface="Cambria Math"/>
                      </a:rPr>
                      <m:t>𝑡</m:t>
                    </m:r>
                    <m:r>
                      <a:rPr lang="en-IE" b="0" i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IE" b="0" i="1" smtClean="0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IE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E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IE" b="0" i="1" smtClean="0">
                                    <a:latin typeface="Cambria Math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IE" b="0" i="1" smtClean="0">
                                    <a:latin typeface="Cambria Math"/>
                                  </a:rPr>
                                  <m:t>𝑝</m:t>
                                </m:r>
                                <m:r>
                                  <m:rPr>
                                    <m:nor/>
                                  </m:rPr>
                                  <a:rPr lang="en-IE" dirty="0"/>
                                  <m:t> </m:t>
                                </m:r>
                              </m:sub>
                            </m:sSub>
                          </m:e>
                        </m:d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IE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E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IE" b="0" i="1" smtClean="0">
                                    <a:latin typeface="Cambria Math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IE" b="0" i="1" smtClean="0">
                                    <a:latin typeface="Cambria Math"/>
                                  </a:rPr>
                                  <m:t>𝑝</m:t>
                                </m:r>
                                <m:r>
                                  <m:rPr>
                                    <m:nor/>
                                  </m:rPr>
                                  <a:rPr lang="en-IE" dirty="0"/>
                                  <m:t> </m:t>
                                </m:r>
                              </m:sub>
                            </m:sSub>
                          </m:e>
                        </m:d>
                      </m:den>
                    </m:f>
                    <m:r>
                      <a:rPr lang="en-IE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IE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IE" b="0" i="1" smtClean="0">
                            <a:latin typeface="Cambria Math"/>
                          </a:rPr>
                          <m:t>60</m:t>
                        </m:r>
                      </m:num>
                      <m:den>
                        <m:r>
                          <a:rPr lang="en-IE" b="0" i="1" smtClean="0">
                            <a:latin typeface="Cambria Math"/>
                          </a:rPr>
                          <m:t>12</m:t>
                        </m:r>
                      </m:den>
                    </m:f>
                    <m:r>
                      <a:rPr lang="en-IE" b="0" i="1" smtClean="0">
                        <a:latin typeface="Cambria Math"/>
                      </a:rPr>
                      <m:t>=</m:t>
                    </m:r>
                    <m:r>
                      <a:rPr lang="en-IE" b="0" i="1" smtClean="0">
                        <a:solidFill>
                          <a:srgbClr val="FF0000"/>
                        </a:solidFill>
                        <a:latin typeface="Cambria Math"/>
                      </a:rPr>
                      <m:t>5 </m:t>
                    </m:r>
                    <m:r>
                      <a:rPr lang="en-IE" b="0" i="1" smtClean="0">
                        <a:solidFill>
                          <a:srgbClr val="FF0000"/>
                        </a:solidFill>
                        <a:latin typeface="Cambria Math"/>
                      </a:rPr>
                      <m:t>𝑠</m:t>
                    </m:r>
                  </m:oMath>
                </a14:m>
                <a:endParaRPr lang="en-IE" dirty="0" smtClean="0">
                  <a:solidFill>
                    <a:srgbClr val="FF0000"/>
                  </a:solidFill>
                </a:endParaRPr>
              </a:p>
              <a:p>
                <a:pPr marL="571500" indent="-571500">
                  <a:buFont typeface="+mj-lt"/>
                  <a:buAutoNum type="romanL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IE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IE" b="0" i="1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IE" b="0" i="1" smtClean="0">
                            <a:latin typeface="Cambria Math"/>
                          </a:rPr>
                          <m:t>𝑞</m:t>
                        </m:r>
                        <m:r>
                          <m:rPr>
                            <m:nor/>
                          </m:rPr>
                          <a:rPr lang="en-IE" dirty="0"/>
                          <m:t> </m:t>
                        </m:r>
                      </m:sub>
                    </m:sSub>
                    <m:r>
                      <a:rPr lang="en-IE" b="0" i="1" dirty="0" smtClean="0">
                        <a:latin typeface="Cambria Math"/>
                      </a:rPr>
                      <m:t>=</m:t>
                    </m:r>
                    <m:r>
                      <a:rPr lang="en-IE" b="0" i="1" dirty="0" smtClean="0">
                        <a:latin typeface="Cambria Math"/>
                      </a:rPr>
                      <m:t>𝑢𝑡</m:t>
                    </m:r>
                    <m:r>
                      <a:rPr lang="en-IE" b="0" i="1" dirty="0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IE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IE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IE" b="0" i="1" smtClean="0">
                            <a:latin typeface="Cambria Math"/>
                          </a:rPr>
                          <m:t>𝑞</m:t>
                        </m:r>
                        <m:r>
                          <m:rPr>
                            <m:nor/>
                          </m:rPr>
                          <a:rPr lang="en-IE" dirty="0"/>
                          <m:t> </m:t>
                        </m:r>
                      </m:sub>
                    </m:sSub>
                    <m:r>
                      <a:rPr lang="en-IE" b="0" i="1" dirty="0" smtClean="0">
                        <a:latin typeface="Cambria Math"/>
                      </a:rPr>
                      <m:t>𝑡</m:t>
                    </m:r>
                    <m:r>
                      <a:rPr lang="en-IE" b="0" i="1" dirty="0" smtClean="0">
                        <a:latin typeface="Cambria Math"/>
                      </a:rPr>
                      <m:t>=5</m:t>
                    </m:r>
                    <m:r>
                      <a:rPr lang="en-IE" b="0" i="1" dirty="0" smtClean="0">
                        <a:latin typeface="Cambria Math"/>
                      </a:rPr>
                      <m:t>𝑖</m:t>
                    </m:r>
                    <m:d>
                      <m:dPr>
                        <m:ctrlPr>
                          <a:rPr lang="en-IE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IE" b="0" i="1" dirty="0" smtClean="0">
                            <a:latin typeface="Cambria Math"/>
                          </a:rPr>
                          <m:t>5</m:t>
                        </m:r>
                      </m:e>
                    </m:d>
                  </m:oMath>
                </a14:m>
                <a:endParaRPr lang="en-IE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IE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IE" b="0" i="1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IE" b="0" i="1" smtClean="0">
                            <a:latin typeface="Cambria Math"/>
                          </a:rPr>
                          <m:t>𝑞</m:t>
                        </m:r>
                        <m:r>
                          <m:rPr>
                            <m:nor/>
                          </m:rPr>
                          <a:rPr lang="en-IE" dirty="0"/>
                          <m:t> </m:t>
                        </m:r>
                      </m:sub>
                    </m:sSub>
                    <m:r>
                      <a:rPr lang="en-IE" b="0" i="1" dirty="0" smtClean="0">
                        <a:latin typeface="Cambria Math"/>
                      </a:rPr>
                      <m:t>=25</m:t>
                    </m:r>
                    <m:r>
                      <a:rPr lang="en-IE" b="0" i="1" dirty="0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IE" dirty="0" smtClean="0"/>
                  <a:t> </a:t>
                </a:r>
              </a:p>
              <a:p>
                <a:pPr marL="0" indent="0">
                  <a:buNone/>
                </a:pPr>
                <a:r>
                  <a:rPr lang="en-IE" dirty="0" smtClean="0"/>
                  <a:t>so new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E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IE" b="0" i="1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IE" b="0" i="1" smtClean="0">
                            <a:latin typeface="Cambria Math"/>
                          </a:rPr>
                          <m:t>𝑞</m:t>
                        </m:r>
                        <m:r>
                          <m:rPr>
                            <m:nor/>
                          </m:rPr>
                          <a:rPr lang="en-IE" dirty="0"/>
                          <m:t> </m:t>
                        </m:r>
                      </m:sub>
                    </m:sSub>
                    <m:r>
                      <a:rPr lang="en-IE" b="0" i="0" smtClean="0">
                        <a:latin typeface="Cambria Math"/>
                      </a:rPr>
                      <m:t>=−51</m:t>
                    </m:r>
                    <m:r>
                      <m:rPr>
                        <m:sty m:val="p"/>
                      </m:rPr>
                      <a:rPr lang="en-IE" b="0" i="0" smtClean="0">
                        <a:latin typeface="Cambria Math"/>
                      </a:rPr>
                      <m:t>i</m:t>
                    </m:r>
                    <m:r>
                      <a:rPr lang="en-IE" b="0" i="0" smtClean="0">
                        <a:latin typeface="Cambria Math"/>
                      </a:rPr>
                      <m:t>+25</m:t>
                    </m:r>
                    <m:r>
                      <m:rPr>
                        <m:sty m:val="p"/>
                      </m:rPr>
                      <a:rPr lang="en-IE" b="0" i="0" smtClean="0">
                        <a:latin typeface="Cambria Math"/>
                      </a:rPr>
                      <m:t>i</m:t>
                    </m:r>
                    <m:r>
                      <a:rPr lang="en-IE" b="0" i="0" smtClean="0">
                        <a:latin typeface="Cambria Math"/>
                      </a:rPr>
                      <m:t>=−26</m:t>
                    </m:r>
                    <m:r>
                      <m:rPr>
                        <m:sty m:val="p"/>
                      </m:rPr>
                      <a:rPr lang="en-IE" b="0" i="0" smtClean="0">
                        <a:latin typeface="Cambria Math"/>
                      </a:rPr>
                      <m:t>i</m:t>
                    </m:r>
                  </m:oMath>
                </a14:m>
                <a:endParaRPr lang="en-IE" dirty="0" smtClean="0"/>
              </a:p>
              <a:p>
                <a:pPr marL="0" indent="0">
                  <a:buNone/>
                </a:pPr>
                <a:r>
                  <a:rPr lang="en-IE" u="sng" dirty="0" smtClean="0">
                    <a:solidFill>
                      <a:srgbClr val="FF0000"/>
                    </a:solidFill>
                  </a:rPr>
                  <a:t>So 26m</a:t>
                </a:r>
              </a:p>
              <a:p>
                <a:pPr marL="571500" indent="-571500">
                  <a:buFont typeface="+mj-lt"/>
                  <a:buAutoNum type="romanLcPeriod" startAt="3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IE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IE" b="1" i="1" smtClean="0">
                            <a:latin typeface="Cambria Math"/>
                          </a:rPr>
                          <m:t>𝒗</m:t>
                        </m:r>
                      </m:e>
                      <m:sub>
                        <m:r>
                          <a:rPr lang="en-IE" b="1" i="1" smtClean="0">
                            <a:latin typeface="Cambria Math"/>
                          </a:rPr>
                          <m:t>𝒒𝒑</m:t>
                        </m:r>
                        <m:r>
                          <m:rPr>
                            <m:nor/>
                          </m:rPr>
                          <a:rPr lang="en-IE" b="1" dirty="0"/>
                          <m:t> </m:t>
                        </m:r>
                      </m:sub>
                    </m:sSub>
                    <m:r>
                      <a:rPr lang="en-IE" b="0" i="0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IE" b="0" i="1" smtClean="0">
                            <a:latin typeface="Cambria Math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IE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IE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IE" b="0" i="1" smtClean="0">
                                <a:latin typeface="Cambria Math"/>
                              </a:rPr>
                              <m:t>𝑝</m:t>
                            </m:r>
                            <m:r>
                              <m:rPr>
                                <m:nor/>
                              </m:rPr>
                              <a:rPr lang="en-IE" dirty="0"/>
                              <m:t> </m:t>
                            </m:r>
                          </m:sub>
                        </m:sSub>
                        <m:r>
                          <a:rPr lang="en-IE" b="0" i="1" dirty="0" smtClean="0">
                            <a:latin typeface="Cambria Math"/>
                          </a:rPr>
                          <m:t>−</m:t>
                        </m:r>
                        <m:r>
                          <a:rPr lang="en-IE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IE" b="0" i="1" smtClean="0">
                            <a:latin typeface="Cambria Math"/>
                          </a:rPr>
                          <m:t>𝑝</m:t>
                        </m:r>
                        <m:r>
                          <m:rPr>
                            <m:nor/>
                          </m:rPr>
                          <a:rPr lang="en-IE" dirty="0"/>
                          <m:t> </m:t>
                        </m:r>
                      </m:sub>
                    </m:sSub>
                    <m:r>
                      <a:rPr lang="en-IE" b="0" i="0" dirty="0" smtClean="0">
                        <a:latin typeface="Cambria Math"/>
                      </a:rPr>
                      <m:t>=</m:t>
                    </m:r>
                    <m:r>
                      <a:rPr lang="en-IE" b="0" i="0" smtClean="0">
                        <a:latin typeface="Cambria Math"/>
                      </a:rPr>
                      <m:t>5</m:t>
                    </m:r>
                    <m:r>
                      <m:rPr>
                        <m:sty m:val="p"/>
                      </m:rPr>
                      <a:rPr lang="en-IE" b="0" i="0" smtClean="0">
                        <a:latin typeface="Cambria Math"/>
                      </a:rPr>
                      <m:t>i</m:t>
                    </m:r>
                    <m:r>
                      <a:rPr lang="en-IE" b="0" i="0" smtClean="0">
                        <a:latin typeface="Cambria Math"/>
                      </a:rPr>
                      <m:t>−12</m:t>
                    </m:r>
                    <m:r>
                      <m:rPr>
                        <m:sty m:val="p"/>
                      </m:rPr>
                      <a:rPr lang="en-IE" b="0" i="0" smtClean="0">
                        <a:latin typeface="Cambria Math"/>
                      </a:rPr>
                      <m:t>j</m:t>
                    </m:r>
                  </m:oMath>
                </a14:m>
                <a:endParaRPr lang="en-IE" dirty="0" smtClean="0"/>
              </a:p>
              <a:p>
                <a:pPr marL="571500" indent="-571500">
                  <a:buFont typeface="+mj-lt"/>
                  <a:buAutoNum type="romanLcPeriod" startAt="3"/>
                </a:pPr>
                <a:r>
                  <a:rPr lang="en-IE" dirty="0" smtClean="0"/>
                  <a:t>Shortest distance is the blue line.</a:t>
                </a:r>
              </a:p>
              <a:p>
                <a:pPr marL="571500" indent="-571500">
                  <a:buFont typeface="+mj-lt"/>
                  <a:buAutoNum type="romanLcPeriod" startAt="3"/>
                </a:pPr>
                <a:endParaRPr lang="en-IE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779912" y="779785"/>
                <a:ext cx="5364089" cy="4464496"/>
              </a:xfrm>
              <a:blipFill rotWithShape="1">
                <a:blip r:embed="rId2"/>
                <a:stretch>
                  <a:fillRect l="-2159" t="-2459" r="-1705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3248"/>
            <a:ext cx="3888432" cy="5104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1411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Box 1"/>
          <p:cNvSpPr txBox="1">
            <a:spLocks noChangeArrowheads="1"/>
          </p:cNvSpPr>
          <p:nvPr/>
        </p:nvSpPr>
        <p:spPr bwMode="auto">
          <a:xfrm>
            <a:off x="762000" y="838200"/>
            <a:ext cx="6324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algn="ctr"/>
            <a:r>
              <a:rPr lang="en-IE" altLang="en-US" sz="3600" b="1"/>
              <a:t>Resolving a Vector</a:t>
            </a:r>
            <a:endParaRPr lang="en-GB" altLang="en-US" sz="3600" b="1"/>
          </a:p>
        </p:txBody>
      </p:sp>
      <p:sp>
        <p:nvSpPr>
          <p:cNvPr id="3" name="Isosceles Triangle 2"/>
          <p:cNvSpPr/>
          <p:nvPr/>
        </p:nvSpPr>
        <p:spPr>
          <a:xfrm>
            <a:off x="5435600" y="1412875"/>
            <a:ext cx="2971800" cy="2562225"/>
          </a:xfrm>
          <a:prstGeom prst="triangle">
            <a:avLst>
              <a:gd name="adj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graphicFrame>
        <p:nvGraphicFramePr>
          <p:cNvPr id="4" name="Object 1"/>
          <p:cNvGraphicFramePr>
            <a:graphicFrameLocks noChangeAspect="1"/>
          </p:cNvGraphicFramePr>
          <p:nvPr/>
        </p:nvGraphicFramePr>
        <p:xfrm>
          <a:off x="6084888" y="3357563"/>
          <a:ext cx="368300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92" name="Equation" r:id="rId4" imgW="126725" imgH="177415" progId="Equation.DSMT4">
                  <p:embed/>
                </p:oleObj>
              </mc:Choice>
              <mc:Fallback>
                <p:oleObj name="Equation" r:id="rId4" imgW="126725" imgH="177415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888" y="3357563"/>
                        <a:ext cx="368300" cy="515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990600" y="1600200"/>
          <a:ext cx="1766888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93" name="Equation" r:id="rId6" imgW="609336" imgH="393529" progId="Equation.DSMT4">
                  <p:embed/>
                </p:oleObj>
              </mc:Choice>
              <mc:Fallback>
                <p:oleObj name="Equation" r:id="rId6" imgW="609336" imgH="393529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600200"/>
                        <a:ext cx="1766888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7" name="Object 3"/>
          <p:cNvGraphicFramePr>
            <a:graphicFrameLocks noChangeAspect="1"/>
          </p:cNvGraphicFramePr>
          <p:nvPr/>
        </p:nvGraphicFramePr>
        <p:xfrm>
          <a:off x="6732588" y="1989138"/>
          <a:ext cx="368300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94" name="Equation" r:id="rId8" imgW="126725" imgH="177415" progId="Equation.DSMT4">
                  <p:embed/>
                </p:oleObj>
              </mc:Choice>
              <mc:Fallback>
                <p:oleObj name="Equation" r:id="rId8" imgW="126725" imgH="177415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2588" y="1989138"/>
                        <a:ext cx="368300" cy="515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8" name="Object 4"/>
          <p:cNvGraphicFramePr>
            <a:graphicFrameLocks noChangeAspect="1"/>
          </p:cNvGraphicFramePr>
          <p:nvPr/>
        </p:nvGraphicFramePr>
        <p:xfrm>
          <a:off x="5270500" y="3276600"/>
          <a:ext cx="368300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95" name="Equation" r:id="rId10" imgW="126835" imgH="139518" progId="Equation.DSMT4">
                  <p:embed/>
                </p:oleObj>
              </mc:Choice>
              <mc:Fallback>
                <p:oleObj name="Equation" r:id="rId10" imgW="126835" imgH="139518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0500" y="3276600"/>
                        <a:ext cx="368300" cy="404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9" name="Object 5"/>
          <p:cNvGraphicFramePr>
            <a:graphicFrameLocks noChangeAspect="1"/>
          </p:cNvGraphicFramePr>
          <p:nvPr/>
        </p:nvGraphicFramePr>
        <p:xfrm>
          <a:off x="3581400" y="4800600"/>
          <a:ext cx="368300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96" name="Equation" r:id="rId12" imgW="126835" imgH="139518" progId="Equation.DSMT4">
                  <p:embed/>
                </p:oleObj>
              </mc:Choice>
              <mc:Fallback>
                <p:oleObj name="Equation" r:id="rId12" imgW="126835" imgH="139518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4800600"/>
                        <a:ext cx="368300" cy="404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0" name="Object 6"/>
          <p:cNvGraphicFramePr>
            <a:graphicFrameLocks noChangeAspect="1"/>
          </p:cNvGraphicFramePr>
          <p:nvPr/>
        </p:nvGraphicFramePr>
        <p:xfrm>
          <a:off x="892175" y="2803525"/>
          <a:ext cx="2171700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97" name="Equation" r:id="rId14" imgW="748975" imgH="241195" progId="Equation.DSMT4">
                  <p:embed/>
                </p:oleObj>
              </mc:Choice>
              <mc:Fallback>
                <p:oleObj name="Equation" r:id="rId14" imgW="748975" imgH="241195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2175" y="2803525"/>
                        <a:ext cx="2171700" cy="703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1" name="Object 7"/>
          <p:cNvGraphicFramePr>
            <a:graphicFrameLocks noChangeAspect="1"/>
          </p:cNvGraphicFramePr>
          <p:nvPr/>
        </p:nvGraphicFramePr>
        <p:xfrm>
          <a:off x="5751513" y="4191000"/>
          <a:ext cx="1693862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98" name="Equation" r:id="rId16" imgW="583947" imgH="393529" progId="Equation.DSMT4">
                  <p:embed/>
                </p:oleObj>
              </mc:Choice>
              <mc:Fallback>
                <p:oleObj name="Equation" r:id="rId16" imgW="583947" imgH="393529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1513" y="4191000"/>
                        <a:ext cx="1693862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2" name="Object 8"/>
          <p:cNvGraphicFramePr>
            <a:graphicFrameLocks noChangeAspect="1"/>
          </p:cNvGraphicFramePr>
          <p:nvPr/>
        </p:nvGraphicFramePr>
        <p:xfrm>
          <a:off x="5689600" y="5257800"/>
          <a:ext cx="2098675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99" name="Equation" r:id="rId18" imgW="723586" imgH="241195" progId="Equation.DSMT4">
                  <p:embed/>
                </p:oleObj>
              </mc:Choice>
              <mc:Fallback>
                <p:oleObj name="Equation" r:id="rId18" imgW="723586" imgH="241195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9600" y="5257800"/>
                        <a:ext cx="2098675" cy="70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Straight Arrow Connector 13"/>
          <p:cNvCxnSpPr/>
          <p:nvPr/>
        </p:nvCxnSpPr>
        <p:spPr>
          <a:xfrm flipV="1">
            <a:off x="5435600" y="1557338"/>
            <a:ext cx="2808288" cy="2370137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393" name="Object 9"/>
          <p:cNvGraphicFramePr>
            <a:graphicFrameLocks noChangeAspect="1"/>
          </p:cNvGraphicFramePr>
          <p:nvPr/>
        </p:nvGraphicFramePr>
        <p:xfrm>
          <a:off x="6156325" y="2349500"/>
          <a:ext cx="331788" cy="62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00" name="Equation" r:id="rId20" imgW="114151" imgH="215619" progId="Equation.DSMT4">
                  <p:embed/>
                </p:oleObj>
              </mc:Choice>
              <mc:Fallback>
                <p:oleObj name="Equation" r:id="rId20" imgW="114151" imgH="215619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325" y="2349500"/>
                        <a:ext cx="331788" cy="627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Straight Arrow Connector 16"/>
          <p:cNvCxnSpPr/>
          <p:nvPr/>
        </p:nvCxnSpPr>
        <p:spPr>
          <a:xfrm>
            <a:off x="6011863" y="3933825"/>
            <a:ext cx="2362200" cy="1588"/>
          </a:xfrm>
          <a:prstGeom prst="straightConnector1">
            <a:avLst/>
          </a:prstGeom>
          <a:ln w="63500">
            <a:solidFill>
              <a:srgbClr val="E1051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 flipH="1" flipV="1">
            <a:off x="7131844" y="2669381"/>
            <a:ext cx="2514600" cy="1588"/>
          </a:xfrm>
          <a:prstGeom prst="straightConnector1">
            <a:avLst/>
          </a:prstGeom>
          <a:ln w="63500">
            <a:solidFill>
              <a:srgbClr val="E1051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394" name="Object 10"/>
          <p:cNvGraphicFramePr>
            <a:graphicFrameLocks noChangeAspect="1"/>
          </p:cNvGraphicFramePr>
          <p:nvPr/>
        </p:nvGraphicFramePr>
        <p:xfrm>
          <a:off x="7885113" y="3284538"/>
          <a:ext cx="368300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01" name="Equation" r:id="rId22" imgW="126725" imgH="177415" progId="Equation.DSMT4">
                  <p:embed/>
                </p:oleObj>
              </mc:Choice>
              <mc:Fallback>
                <p:oleObj name="Equation" r:id="rId22" imgW="126725" imgH="177415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5113" y="3284538"/>
                        <a:ext cx="368300" cy="515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5" name="Object 11"/>
          <p:cNvGraphicFramePr>
            <a:graphicFrameLocks noChangeAspect="1"/>
          </p:cNvGraphicFramePr>
          <p:nvPr/>
        </p:nvGraphicFramePr>
        <p:xfrm>
          <a:off x="1916113" y="4800600"/>
          <a:ext cx="1436687" cy="884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02" name="Equation" r:id="rId23" imgW="494870" imgH="304536" progId="Equation.DSMT4">
                  <p:embed/>
                </p:oleObj>
              </mc:Choice>
              <mc:Fallback>
                <p:oleObj name="Equation" r:id="rId23" imgW="494870" imgH="304536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6113" y="4800600"/>
                        <a:ext cx="1436687" cy="884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6" name="Object 12"/>
          <p:cNvGraphicFramePr>
            <a:graphicFrameLocks noChangeAspect="1"/>
          </p:cNvGraphicFramePr>
          <p:nvPr/>
        </p:nvGraphicFramePr>
        <p:xfrm>
          <a:off x="3741738" y="3078163"/>
          <a:ext cx="1363662" cy="884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03" name="Equation" r:id="rId25" imgW="469696" imgH="304668" progId="Equation.DSMT4">
                  <p:embed/>
                </p:oleObj>
              </mc:Choice>
              <mc:Fallback>
                <p:oleObj name="Equation" r:id="rId25" imgW="469696" imgH="304668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1738" y="3078163"/>
                        <a:ext cx="1363662" cy="884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5" name="Straight Connector 24"/>
          <p:cNvCxnSpPr/>
          <p:nvPr/>
        </p:nvCxnSpPr>
        <p:spPr>
          <a:xfrm flipV="1">
            <a:off x="5508625" y="1628775"/>
            <a:ext cx="2663825" cy="22987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7037E-6 L 0.47535 -0.19328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67" y="-9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07407E-6 L -0.04531 -0.42893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4" y="-21458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0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3362325" y="0"/>
                <a:ext cx="5781675" cy="6858000"/>
              </a:xfrm>
            </p:spPr>
            <p:txBody>
              <a:bodyPr>
                <a:normAutofit fontScale="62500" lnSpcReduction="20000"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IE" sz="3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IE" sz="3600" b="0" i="1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IE" sz="3600" b="0" i="1" smtClean="0">
                            <a:latin typeface="Cambria Math"/>
                          </a:rPr>
                          <m:t>𝑞</m:t>
                        </m:r>
                        <m:r>
                          <m:rPr>
                            <m:nor/>
                          </m:rPr>
                          <a:rPr lang="en-IE" sz="3600" dirty="0"/>
                          <m:t> </m:t>
                        </m:r>
                      </m:sub>
                    </m:sSub>
                    <m:r>
                      <a:rPr lang="en-IE" sz="3600" b="0" i="0" smtClean="0">
                        <a:latin typeface="Cambria Math"/>
                      </a:rPr>
                      <m:t>=−51</m:t>
                    </m:r>
                    <m:r>
                      <m:rPr>
                        <m:sty m:val="p"/>
                      </m:rPr>
                      <a:rPr lang="en-IE" sz="3600" b="0" i="0" smtClean="0">
                        <a:latin typeface="Cambria Math"/>
                      </a:rPr>
                      <m:t>i</m:t>
                    </m:r>
                  </m:oMath>
                </a14:m>
                <a:r>
                  <a:rPr lang="en-IE" sz="3600" b="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E" sz="3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IE" sz="3600" b="0" i="1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IE" sz="3600" b="0" i="1" smtClean="0">
                            <a:latin typeface="Cambria Math"/>
                          </a:rPr>
                          <m:t>𝑝</m:t>
                        </m:r>
                        <m:r>
                          <m:rPr>
                            <m:nor/>
                          </m:rPr>
                          <a:rPr lang="en-IE" sz="3600" dirty="0"/>
                          <m:t> </m:t>
                        </m:r>
                      </m:sub>
                    </m:sSub>
                    <m:r>
                      <a:rPr lang="en-IE" sz="3600" b="0" i="0" smtClean="0">
                        <a:latin typeface="Cambria Math"/>
                      </a:rPr>
                      <m:t>=−60</m:t>
                    </m:r>
                    <m:r>
                      <a:rPr lang="en-IE" sz="3600" b="0" i="1" smtClean="0">
                        <a:latin typeface="Cambria Math"/>
                      </a:rPr>
                      <m:t>𝑗</m:t>
                    </m:r>
                  </m:oMath>
                </a14:m>
                <a:endParaRPr lang="en-IE" sz="3600" b="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IE" sz="3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IE" sz="36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IE" sz="3600" b="0" i="1" smtClean="0">
                            <a:latin typeface="Cambria Math"/>
                          </a:rPr>
                          <m:t>𝑞</m:t>
                        </m:r>
                        <m:r>
                          <m:rPr>
                            <m:nor/>
                          </m:rPr>
                          <a:rPr lang="en-IE" sz="3600" dirty="0"/>
                          <m:t> </m:t>
                        </m:r>
                      </m:sub>
                    </m:sSub>
                    <m:r>
                      <a:rPr lang="en-IE" sz="3600" b="0" i="0" smtClean="0">
                        <a:latin typeface="Cambria Math"/>
                      </a:rPr>
                      <m:t>=5</m:t>
                    </m:r>
                    <m:r>
                      <m:rPr>
                        <m:sty m:val="p"/>
                      </m:rPr>
                      <a:rPr lang="en-IE" sz="3600" b="0" i="0" smtClean="0">
                        <a:latin typeface="Cambria Math"/>
                      </a:rPr>
                      <m:t>i</m:t>
                    </m:r>
                  </m:oMath>
                </a14:m>
                <a:r>
                  <a:rPr lang="en-IE" sz="3600" b="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E" sz="3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IE" sz="36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IE" sz="3600" b="0" i="1" smtClean="0">
                            <a:latin typeface="Cambria Math"/>
                          </a:rPr>
                          <m:t>𝑝</m:t>
                        </m:r>
                        <m:r>
                          <m:rPr>
                            <m:nor/>
                          </m:rPr>
                          <a:rPr lang="en-IE" sz="3600" dirty="0"/>
                          <m:t> </m:t>
                        </m:r>
                      </m:sub>
                    </m:sSub>
                    <m:r>
                      <a:rPr lang="en-IE" sz="3600" b="0" i="0" smtClean="0">
                        <a:latin typeface="Cambria Math"/>
                      </a:rPr>
                      <m:t>=12</m:t>
                    </m:r>
                    <m:r>
                      <a:rPr lang="en-IE" sz="3600" b="0" i="1" smtClean="0">
                        <a:latin typeface="Cambria Math"/>
                      </a:rPr>
                      <m:t>𝑗</m:t>
                    </m:r>
                  </m:oMath>
                </a14:m>
                <a:endParaRPr lang="en-IE" sz="3600" u="sng" dirty="0" smtClean="0">
                  <a:solidFill>
                    <a:srgbClr val="FF0000"/>
                  </a:solidFill>
                </a:endParaRPr>
              </a:p>
              <a:p>
                <a:pPr marL="571500" indent="-571500">
                  <a:buFont typeface="+mj-lt"/>
                  <a:buAutoNum type="romanLcPeriod" startAt="3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IE" sz="36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IE" sz="3600" b="1" i="1" smtClean="0">
                            <a:latin typeface="Cambria Math"/>
                          </a:rPr>
                          <m:t>𝒗</m:t>
                        </m:r>
                      </m:e>
                      <m:sub>
                        <m:r>
                          <a:rPr lang="en-IE" sz="3600" b="1" i="1" smtClean="0">
                            <a:latin typeface="Cambria Math"/>
                          </a:rPr>
                          <m:t>𝒒𝒑</m:t>
                        </m:r>
                        <m:r>
                          <m:rPr>
                            <m:nor/>
                          </m:rPr>
                          <a:rPr lang="en-IE" sz="3600" b="1" dirty="0"/>
                          <m:t> </m:t>
                        </m:r>
                      </m:sub>
                    </m:sSub>
                    <m:r>
                      <a:rPr lang="en-IE" sz="3600" b="0" i="0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IE" sz="3600" b="0" i="1" smtClean="0">
                            <a:latin typeface="Cambria Math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IE" sz="36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IE" sz="3600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IE" sz="3600" b="0" i="1" smtClean="0">
                                <a:latin typeface="Cambria Math"/>
                              </a:rPr>
                              <m:t>𝑝</m:t>
                            </m:r>
                            <m:r>
                              <m:rPr>
                                <m:nor/>
                              </m:rPr>
                              <a:rPr lang="en-IE" sz="3600" dirty="0"/>
                              <m:t> </m:t>
                            </m:r>
                          </m:sub>
                        </m:sSub>
                        <m:r>
                          <a:rPr lang="en-IE" sz="3600" b="0" i="1" dirty="0" smtClean="0">
                            <a:latin typeface="Cambria Math"/>
                          </a:rPr>
                          <m:t>−</m:t>
                        </m:r>
                        <m:r>
                          <a:rPr lang="en-IE" sz="36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IE" sz="3600" b="0" i="1" smtClean="0">
                            <a:latin typeface="Cambria Math"/>
                          </a:rPr>
                          <m:t>𝑝</m:t>
                        </m:r>
                        <m:r>
                          <m:rPr>
                            <m:nor/>
                          </m:rPr>
                          <a:rPr lang="en-IE" sz="3600" dirty="0"/>
                          <m:t> </m:t>
                        </m:r>
                      </m:sub>
                    </m:sSub>
                    <m:r>
                      <a:rPr lang="en-IE" sz="3600" b="0" i="0" dirty="0" smtClean="0">
                        <a:latin typeface="Cambria Math"/>
                      </a:rPr>
                      <m:t>=</m:t>
                    </m:r>
                    <m:r>
                      <a:rPr lang="en-IE" sz="3600" b="0" i="0" smtClean="0">
                        <a:latin typeface="Cambria Math"/>
                      </a:rPr>
                      <m:t>5</m:t>
                    </m:r>
                    <m:r>
                      <m:rPr>
                        <m:sty m:val="p"/>
                      </m:rPr>
                      <a:rPr lang="en-IE" sz="3600" b="0" i="0" smtClean="0">
                        <a:latin typeface="Cambria Math"/>
                      </a:rPr>
                      <m:t>i</m:t>
                    </m:r>
                    <m:r>
                      <a:rPr lang="en-IE" sz="3600" b="0" i="0" smtClean="0">
                        <a:latin typeface="Cambria Math"/>
                      </a:rPr>
                      <m:t>−12</m:t>
                    </m:r>
                    <m:r>
                      <m:rPr>
                        <m:sty m:val="p"/>
                      </m:rPr>
                      <a:rPr lang="en-IE" sz="3600" b="0" i="0" smtClean="0">
                        <a:latin typeface="Cambria Math"/>
                      </a:rPr>
                      <m:t>j</m:t>
                    </m:r>
                  </m:oMath>
                </a14:m>
                <a:endParaRPr lang="en-IE" sz="3600" dirty="0" smtClean="0"/>
              </a:p>
              <a:p>
                <a:pPr marL="0" indent="0">
                  <a:buNone/>
                </a:pPr>
                <a:r>
                  <a:rPr lang="en-IE" sz="3600" dirty="0" smtClean="0"/>
                  <a:t>Shortest distance is the </a:t>
                </a:r>
                <a:r>
                  <a:rPr lang="en-IE" sz="3600" dirty="0" smtClean="0">
                    <a:solidFill>
                      <a:srgbClr val="00B0F0"/>
                    </a:solidFill>
                  </a:rPr>
                  <a:t>blue line </a:t>
                </a:r>
                <a:r>
                  <a:rPr lang="en-IE" sz="3600" dirty="0" smtClean="0"/>
                  <a:t>perpendicular to green line which shows the relative path.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3600" b="0" i="1" smtClean="0">
                          <a:latin typeface="Cambria Math"/>
                        </a:rPr>
                        <m:t>𝑅𝑒𝑑</m:t>
                      </m:r>
                      <m:r>
                        <a:rPr lang="en-IE" sz="3600" b="0" i="1" smtClean="0">
                          <a:latin typeface="Cambria Math"/>
                        </a:rPr>
                        <m:t> </m:t>
                      </m:r>
                      <m:r>
                        <a:rPr lang="en-IE" sz="3600" b="0" i="1" smtClean="0">
                          <a:latin typeface="Cambria Math"/>
                        </a:rPr>
                        <m:t>𝑙𝑖𝑛𝑒</m:t>
                      </m:r>
                      <m:r>
                        <a:rPr lang="en-IE" sz="3600" b="0" i="0" smtClean="0">
                          <a:latin typeface="Cambria Math"/>
                        </a:rPr>
                        <m:t>, </m:t>
                      </m:r>
                      <m:d>
                        <m:dPr>
                          <m:begChr m:val="|"/>
                          <m:endChr m:val="|"/>
                          <m:ctrlPr>
                            <a:rPr lang="en-IE" sz="36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E" sz="36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IE" sz="3600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IE" sz="3600" b="0" i="1" smtClean="0">
                                  <a:latin typeface="Cambria Math"/>
                                </a:rPr>
                                <m:t>𝑞𝑝</m:t>
                              </m:r>
                              <m:r>
                                <m:rPr>
                                  <m:nor/>
                                </m:rPr>
                                <a:rPr lang="en-IE" sz="3600" dirty="0"/>
                                <m:t> </m:t>
                              </m:r>
                            </m:sub>
                          </m:sSub>
                        </m:e>
                      </m:d>
                      <m:r>
                        <a:rPr lang="en-IE" sz="3600" b="0" i="0" smtClean="0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IE" sz="36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E" sz="36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IE" sz="3600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IE" sz="3600" b="0" i="1" smtClean="0">
                                  <a:latin typeface="Cambria Math"/>
                                </a:rPr>
                                <m:t>𝑞</m:t>
                              </m:r>
                              <m:r>
                                <m:rPr>
                                  <m:nor/>
                                </m:rPr>
                                <a:rPr lang="en-IE" sz="3600" dirty="0"/>
                                <m:t> </m:t>
                              </m:r>
                            </m:sub>
                          </m:sSub>
                          <m:r>
                            <a:rPr lang="en-IE" sz="3600" b="0" i="1" dirty="0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IE" sz="36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IE" sz="3600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IE" sz="3600" b="0" i="1" smtClean="0">
                                  <a:latin typeface="Cambria Math"/>
                                </a:rPr>
                                <m:t>𝑞</m:t>
                              </m:r>
                              <m:r>
                                <m:rPr>
                                  <m:nor/>
                                </m:rPr>
                                <a:rPr lang="en-IE" sz="3600" dirty="0"/>
                                <m:t> 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IE" sz="360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IE" sz="36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E" sz="36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IE" sz="3600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IE" sz="3600" b="0" i="1" smtClean="0">
                                  <a:latin typeface="Cambria Math"/>
                                </a:rPr>
                                <m:t>𝑞𝑝</m:t>
                              </m:r>
                              <m:r>
                                <m:rPr>
                                  <m:nor/>
                                </m:rPr>
                                <a:rPr lang="en-IE" sz="3600" dirty="0"/>
                                <m:t> </m:t>
                              </m:r>
                            </m:sub>
                          </m:sSub>
                        </m:e>
                      </m:d>
                      <m:r>
                        <a:rPr lang="en-IE" sz="3600" b="0" i="0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IE" sz="36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IE" sz="36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IE" sz="36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IE" sz="3600" b="0" i="1" smtClean="0">
                                      <a:latin typeface="Cambria Math"/>
                                    </a:rPr>
                                    <m:t>51</m:t>
                                  </m:r>
                                </m:e>
                                <m:sup>
                                  <m:r>
                                    <a:rPr lang="en-IE" sz="36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IE" sz="3600" b="0" i="1" smtClean="0">
                                  <a:latin typeface="Cambria Math"/>
                                </a:rPr>
                                <m:t>+60</m:t>
                              </m:r>
                            </m:e>
                            <m:sup>
                              <m:r>
                                <a:rPr lang="en-IE" sz="3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IE" sz="3600" b="0" i="1" smtClean="0">
                          <a:latin typeface="Cambria Math"/>
                        </a:rPr>
                        <m:t>=3</m:t>
                      </m:r>
                      <m:rad>
                        <m:radPr>
                          <m:degHide m:val="on"/>
                          <m:ctrlPr>
                            <a:rPr lang="en-IE" sz="36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IE" sz="3600" b="0" i="1" smtClean="0">
                              <a:latin typeface="Cambria Math"/>
                            </a:rPr>
                            <m:t>689</m:t>
                          </m:r>
                        </m:e>
                      </m:rad>
                    </m:oMath>
                  </m:oMathPara>
                </a14:m>
                <a:endParaRPr lang="en-IE" sz="3600" dirty="0"/>
              </a:p>
              <a:p>
                <a:pPr marL="0" indent="0">
                  <a:buNone/>
                </a:pPr>
                <a:r>
                  <a:rPr lang="en-IE" sz="3600" dirty="0" smtClean="0"/>
                  <a:t>Need to angle between the red and green line, </a:t>
                </a:r>
                <a:r>
                  <a:rPr lang="el-GR" sz="3600" dirty="0" smtClean="0"/>
                  <a:t>β</a:t>
                </a:r>
                <a:endParaRPr lang="en-IE" sz="36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360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IE" sz="36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IE" sz="3600" b="0" i="1" smtClean="0">
                          <a:latin typeface="Cambria Math"/>
                          <a:ea typeface="Cambria Math"/>
                        </a:rPr>
                        <m:t>𝑇𝑎</m:t>
                      </m:r>
                      <m:sSup>
                        <m:sSupPr>
                          <m:ctrlPr>
                            <a:rPr lang="en-IE" sz="36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IE" sz="3600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IE" sz="3600" b="0" i="1" smtClean="0">
                              <a:latin typeface="Cambria Math"/>
                              <a:ea typeface="Cambria Math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IE" sz="36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IE" sz="3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IE" sz="3600" b="0" i="1" smtClean="0">
                                  <a:latin typeface="Cambria Math"/>
                                  <a:ea typeface="Cambria Math"/>
                                </a:rPr>
                                <m:t>60</m:t>
                              </m:r>
                            </m:num>
                            <m:den>
                              <m:r>
                                <a:rPr lang="en-IE" sz="3600" b="0" i="1" smtClean="0">
                                  <a:latin typeface="Cambria Math"/>
                                  <a:ea typeface="Cambria Math"/>
                                </a:rPr>
                                <m:t>51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IE" sz="3600" dirty="0" smtClean="0"/>
              </a:p>
              <a:p>
                <a:pPr marL="0" indent="0">
                  <a:buNone/>
                </a:pPr>
                <a:r>
                  <a:rPr lang="en-IE" sz="3600" dirty="0" smtClean="0"/>
                  <a:t>And we get </a:t>
                </a:r>
                <a14:m>
                  <m:oMath xmlns:m="http://schemas.openxmlformats.org/officeDocument/2006/math">
                    <m:r>
                      <a:rPr lang="en-IE" sz="3600" i="1" smtClean="0"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r>
                  <a:rPr lang="en-IE" sz="3600" dirty="0" smtClean="0"/>
                  <a:t> from the relative velocity: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E" sz="36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IE" sz="3600" b="1" i="1" smtClean="0">
                            <a:latin typeface="Cambria Math"/>
                          </a:rPr>
                          <m:t>𝒗</m:t>
                        </m:r>
                      </m:e>
                      <m:sub>
                        <m:r>
                          <a:rPr lang="en-IE" sz="3600" b="1" i="1" smtClean="0">
                            <a:latin typeface="Cambria Math"/>
                          </a:rPr>
                          <m:t>𝒒𝒑</m:t>
                        </m:r>
                        <m:r>
                          <m:rPr>
                            <m:nor/>
                          </m:rPr>
                          <a:rPr lang="en-IE" sz="3600" b="1" dirty="0"/>
                          <m:t> </m:t>
                        </m:r>
                      </m:sub>
                    </m:sSub>
                    <m:r>
                      <a:rPr lang="en-IE" sz="3600" b="0" i="0" dirty="0" smtClean="0">
                        <a:latin typeface="Cambria Math"/>
                      </a:rPr>
                      <m:t>=</m:t>
                    </m:r>
                    <m:r>
                      <a:rPr lang="en-IE" sz="3600" b="0" i="0" smtClean="0">
                        <a:latin typeface="Cambria Math"/>
                      </a:rPr>
                      <m:t>5</m:t>
                    </m:r>
                    <m:r>
                      <m:rPr>
                        <m:sty m:val="p"/>
                      </m:rPr>
                      <a:rPr lang="en-IE" sz="3600" b="0" i="0" smtClean="0">
                        <a:latin typeface="Cambria Math"/>
                      </a:rPr>
                      <m:t>i</m:t>
                    </m:r>
                    <m:r>
                      <a:rPr lang="en-IE" sz="3600" b="0" i="0" smtClean="0">
                        <a:latin typeface="Cambria Math"/>
                      </a:rPr>
                      <m:t>−12</m:t>
                    </m:r>
                    <m:r>
                      <m:rPr>
                        <m:sty m:val="p"/>
                      </m:rPr>
                      <a:rPr lang="en-IE" sz="3600" b="0" i="0" smtClean="0">
                        <a:latin typeface="Cambria Math"/>
                      </a:rPr>
                      <m:t>j</m:t>
                    </m:r>
                  </m:oMath>
                </a14:m>
                <a:endParaRPr lang="en-IE" sz="36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3600" i="1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IE" sz="36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IE" sz="3600" b="0" i="1" smtClean="0">
                          <a:latin typeface="Cambria Math"/>
                          <a:ea typeface="Cambria Math"/>
                        </a:rPr>
                        <m:t>𝑇𝑎</m:t>
                      </m:r>
                      <m:sSup>
                        <m:sSupPr>
                          <m:ctrlPr>
                            <a:rPr lang="en-IE" sz="36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IE" sz="3600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IE" sz="3600" b="0" i="1" smtClean="0">
                              <a:latin typeface="Cambria Math"/>
                              <a:ea typeface="Cambria Math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IE" sz="36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IE" sz="3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IE" sz="3600" b="0" i="1" smtClean="0">
                                  <a:latin typeface="Cambria Math"/>
                                  <a:ea typeface="Cambria Math"/>
                                </a:rPr>
                                <m:t>12</m:t>
                              </m:r>
                            </m:num>
                            <m:den>
                              <m:r>
                                <a:rPr lang="en-IE" sz="3600" b="0" i="1" smtClean="0">
                                  <a:latin typeface="Cambria Math"/>
                                  <a:ea typeface="Cambria Math"/>
                                </a:rPr>
                                <m:t>5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IE" sz="36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3600" i="1" smtClean="0">
                          <a:latin typeface="Cambria Math"/>
                          <a:ea typeface="Cambria Math"/>
                        </a:rPr>
                        <m:t>𝛽</m:t>
                      </m:r>
                      <m:r>
                        <a:rPr lang="en-IE" sz="36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IE" sz="3600" b="0" i="1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IE" sz="3600" b="0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IE" sz="36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IE" sz="3600" b="0" i="1" smtClean="0">
                          <a:latin typeface="Cambria Math"/>
                          <a:ea typeface="Cambria Math"/>
                        </a:rPr>
                        <m:t>=17.74°</m:t>
                      </m:r>
                    </m:oMath>
                  </m:oMathPara>
                </a14:m>
                <a:endParaRPr lang="en-IE" sz="3600" b="0" dirty="0" smtClean="0">
                  <a:ea typeface="Cambria Math"/>
                </a:endParaRPr>
              </a:p>
              <a:p>
                <a:pPr marL="0" indent="0">
                  <a:buNone/>
                </a:pPr>
                <a:r>
                  <a:rPr lang="en-IE" sz="3600" dirty="0" smtClean="0">
                    <a:ea typeface="Cambria Math"/>
                  </a:rPr>
                  <a:t>Now using red, green blue triangle: </a:t>
                </a:r>
                <a:endParaRPr lang="en-IE" sz="3600" b="0" dirty="0" smtClean="0">
                  <a:ea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IE" sz="3600" i="1" smtClean="0">
                        <a:latin typeface="Cambria Math"/>
                        <a:ea typeface="Cambria Math"/>
                      </a:rPr>
                      <m:t>𝑆</m:t>
                    </m:r>
                    <m:r>
                      <a:rPr lang="en-IE" sz="3600" b="0" i="1" smtClean="0">
                        <a:latin typeface="Cambria Math"/>
                        <a:ea typeface="Cambria Math"/>
                      </a:rPr>
                      <m:t>𝑖𝑛</m:t>
                    </m:r>
                    <m:r>
                      <a:rPr lang="en-IE" sz="3600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l-GR" sz="3600" b="0" i="1" smtClean="0">
                        <a:latin typeface="Cambria Math"/>
                        <a:ea typeface="Cambria Math"/>
                      </a:rPr>
                      <m:t>β</m:t>
                    </m:r>
                    <m:func>
                      <m:funcPr>
                        <m:ctrlPr>
                          <a:rPr lang="en-IE" sz="3600" b="0" i="1" smtClean="0">
                            <a:latin typeface="Cambria Math"/>
                            <a:ea typeface="Cambria Math"/>
                          </a:rPr>
                        </m:ctrlPr>
                      </m:funcPr>
                      <m:fName>
                        <m:r>
                          <a:rPr lang="en-IE" sz="3600" b="0" i="1" smtClean="0">
                            <a:latin typeface="Cambria Math"/>
                            <a:ea typeface="Cambria Math"/>
                          </a:rPr>
                          <m:t>=</m:t>
                        </m:r>
                      </m:fName>
                      <m:e>
                        <m:d>
                          <m:dPr>
                            <m:ctrlPr>
                              <a:rPr lang="en-IE" sz="3600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IE" sz="3600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IE" sz="3600" b="0" i="1" smtClean="0">
                                    <a:latin typeface="Cambria Math"/>
                                  </a:rPr>
                                  <m:t>𝑑</m:t>
                                </m:r>
                              </m:num>
                              <m:den>
                                <m:r>
                                  <a:rPr lang="en-IE" sz="3600" b="0" i="1" smtClean="0">
                                    <a:latin typeface="Cambria Math"/>
                                  </a:rPr>
                                  <m:t>3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IE" sz="3600" b="0" i="1" smtClean="0"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IE" sz="3600" b="0" i="1" smtClean="0">
                                        <a:latin typeface="Cambria Math"/>
                                      </a:rPr>
                                      <m:t>689</m:t>
                                    </m:r>
                                  </m:e>
                                </m:rad>
                              </m:den>
                            </m:f>
                          </m:e>
                        </m:d>
                      </m:e>
                    </m:func>
                    <m:r>
                      <a:rPr lang="en-IE" sz="3600" b="0" i="1" smtClean="0">
                        <a:latin typeface="Cambria Math"/>
                        <a:ea typeface="Cambria Math"/>
                      </a:rPr>
                      <m:t>⟹</m:t>
                    </m:r>
                    <m:r>
                      <a:rPr lang="en-IE" sz="3600" b="0" i="1" smtClean="0">
                        <a:latin typeface="Cambria Math"/>
                        <a:ea typeface="Cambria Math"/>
                      </a:rPr>
                      <m:t>𝑑</m:t>
                    </m:r>
                    <m:r>
                      <a:rPr lang="en-IE" sz="3600" b="0" i="1" smtClean="0">
                        <a:latin typeface="Cambria Math"/>
                        <a:ea typeface="Cambria Math"/>
                      </a:rPr>
                      <m:t>=3</m:t>
                    </m:r>
                    <m:rad>
                      <m:radPr>
                        <m:degHide m:val="on"/>
                        <m:ctrlPr>
                          <a:rPr lang="en-IE" sz="3600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IE" sz="3600" b="0" i="1" smtClean="0">
                            <a:latin typeface="Cambria Math"/>
                          </a:rPr>
                          <m:t>689</m:t>
                        </m:r>
                      </m:e>
                    </m:rad>
                  </m:oMath>
                </a14:m>
                <a:r>
                  <a:rPr lang="en-IE" sz="3600" dirty="0" smtClean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IE" sz="3600" i="1" smtClean="0">
                        <a:latin typeface="Cambria Math"/>
                        <a:ea typeface="Cambria Math"/>
                      </a:rPr>
                      <m:t>𝑆</m:t>
                    </m:r>
                    <m:r>
                      <a:rPr lang="en-IE" sz="3600" b="0" i="1" smtClean="0">
                        <a:latin typeface="Cambria Math"/>
                        <a:ea typeface="Cambria Math"/>
                      </a:rPr>
                      <m:t>𝑖𝑛</m:t>
                    </m:r>
                    <m:r>
                      <m:rPr>
                        <m:sty m:val="p"/>
                      </m:rPr>
                      <a:rPr lang="el-GR" sz="3600" b="0" i="1" smtClean="0">
                        <a:latin typeface="Cambria Math"/>
                        <a:ea typeface="Cambria Math"/>
                      </a:rPr>
                      <m:t>β</m:t>
                    </m:r>
                    <m:r>
                      <a:rPr lang="en-IE" sz="36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=24 </m:t>
                    </m:r>
                    <m:r>
                      <a:rPr lang="en-IE" sz="36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𝑚</m:t>
                    </m:r>
                  </m:oMath>
                </a14:m>
                <a:endParaRPr lang="en-IE" sz="3600" b="0" dirty="0" smtClean="0">
                  <a:solidFill>
                    <a:srgbClr val="FF0000"/>
                  </a:solidFill>
                  <a:ea typeface="Cambria Math"/>
                </a:endParaRPr>
              </a:p>
              <a:p>
                <a:pPr marL="0" indent="0">
                  <a:buNone/>
                </a:pPr>
                <a:endParaRPr lang="en-IE" sz="3000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62325" y="0"/>
                <a:ext cx="5781675" cy="6858000"/>
              </a:xfrm>
              <a:blipFill rotWithShape="1">
                <a:blip r:embed="rId2"/>
                <a:stretch>
                  <a:fillRect l="-1582" t="-1422" r="-2321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3362325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3462" y="1124744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α</a:t>
            </a:r>
            <a:endParaRPr lang="en-IE" dirty="0"/>
          </a:p>
        </p:txBody>
      </p:sp>
      <p:sp>
        <p:nvSpPr>
          <p:cNvPr id="8" name="TextBox 7"/>
          <p:cNvSpPr txBox="1"/>
          <p:nvPr/>
        </p:nvSpPr>
        <p:spPr>
          <a:xfrm>
            <a:off x="611560" y="1124744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θ</a:t>
            </a:r>
            <a:endParaRPr lang="en-IE" dirty="0"/>
          </a:p>
        </p:txBody>
      </p:sp>
      <p:sp>
        <p:nvSpPr>
          <p:cNvPr id="9" name="TextBox 8"/>
          <p:cNvSpPr txBox="1"/>
          <p:nvPr/>
        </p:nvSpPr>
        <p:spPr>
          <a:xfrm>
            <a:off x="647636" y="1772816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β</a:t>
            </a:r>
            <a:endParaRPr lang="en-IE" dirty="0"/>
          </a:p>
        </p:txBody>
      </p:sp>
      <p:sp>
        <p:nvSpPr>
          <p:cNvPr id="11" name="TextBox 10"/>
          <p:cNvSpPr txBox="1"/>
          <p:nvPr/>
        </p:nvSpPr>
        <p:spPr>
          <a:xfrm>
            <a:off x="2411760" y="4509120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 smtClean="0"/>
              <a:t>d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742995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3362325" y="0"/>
                <a:ext cx="5781675" cy="68580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IE" sz="3600" b="0" dirty="0" smtClean="0">
                    <a:latin typeface="Cambria Math"/>
                  </a:rPr>
                  <a:t>Alternative: use the answers we got in questions I to iii to start the analysis when the particles are east –west of each other. Then it become like the problems you did last week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IE" sz="3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IE" sz="3600" b="0" i="1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IE" sz="3600" b="0" i="1" smtClean="0">
                            <a:latin typeface="Cambria Math"/>
                          </a:rPr>
                          <m:t>𝑞</m:t>
                        </m:r>
                        <m:r>
                          <m:rPr>
                            <m:nor/>
                          </m:rPr>
                          <a:rPr lang="en-IE" sz="3600" dirty="0"/>
                          <m:t> </m:t>
                        </m:r>
                      </m:sub>
                    </m:sSub>
                    <m:r>
                      <a:rPr lang="en-IE" sz="3600" b="0" i="0" smtClean="0">
                        <a:latin typeface="Cambria Math"/>
                      </a:rPr>
                      <m:t>=−26</m:t>
                    </m:r>
                    <m:r>
                      <m:rPr>
                        <m:sty m:val="p"/>
                      </m:rPr>
                      <a:rPr lang="en-IE" sz="3600" b="0" i="0" smtClean="0">
                        <a:latin typeface="Cambria Math"/>
                      </a:rPr>
                      <m:t>i</m:t>
                    </m:r>
                  </m:oMath>
                </a14:m>
                <a:r>
                  <a:rPr lang="en-IE" sz="3600" b="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E" sz="3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IE" sz="3600" b="0" i="1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IE" sz="3600" b="0" i="1" smtClean="0">
                            <a:latin typeface="Cambria Math"/>
                          </a:rPr>
                          <m:t>𝑝</m:t>
                        </m:r>
                        <m:r>
                          <m:rPr>
                            <m:nor/>
                          </m:rPr>
                          <a:rPr lang="en-IE" sz="3600" dirty="0"/>
                          <m:t> </m:t>
                        </m:r>
                      </m:sub>
                    </m:sSub>
                    <m:r>
                      <a:rPr lang="en-IE" sz="3600" b="0" i="0" smtClean="0">
                        <a:latin typeface="Cambria Math"/>
                      </a:rPr>
                      <m:t>=</m:t>
                    </m:r>
                    <m:r>
                      <a:rPr lang="en-IE" sz="3600" b="0" i="1" smtClean="0">
                        <a:latin typeface="Cambria Math"/>
                      </a:rPr>
                      <m:t>0</m:t>
                    </m:r>
                  </m:oMath>
                </a14:m>
                <a:endParaRPr lang="en-IE" sz="3600" b="0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IE" sz="3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IE" sz="36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IE" sz="3600" b="0" i="1" smtClean="0">
                            <a:latin typeface="Cambria Math"/>
                          </a:rPr>
                          <m:t>𝑞</m:t>
                        </m:r>
                        <m:r>
                          <m:rPr>
                            <m:nor/>
                          </m:rPr>
                          <a:rPr lang="en-IE" sz="3600" dirty="0"/>
                          <m:t> </m:t>
                        </m:r>
                      </m:sub>
                    </m:sSub>
                    <m:r>
                      <a:rPr lang="en-IE" sz="3600" b="0" i="0" smtClean="0">
                        <a:latin typeface="Cambria Math"/>
                      </a:rPr>
                      <m:t>=5</m:t>
                    </m:r>
                    <m:r>
                      <m:rPr>
                        <m:sty m:val="p"/>
                      </m:rPr>
                      <a:rPr lang="en-IE" sz="3600" b="0" i="0" smtClean="0">
                        <a:latin typeface="Cambria Math"/>
                      </a:rPr>
                      <m:t>i</m:t>
                    </m:r>
                  </m:oMath>
                </a14:m>
                <a:r>
                  <a:rPr lang="en-IE" sz="3600" b="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E" sz="3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IE" sz="36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IE" sz="3600" b="0" i="1" smtClean="0">
                            <a:latin typeface="Cambria Math"/>
                          </a:rPr>
                          <m:t>𝑝</m:t>
                        </m:r>
                        <m:r>
                          <m:rPr>
                            <m:nor/>
                          </m:rPr>
                          <a:rPr lang="en-IE" sz="3600" dirty="0"/>
                          <m:t> </m:t>
                        </m:r>
                      </m:sub>
                    </m:sSub>
                    <m:r>
                      <a:rPr lang="en-IE" sz="3600" b="0" i="0" smtClean="0">
                        <a:latin typeface="Cambria Math"/>
                      </a:rPr>
                      <m:t>=12</m:t>
                    </m:r>
                    <m:r>
                      <a:rPr lang="en-IE" sz="3600" b="0" i="1" smtClean="0">
                        <a:latin typeface="Cambria Math"/>
                      </a:rPr>
                      <m:t>𝑗</m:t>
                    </m:r>
                  </m:oMath>
                </a14:m>
                <a:endParaRPr lang="en-IE" sz="3600" u="sng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E" sz="36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IE" sz="3600" b="1" i="1" smtClean="0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IE" sz="3600" b="1" i="1" smtClean="0">
                              <a:latin typeface="Cambria Math"/>
                            </a:rPr>
                            <m:t>𝒒𝒑</m:t>
                          </m:r>
                          <m:r>
                            <m:rPr>
                              <m:nor/>
                            </m:rPr>
                            <a:rPr lang="en-IE" sz="3600" b="1" dirty="0"/>
                            <m:t> </m:t>
                          </m:r>
                        </m:sub>
                      </m:sSub>
                      <m:r>
                        <a:rPr lang="en-IE" sz="3600" b="0" i="0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IE" sz="3600" b="0" i="1" smtClean="0">
                              <a:latin typeface="Cambria Math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IE" sz="36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IE" sz="36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IE" sz="3600" b="0" i="1" smtClean="0">
                                  <a:latin typeface="Cambria Math"/>
                                </a:rPr>
                                <m:t>𝑝</m:t>
                              </m:r>
                              <m:r>
                                <m:rPr>
                                  <m:nor/>
                                </m:rPr>
                                <a:rPr lang="en-IE" sz="3600" dirty="0"/>
                                <m:t> </m:t>
                              </m:r>
                            </m:sub>
                          </m:sSub>
                          <m:r>
                            <a:rPr lang="en-IE" sz="3600" b="0" i="1" dirty="0" smtClean="0">
                              <a:latin typeface="Cambria Math"/>
                            </a:rPr>
                            <m:t>−</m:t>
                          </m:r>
                          <m:r>
                            <a:rPr lang="en-IE" sz="36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IE" sz="3600" b="0" i="1" smtClean="0">
                              <a:latin typeface="Cambria Math"/>
                            </a:rPr>
                            <m:t>𝑝</m:t>
                          </m:r>
                          <m:r>
                            <m:rPr>
                              <m:nor/>
                            </m:rPr>
                            <a:rPr lang="en-IE" sz="3600" dirty="0"/>
                            <m:t> </m:t>
                          </m:r>
                        </m:sub>
                      </m:sSub>
                      <m:r>
                        <a:rPr lang="en-IE" sz="3600" b="0" i="0" dirty="0" smtClean="0">
                          <a:latin typeface="Cambria Math"/>
                        </a:rPr>
                        <m:t>=</m:t>
                      </m:r>
                      <m:r>
                        <a:rPr lang="en-IE" sz="3600" b="0" i="0" smtClean="0">
                          <a:latin typeface="Cambria Math"/>
                        </a:rPr>
                        <m:t>5</m:t>
                      </m:r>
                      <m:r>
                        <m:rPr>
                          <m:sty m:val="p"/>
                        </m:rPr>
                        <a:rPr lang="en-IE" sz="3600" b="0" i="0" smtClean="0">
                          <a:latin typeface="Cambria Math"/>
                        </a:rPr>
                        <m:t>i</m:t>
                      </m:r>
                      <m:r>
                        <a:rPr lang="en-IE" sz="3600" b="0" i="0" smtClean="0">
                          <a:latin typeface="Cambria Math"/>
                        </a:rPr>
                        <m:t>−12</m:t>
                      </m:r>
                      <m:r>
                        <m:rPr>
                          <m:sty m:val="p"/>
                        </m:rPr>
                        <a:rPr lang="en-IE" sz="3600" b="0" i="0" smtClean="0">
                          <a:latin typeface="Cambria Math"/>
                        </a:rPr>
                        <m:t>j</m:t>
                      </m:r>
                    </m:oMath>
                  </m:oMathPara>
                </a14:m>
                <a:endParaRPr lang="en-IE" sz="3600" dirty="0" smtClean="0"/>
              </a:p>
              <a:p>
                <a:pPr marL="0" indent="0">
                  <a:buNone/>
                </a:pPr>
                <a:r>
                  <a:rPr lang="en-IE" sz="3000" dirty="0" smtClean="0">
                    <a:solidFill>
                      <a:srgbClr val="FF0000"/>
                    </a:solidFill>
                  </a:rPr>
                  <a:t>Need a new diagram</a:t>
                </a:r>
                <a:endParaRPr lang="en-IE" sz="3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62325" y="0"/>
                <a:ext cx="5781675" cy="6858000"/>
              </a:xfrm>
              <a:blipFill rotWithShape="1">
                <a:blip r:embed="rId2"/>
                <a:stretch>
                  <a:fillRect l="-3270" t="-1333" r="-3481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3362325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3462" y="1124744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α</a:t>
            </a:r>
            <a:endParaRPr lang="en-IE" dirty="0"/>
          </a:p>
        </p:txBody>
      </p:sp>
      <p:sp>
        <p:nvSpPr>
          <p:cNvPr id="8" name="TextBox 7"/>
          <p:cNvSpPr txBox="1"/>
          <p:nvPr/>
        </p:nvSpPr>
        <p:spPr>
          <a:xfrm>
            <a:off x="611560" y="1124744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θ</a:t>
            </a:r>
            <a:endParaRPr lang="en-IE" dirty="0"/>
          </a:p>
        </p:txBody>
      </p:sp>
      <p:sp>
        <p:nvSpPr>
          <p:cNvPr id="9" name="TextBox 8"/>
          <p:cNvSpPr txBox="1"/>
          <p:nvPr/>
        </p:nvSpPr>
        <p:spPr>
          <a:xfrm>
            <a:off x="647636" y="1772816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β</a:t>
            </a:r>
            <a:endParaRPr lang="en-IE" dirty="0"/>
          </a:p>
        </p:txBody>
      </p:sp>
      <p:sp>
        <p:nvSpPr>
          <p:cNvPr id="11" name="TextBox 10"/>
          <p:cNvSpPr txBox="1"/>
          <p:nvPr/>
        </p:nvSpPr>
        <p:spPr>
          <a:xfrm>
            <a:off x="2411760" y="4509120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 smtClean="0"/>
              <a:t>d</a:t>
            </a:r>
            <a:endParaRPr lang="en-IE" dirty="0"/>
          </a:p>
        </p:txBody>
      </p:sp>
      <p:sp>
        <p:nvSpPr>
          <p:cNvPr id="2" name="Oval 1"/>
          <p:cNvSpPr/>
          <p:nvPr/>
        </p:nvSpPr>
        <p:spPr>
          <a:xfrm>
            <a:off x="1547664" y="836712"/>
            <a:ext cx="20550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" name="Oval 9"/>
          <p:cNvSpPr/>
          <p:nvPr/>
        </p:nvSpPr>
        <p:spPr>
          <a:xfrm>
            <a:off x="3059832" y="836712"/>
            <a:ext cx="20550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5937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5698679" y="0"/>
                <a:ext cx="3553841" cy="3212976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IE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IE" sz="2800" b="0" i="1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IE" sz="2800" b="0" i="1" smtClean="0">
                            <a:latin typeface="Cambria Math"/>
                          </a:rPr>
                          <m:t>𝑞</m:t>
                        </m:r>
                        <m:r>
                          <m:rPr>
                            <m:nor/>
                          </m:rPr>
                          <a:rPr lang="en-IE" sz="2800" dirty="0"/>
                          <m:t> </m:t>
                        </m:r>
                      </m:sub>
                    </m:sSub>
                    <m:r>
                      <a:rPr lang="en-IE" sz="2800" b="0" i="0" smtClean="0">
                        <a:latin typeface="Cambria Math"/>
                      </a:rPr>
                      <m:t>=−26</m:t>
                    </m:r>
                    <m:r>
                      <m:rPr>
                        <m:sty m:val="p"/>
                      </m:rPr>
                      <a:rPr lang="en-IE" sz="2800" b="0" i="0" smtClean="0">
                        <a:latin typeface="Cambria Math"/>
                      </a:rPr>
                      <m:t>i</m:t>
                    </m:r>
                  </m:oMath>
                </a14:m>
                <a:r>
                  <a:rPr lang="en-IE" sz="2800" b="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E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IE" sz="2800" b="0" i="1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IE" sz="2800" b="0" i="1" smtClean="0">
                            <a:latin typeface="Cambria Math"/>
                          </a:rPr>
                          <m:t>𝑝</m:t>
                        </m:r>
                        <m:r>
                          <m:rPr>
                            <m:nor/>
                          </m:rPr>
                          <a:rPr lang="en-IE" sz="2800" dirty="0"/>
                          <m:t> </m:t>
                        </m:r>
                      </m:sub>
                    </m:sSub>
                    <m:r>
                      <a:rPr lang="en-IE" sz="2800" b="0" i="0" smtClean="0">
                        <a:latin typeface="Cambria Math"/>
                      </a:rPr>
                      <m:t>=</m:t>
                    </m:r>
                    <m:r>
                      <a:rPr lang="en-IE" sz="2800" b="0" i="1" smtClean="0">
                        <a:latin typeface="Cambria Math"/>
                      </a:rPr>
                      <m:t>0</m:t>
                    </m:r>
                  </m:oMath>
                </a14:m>
                <a:endParaRPr lang="en-IE" sz="2800" b="0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IE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IE" sz="28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IE" sz="2800" b="0" i="1" smtClean="0">
                            <a:latin typeface="Cambria Math"/>
                          </a:rPr>
                          <m:t>𝑞</m:t>
                        </m:r>
                        <m:r>
                          <m:rPr>
                            <m:nor/>
                          </m:rPr>
                          <a:rPr lang="en-IE" sz="2800" dirty="0"/>
                          <m:t> </m:t>
                        </m:r>
                      </m:sub>
                    </m:sSub>
                    <m:r>
                      <a:rPr lang="en-IE" sz="2800" b="0" i="0" smtClean="0">
                        <a:latin typeface="Cambria Math"/>
                      </a:rPr>
                      <m:t>=5</m:t>
                    </m:r>
                    <m:r>
                      <m:rPr>
                        <m:sty m:val="p"/>
                      </m:rPr>
                      <a:rPr lang="en-IE" sz="2800" b="0" i="0" smtClean="0">
                        <a:latin typeface="Cambria Math"/>
                      </a:rPr>
                      <m:t>i</m:t>
                    </m:r>
                  </m:oMath>
                </a14:m>
                <a:r>
                  <a:rPr lang="en-IE" sz="2800" b="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E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IE" sz="28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IE" sz="2800" b="0" i="1" smtClean="0">
                            <a:latin typeface="Cambria Math"/>
                          </a:rPr>
                          <m:t>𝑝</m:t>
                        </m:r>
                        <m:r>
                          <m:rPr>
                            <m:nor/>
                          </m:rPr>
                          <a:rPr lang="en-IE" sz="2800" dirty="0"/>
                          <m:t> </m:t>
                        </m:r>
                      </m:sub>
                    </m:sSub>
                    <m:r>
                      <a:rPr lang="en-IE" sz="2800" b="0" i="0" smtClean="0">
                        <a:latin typeface="Cambria Math"/>
                      </a:rPr>
                      <m:t>=12</m:t>
                    </m:r>
                    <m:r>
                      <a:rPr lang="en-IE" sz="2800" b="0" i="1" smtClean="0">
                        <a:latin typeface="Cambria Math"/>
                      </a:rPr>
                      <m:t>𝑗</m:t>
                    </m:r>
                  </m:oMath>
                </a14:m>
                <a:endParaRPr lang="en-IE" sz="2800" u="sng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E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IE" sz="2800" b="1" i="1" smtClean="0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IE" sz="2800" b="1" i="1" smtClean="0">
                              <a:latin typeface="Cambria Math"/>
                            </a:rPr>
                            <m:t>𝒒𝒑</m:t>
                          </m:r>
                          <m:r>
                            <m:rPr>
                              <m:nor/>
                            </m:rPr>
                            <a:rPr lang="en-IE" sz="2800" b="1" dirty="0"/>
                            <m:t> </m:t>
                          </m:r>
                        </m:sub>
                      </m:sSub>
                      <m:r>
                        <a:rPr lang="en-IE" sz="2800" b="0" i="0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IE" sz="2800" b="0" i="1" smtClean="0">
                              <a:latin typeface="Cambria Math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IE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IE" sz="28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IE" sz="2800" b="0" i="1" smtClean="0">
                                  <a:latin typeface="Cambria Math"/>
                                </a:rPr>
                                <m:t>𝑝</m:t>
                              </m:r>
                              <m:r>
                                <m:rPr>
                                  <m:nor/>
                                </m:rPr>
                                <a:rPr lang="en-IE" sz="2800" dirty="0"/>
                                <m:t> </m:t>
                              </m:r>
                            </m:sub>
                          </m:sSub>
                          <m:r>
                            <a:rPr lang="en-IE" sz="2800" b="0" i="1" dirty="0" smtClean="0">
                              <a:latin typeface="Cambria Math"/>
                            </a:rPr>
                            <m:t>−</m:t>
                          </m:r>
                          <m:r>
                            <a:rPr lang="en-IE" sz="28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IE" sz="2800" b="0" i="1" smtClean="0">
                              <a:latin typeface="Cambria Math"/>
                            </a:rPr>
                            <m:t>𝑝</m:t>
                          </m:r>
                          <m:r>
                            <m:rPr>
                              <m:nor/>
                            </m:rPr>
                            <a:rPr lang="en-IE" sz="2800" dirty="0"/>
                            <m:t> </m:t>
                          </m:r>
                        </m:sub>
                      </m:sSub>
                      <m:r>
                        <a:rPr lang="en-IE" sz="2800" b="0" i="0" dirty="0" smtClean="0">
                          <a:latin typeface="Cambria Math"/>
                        </a:rPr>
                        <m:t>=</m:t>
                      </m:r>
                      <m:r>
                        <a:rPr lang="en-IE" sz="2800" b="0" i="0" smtClean="0">
                          <a:latin typeface="Cambria Math"/>
                        </a:rPr>
                        <m:t>5</m:t>
                      </m:r>
                      <m:r>
                        <m:rPr>
                          <m:sty m:val="p"/>
                        </m:rPr>
                        <a:rPr lang="en-IE" sz="2800" b="0" i="0" smtClean="0">
                          <a:latin typeface="Cambria Math"/>
                        </a:rPr>
                        <m:t>i</m:t>
                      </m:r>
                      <m:r>
                        <a:rPr lang="en-IE" sz="2800" b="0" i="0" smtClean="0">
                          <a:latin typeface="Cambria Math"/>
                        </a:rPr>
                        <m:t>−12</m:t>
                      </m:r>
                      <m:r>
                        <m:rPr>
                          <m:sty m:val="p"/>
                        </m:rPr>
                        <a:rPr lang="en-IE" sz="2800" b="0" i="0" smtClean="0">
                          <a:latin typeface="Cambria Math"/>
                        </a:rPr>
                        <m:t>j</m:t>
                      </m:r>
                    </m:oMath>
                  </m:oMathPara>
                </a14:m>
                <a:endParaRPr lang="en-IE" sz="2800" dirty="0" smtClean="0"/>
              </a:p>
              <a:p>
                <a:pPr marL="0" indent="0">
                  <a:buNone/>
                </a:pPr>
                <a:r>
                  <a:rPr lang="en-IE" sz="2800" b="0" dirty="0" smtClean="0"/>
                  <a:t>Blue line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IE" sz="28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E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IE" sz="2800" b="0" i="1" smtClean="0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IE" sz="2800" b="0" i="1" smtClean="0">
                                <a:latin typeface="Cambria Math"/>
                              </a:rPr>
                              <m:t>𝑞𝑝</m:t>
                            </m:r>
                            <m:r>
                              <m:rPr>
                                <m:nor/>
                              </m:rPr>
                              <a:rPr lang="en-IE" sz="2800" dirty="0"/>
                              <m:t> </m:t>
                            </m:r>
                          </m:sub>
                        </m:sSub>
                      </m:e>
                    </m:d>
                    <m:r>
                      <a:rPr lang="en-IE" sz="2800" b="0" i="0" smtClean="0">
                        <a:latin typeface="Cambria Math"/>
                      </a:rPr>
                      <m:t>=26</m:t>
                    </m:r>
                  </m:oMath>
                </a14:m>
                <a:endParaRPr lang="en-IE" sz="2800" dirty="0" smtClean="0"/>
              </a:p>
              <a:p>
                <a:pPr marL="0" indent="0">
                  <a:buNone/>
                </a:pPr>
                <a:r>
                  <a:rPr lang="en-IE" sz="2800" dirty="0" smtClean="0"/>
                  <a:t>Need red line:</a:t>
                </a:r>
              </a:p>
              <a:p>
                <a:pPr marL="0" indent="0">
                  <a:buNone/>
                </a:pPr>
                <a:endParaRPr lang="en-IE" sz="2800" dirty="0" smtClean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98679" y="0"/>
                <a:ext cx="3553841" cy="3212976"/>
              </a:xfrm>
              <a:blipFill rotWithShape="1">
                <a:blip r:embed="rId2"/>
                <a:stretch>
                  <a:fillRect l="-3602" t="-1518" b="-1708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0960"/>
            <a:ext cx="5400675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87624" y="2420888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Virtual Path</a:t>
            </a:r>
            <a:endParaRPr lang="en-I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4"/>
              <p:cNvSpPr txBox="1">
                <a:spLocks/>
              </p:cNvSpPr>
              <p:nvPr/>
            </p:nvSpPr>
            <p:spPr>
              <a:xfrm>
                <a:off x="107504" y="3068960"/>
                <a:ext cx="8928992" cy="321297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IE" sz="2800" dirty="0" smtClean="0"/>
                  <a:t>Get the angle , </a:t>
                </a:r>
                <a:r>
                  <a:rPr lang="el-GR" sz="2800" dirty="0" smtClean="0"/>
                  <a:t>θ</a:t>
                </a:r>
                <a:r>
                  <a:rPr lang="en-IE" sz="2800" dirty="0" smtClean="0"/>
                  <a:t> from the relative velocity. </a:t>
                </a:r>
                <a:endParaRPr lang="en-IE" sz="2800" dirty="0"/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E" sz="28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IE" sz="2800" b="1" i="1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IE" sz="2800" b="1" i="1">
                              <a:latin typeface="Cambria Math"/>
                            </a:rPr>
                            <m:t>𝒒𝒑</m:t>
                          </m:r>
                          <m:r>
                            <m:rPr>
                              <m:nor/>
                            </m:rPr>
                            <a:rPr lang="en-IE" sz="2800" b="1" dirty="0"/>
                            <m:t> </m:t>
                          </m:r>
                        </m:sub>
                      </m:sSub>
                      <m:r>
                        <a:rPr lang="en-IE" sz="2800" dirty="0">
                          <a:latin typeface="Cambria Math"/>
                        </a:rPr>
                        <m:t>=</m:t>
                      </m:r>
                      <m:r>
                        <a:rPr lang="en-IE" sz="2800">
                          <a:latin typeface="Cambria Math"/>
                        </a:rPr>
                        <m:t>5</m:t>
                      </m:r>
                      <m:r>
                        <m:rPr>
                          <m:sty m:val="p"/>
                        </m:rPr>
                        <a:rPr lang="en-IE" sz="2800">
                          <a:latin typeface="Cambria Math"/>
                        </a:rPr>
                        <m:t>i</m:t>
                      </m:r>
                      <m:r>
                        <a:rPr lang="en-IE" sz="2800">
                          <a:latin typeface="Cambria Math"/>
                        </a:rPr>
                        <m:t>−12</m:t>
                      </m:r>
                      <m:r>
                        <m:rPr>
                          <m:sty m:val="p"/>
                        </m:rPr>
                        <a:rPr lang="en-IE" sz="2800">
                          <a:latin typeface="Cambria Math"/>
                        </a:rPr>
                        <m:t>j</m:t>
                      </m:r>
                    </m:oMath>
                  </m:oMathPara>
                </a14:m>
                <a:endParaRPr lang="en-IE" sz="2800" dirty="0" smtClean="0"/>
              </a:p>
              <a:p>
                <a:pPr marL="0" indent="0">
                  <a:buNone/>
                </a:pPr>
                <a:r>
                  <a:rPr lang="en-IE" sz="2800" dirty="0" smtClean="0"/>
                  <a:t>So </a:t>
                </a:r>
                <a14:m>
                  <m:oMath xmlns:m="http://schemas.openxmlformats.org/officeDocument/2006/math">
                    <m:r>
                      <a:rPr lang="en-IE" sz="2400" b="0" i="1" smtClean="0">
                        <a:latin typeface="Cambria Math"/>
                      </a:rPr>
                      <m:t>𝑇𝑎𝑛</m:t>
                    </m:r>
                    <m:r>
                      <a:rPr lang="en-IE" sz="2400" b="0" i="1" smtClean="0">
                        <a:latin typeface="Cambria Math"/>
                      </a:rPr>
                      <m:t> </m:t>
                    </m:r>
                    <m:r>
                      <a:rPr lang="en-IE" sz="2400" b="0" i="1" smtClean="0">
                        <a:latin typeface="Cambria Math"/>
                        <a:ea typeface="Cambria Math"/>
                      </a:rPr>
                      <m:t>𝜃</m:t>
                    </m:r>
                    <m:r>
                      <a:rPr lang="en-IE" sz="2400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IE" sz="24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IE" sz="2400" b="0" i="1" smtClean="0">
                            <a:latin typeface="Cambria Math"/>
                            <a:ea typeface="Cambria Math"/>
                          </a:rPr>
                          <m:t>12</m:t>
                        </m:r>
                      </m:num>
                      <m:den>
                        <m:r>
                          <a:rPr lang="en-IE" sz="2400" b="0" i="1" smtClean="0">
                            <a:latin typeface="Cambria Math"/>
                            <a:ea typeface="Cambria Math"/>
                          </a:rPr>
                          <m:t>5</m:t>
                        </m:r>
                      </m:den>
                    </m:f>
                    <m:r>
                      <a:rPr lang="en-IE" sz="2400" b="0" i="1" smtClean="0">
                        <a:latin typeface="Cambria Math"/>
                        <a:ea typeface="Cambria Math"/>
                      </a:rPr>
                      <m:t>⟹</m:t>
                    </m:r>
                    <m:r>
                      <a:rPr lang="en-IE" sz="2400" b="0" i="1" smtClean="0">
                        <a:latin typeface="Cambria Math"/>
                        <a:ea typeface="Cambria Math"/>
                      </a:rPr>
                      <m:t>𝑇𝑎</m:t>
                    </m:r>
                    <m:sSup>
                      <m:sSupPr>
                        <m:ctrlPr>
                          <a:rPr lang="en-IE" sz="24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IE" sz="2400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  <m:sup>
                        <m:r>
                          <a:rPr lang="en-IE" sz="2400" b="0" i="1" smtClean="0">
                            <a:latin typeface="Cambria Math"/>
                            <a:ea typeface="Cambria Math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IE" sz="24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IE" sz="2400" b="0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IE" sz="2400" b="0" i="1" smtClean="0">
                                <a:latin typeface="Cambria Math"/>
                                <a:ea typeface="Cambria Math"/>
                              </a:rPr>
                              <m:t>12</m:t>
                            </m:r>
                          </m:num>
                          <m:den>
                            <m:r>
                              <a:rPr lang="en-IE" sz="2400" b="0" i="1" smtClean="0">
                                <a:latin typeface="Cambria Math"/>
                                <a:ea typeface="Cambria Math"/>
                              </a:rPr>
                              <m:t>5</m:t>
                            </m:r>
                          </m:den>
                        </m:f>
                      </m:e>
                    </m:d>
                    <m:r>
                      <a:rPr lang="en-IE" sz="2400" b="0" i="1" smtClean="0">
                        <a:latin typeface="Cambria Math"/>
                        <a:ea typeface="Cambria Math"/>
                      </a:rPr>
                      <m:t>⟹</m:t>
                    </m:r>
                    <m:r>
                      <a:rPr lang="en-IE" sz="2400" b="0" i="1" smtClean="0">
                        <a:latin typeface="Cambria Math"/>
                        <a:ea typeface="Cambria Math"/>
                      </a:rPr>
                      <m:t>𝜃</m:t>
                    </m:r>
                    <m:r>
                      <a:rPr lang="en-IE" sz="2400" b="0" i="1" smtClean="0">
                        <a:latin typeface="Cambria Math"/>
                        <a:ea typeface="Cambria Math"/>
                      </a:rPr>
                      <m:t>=17.74°</m:t>
                    </m:r>
                  </m:oMath>
                </a14:m>
                <a:endParaRPr lang="en-IE" sz="3000" b="0" dirty="0" smtClean="0">
                  <a:ea typeface="Cambria Math"/>
                </a:endParaRPr>
              </a:p>
              <a:p>
                <a:pPr marL="0" indent="0">
                  <a:buNone/>
                </a:pPr>
                <a:r>
                  <a:rPr lang="en-IE" sz="2800" b="0" dirty="0" smtClean="0">
                    <a:ea typeface="Cambria Math"/>
                  </a:rPr>
                  <a:t>Sin </a:t>
                </a:r>
                <a14:m>
                  <m:oMath xmlns:m="http://schemas.openxmlformats.org/officeDocument/2006/math">
                    <m:r>
                      <a:rPr lang="en-IE" sz="2800" b="0" i="1" smtClean="0">
                        <a:latin typeface="Cambria Math"/>
                        <a:ea typeface="Cambria Math"/>
                      </a:rPr>
                      <m:t>𝜃</m:t>
                    </m:r>
                    <m:r>
                      <a:rPr lang="en-IE" sz="2800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IE" sz="28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IE" sz="2800" b="0" i="1" smtClean="0">
                            <a:latin typeface="Cambria Math"/>
                            <a:ea typeface="Cambria Math"/>
                          </a:rPr>
                          <m:t>𝑜</m:t>
                        </m:r>
                      </m:num>
                      <m:den>
                        <m:r>
                          <a:rPr lang="en-IE" sz="2800" b="0" i="1" smtClean="0">
                            <a:latin typeface="Cambria Math"/>
                            <a:ea typeface="Cambria Math"/>
                          </a:rPr>
                          <m:t>h</m:t>
                        </m:r>
                      </m:den>
                    </m:f>
                    <m:r>
                      <a:rPr lang="en-IE" sz="2800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IE" sz="28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IE" sz="2800" b="0" i="1" smtClean="0">
                            <a:latin typeface="Cambria Math"/>
                            <a:ea typeface="Cambria Math"/>
                          </a:rPr>
                          <m:t>𝑑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IE" sz="2800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E" sz="28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IE" sz="2800" b="0" i="1" smtClean="0">
                                    <a:latin typeface="Cambria Math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IE" sz="2800" b="0" i="1" smtClean="0">
                                    <a:latin typeface="Cambria Math"/>
                                  </a:rPr>
                                  <m:t>𝑞𝑝</m:t>
                                </m:r>
                                <m:r>
                                  <m:rPr>
                                    <m:nor/>
                                  </m:rPr>
                                  <a:rPr lang="en-IE" sz="2800" dirty="0"/>
                                  <m:t> </m:t>
                                </m:r>
                              </m:sub>
                            </m:sSub>
                          </m:e>
                        </m:d>
                      </m:den>
                    </m:f>
                    <m:r>
                      <a:rPr lang="en-IE" sz="2800" b="0" i="1" dirty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IE" sz="2800" b="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IE" sz="2800" b="0" i="1" dirty="0" smtClean="0">
                            <a:latin typeface="Cambria Math"/>
                          </a:rPr>
                          <m:t>𝑑</m:t>
                        </m:r>
                      </m:num>
                      <m:den>
                        <m:r>
                          <a:rPr lang="en-IE" sz="2800" b="0" i="1" dirty="0" smtClean="0">
                            <a:latin typeface="Cambria Math"/>
                          </a:rPr>
                          <m:t>26</m:t>
                        </m:r>
                      </m:den>
                    </m:f>
                  </m:oMath>
                </a14:m>
                <a:endParaRPr lang="en-IE" sz="2800" b="0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IE" sz="2400" b="0" i="1" smtClean="0">
                        <a:latin typeface="Cambria Math"/>
                        <a:ea typeface="Cambria Math"/>
                      </a:rPr>
                      <m:t>𝑑</m:t>
                    </m:r>
                    <m:r>
                      <a:rPr lang="en-IE" sz="24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IE" sz="2400" b="0" i="0" smtClean="0">
                        <a:latin typeface="Cambria Math"/>
                        <a:ea typeface="Cambria Math"/>
                      </a:rPr>
                      <m:t>26</m:t>
                    </m:r>
                    <m:r>
                      <m:rPr>
                        <m:sty m:val="p"/>
                      </m:rPr>
                      <a:rPr lang="en-IE" sz="2400" b="0" i="0" smtClean="0">
                        <a:latin typeface="Cambria Math"/>
                        <a:ea typeface="Cambria Math"/>
                      </a:rPr>
                      <m:t>sin</m:t>
                    </m:r>
                    <m:r>
                      <a:rPr lang="en-IE" sz="2400" b="0" i="0" smtClean="0">
                        <a:latin typeface="Cambria Math"/>
                        <a:ea typeface="Cambria Math"/>
                      </a:rPr>
                      <m:t> </m:t>
                    </m:r>
                    <m:d>
                      <m:dPr>
                        <m:ctrlPr>
                          <a:rPr lang="en-IE" sz="24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IE" sz="2800" b="0" i="1" smtClean="0">
                            <a:latin typeface="Cambria Math"/>
                            <a:ea typeface="Cambria Math"/>
                          </a:rPr>
                          <m:t>17.74</m:t>
                        </m:r>
                      </m:e>
                    </m:d>
                    <m:r>
                      <a:rPr lang="en-IE" sz="2800" b="0" i="0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IE" sz="2800" b="0" i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24</m:t>
                    </m:r>
                  </m:oMath>
                </a14:m>
                <a:r>
                  <a:rPr lang="en-IE" sz="2800" dirty="0" smtClean="0">
                    <a:solidFill>
                      <a:srgbClr val="FF0000"/>
                    </a:solidFill>
                  </a:rPr>
                  <a:t> m</a:t>
                </a:r>
              </a:p>
              <a:p>
                <a:pPr marL="0" indent="0">
                  <a:buNone/>
                </a:pPr>
                <a:endParaRPr lang="en-IE" sz="2800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IE" sz="2800" dirty="0"/>
              </a:p>
            </p:txBody>
          </p:sp>
        </mc:Choice>
        <mc:Fallback xmlns="">
          <p:sp>
            <p:nvSpPr>
              <p:cNvPr id="13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3068960"/>
                <a:ext cx="8928992" cy="3212976"/>
              </a:xfrm>
              <a:prstGeom prst="rect">
                <a:avLst/>
              </a:prstGeom>
              <a:blipFill rotWithShape="1">
                <a:blip r:embed="rId4"/>
                <a:stretch>
                  <a:fillRect l="-1434" t="-1705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4682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143000"/>
          </a:xfrm>
        </p:spPr>
        <p:txBody>
          <a:bodyPr/>
          <a:lstStyle/>
          <a:p>
            <a:r>
              <a:rPr lang="en-IE" dirty="0" smtClean="0"/>
              <a:t>Awkward angle questions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620688"/>
            <a:ext cx="8712968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IE" dirty="0" smtClean="0"/>
              <a:t>Draw a diagram</a:t>
            </a:r>
          </a:p>
          <a:p>
            <a:pPr marL="514350" indent="-514350">
              <a:buFont typeface="+mj-lt"/>
              <a:buAutoNum type="arabicPeriod"/>
            </a:pPr>
            <a:r>
              <a:rPr lang="en-IE" dirty="0" smtClean="0"/>
              <a:t>Relative velocity</a:t>
            </a:r>
          </a:p>
          <a:p>
            <a:pPr marL="514350" indent="-514350">
              <a:buFont typeface="+mj-lt"/>
              <a:buAutoNum type="arabicPeriod"/>
            </a:pPr>
            <a:r>
              <a:rPr lang="en-IE" dirty="0" smtClean="0"/>
              <a:t>Find the time taken for the particles to be east west(or north-south) of each other and the position of the two particles at this time.</a:t>
            </a:r>
          </a:p>
          <a:p>
            <a:pPr marL="514350" indent="-514350">
              <a:buFont typeface="+mj-lt"/>
              <a:buAutoNum type="arabicPeriod"/>
            </a:pPr>
            <a:r>
              <a:rPr lang="en-IE" dirty="0" smtClean="0"/>
              <a:t>Draw a new diagram</a:t>
            </a:r>
          </a:p>
          <a:p>
            <a:pPr marL="514350" indent="-514350">
              <a:buFont typeface="+mj-lt"/>
              <a:buAutoNum type="arabicPeriod"/>
            </a:pPr>
            <a:r>
              <a:rPr lang="en-IE" dirty="0" smtClean="0"/>
              <a:t>Use the relative velocity to show the </a:t>
            </a:r>
            <a:r>
              <a:rPr lang="en-IE" dirty="0" err="1" smtClean="0"/>
              <a:t>realtive</a:t>
            </a:r>
            <a:r>
              <a:rPr lang="en-IE" dirty="0" smtClean="0"/>
              <a:t> path.</a:t>
            </a:r>
          </a:p>
          <a:p>
            <a:pPr marL="514350" indent="-514350">
              <a:buFont typeface="+mj-lt"/>
              <a:buAutoNum type="arabicPeriod"/>
            </a:pPr>
            <a:r>
              <a:rPr lang="en-IE" dirty="0" smtClean="0"/>
              <a:t>Find the angle of the relative path and from that the perpendicular distance as required.</a:t>
            </a:r>
          </a:p>
          <a:p>
            <a:pPr marL="514350" indent="-514350">
              <a:buFont typeface="+mj-lt"/>
              <a:buAutoNum type="arabicPeriod"/>
            </a:pPr>
            <a:endParaRPr lang="en-IE" dirty="0" smtClean="0"/>
          </a:p>
        </p:txBody>
      </p:sp>
    </p:spTree>
    <p:extLst>
      <p:ext uri="{BB962C8B-B14F-4D97-AF65-F5344CB8AC3E}">
        <p14:creationId xmlns:p14="http://schemas.microsoft.com/office/powerpoint/2010/main" val="98366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418058"/>
          </a:xfrm>
        </p:spPr>
        <p:txBody>
          <a:bodyPr>
            <a:normAutofit fontScale="90000"/>
          </a:bodyPr>
          <a:lstStyle/>
          <a:p>
            <a:r>
              <a:rPr lang="en-IE" dirty="0" smtClean="0"/>
              <a:t>River Questions</a:t>
            </a:r>
            <a:endParaRPr lang="en-I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41618"/>
            <a:ext cx="4939690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1331640" y="2924944"/>
            <a:ext cx="59046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331640" y="5661248"/>
            <a:ext cx="59046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563888" y="2924944"/>
            <a:ext cx="0" cy="273630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192248" y="4108430"/>
                <a:ext cx="74328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b="0" i="1" smtClean="0">
                          <a:latin typeface="Cambria Math"/>
                        </a:rPr>
                        <m:t>40 </m:t>
                      </m:r>
                      <m:r>
                        <a:rPr lang="en-IE" b="0" i="1" smtClean="0"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en-IE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2248" y="4108430"/>
                <a:ext cx="743280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955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7853" y="0"/>
            <a:ext cx="9086440" cy="418058"/>
          </a:xfrm>
        </p:spPr>
        <p:txBody>
          <a:bodyPr>
            <a:normAutofit fontScale="90000"/>
          </a:bodyPr>
          <a:lstStyle/>
          <a:p>
            <a:r>
              <a:rPr lang="en-IE" dirty="0" smtClean="0"/>
              <a:t>River </a:t>
            </a:r>
            <a:r>
              <a:rPr lang="en-IE" dirty="0"/>
              <a:t>Questions </a:t>
            </a:r>
            <a:r>
              <a:rPr lang="en-IE" sz="3100" dirty="0"/>
              <a:t>(</a:t>
            </a:r>
            <a:r>
              <a:rPr lang="en-IE" sz="3100" dirty="0" smtClean="0"/>
              <a:t>Simple Q </a:t>
            </a:r>
            <a:r>
              <a:rPr lang="en-IE" sz="3100" dirty="0"/>
              <a:t>Q1 </a:t>
            </a:r>
            <a:r>
              <a:rPr lang="en-IE" sz="3100" dirty="0" smtClean="0"/>
              <a:t>and 2 exercise 4d)</a:t>
            </a:r>
            <a:endParaRPr lang="en-IE" sz="31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81578"/>
            <a:ext cx="4939690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35496" y="2564904"/>
            <a:ext cx="59046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5496" y="5301208"/>
            <a:ext cx="59046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074002" y="2564904"/>
            <a:ext cx="0" cy="273630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702362" y="3748390"/>
                <a:ext cx="74328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b="0" i="1" smtClean="0">
                          <a:latin typeface="Cambria Math"/>
                        </a:rPr>
                        <m:t>40 </m:t>
                      </m:r>
                      <m:r>
                        <a:rPr lang="en-IE" b="0" i="1" smtClean="0"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en-IE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2362" y="3748390"/>
                <a:ext cx="743280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7560" y="2643381"/>
                <a:ext cx="192596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E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IE" i="1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IE" b="0" i="1" smtClean="0">
                              <a:latin typeface="Cambria Math"/>
                            </a:rPr>
                            <m:t>𝑟</m:t>
                          </m:r>
                          <m:r>
                            <m:rPr>
                              <m:nor/>
                            </m:rPr>
                            <a:rPr lang="en-IE" dirty="0"/>
                            <m:t> </m:t>
                          </m:r>
                        </m:sub>
                      </m:sSub>
                      <m:r>
                        <a:rPr lang="en-IE">
                          <a:latin typeface="Cambria Math"/>
                        </a:rPr>
                        <m:t>=</m:t>
                      </m:r>
                      <m:r>
                        <a:rPr lang="en-IE" b="0" i="0" smtClean="0">
                          <a:latin typeface="Cambria Math"/>
                        </a:rPr>
                        <m:t>1 </m:t>
                      </m:r>
                      <m:r>
                        <m:rPr>
                          <m:sty m:val="p"/>
                        </m:rPr>
                        <a:rPr lang="en-IE">
                          <a:latin typeface="Cambria Math"/>
                        </a:rPr>
                        <m:t>i</m:t>
                      </m:r>
                      <m:r>
                        <a:rPr lang="en-IE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E" b="0" i="0" smtClean="0">
                          <a:latin typeface="Cambria Math"/>
                        </a:rPr>
                        <m:t>m</m:t>
                      </m:r>
                      <m:r>
                        <a:rPr lang="en-IE" b="0" i="0" smtClean="0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IE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IE" b="0" i="0" smtClean="0">
                              <a:latin typeface="Cambria Math"/>
                            </a:rPr>
                            <m:t>s</m:t>
                          </m:r>
                        </m:e>
                        <m:sup>
                          <m:r>
                            <a:rPr lang="en-IE" b="0" i="0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IE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60" y="2643381"/>
                <a:ext cx="1925960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>
          <a:xfrm>
            <a:off x="251520" y="3201578"/>
            <a:ext cx="32403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3218018" y="4593952"/>
            <a:ext cx="324036" cy="707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3124430" y="4593952"/>
            <a:ext cx="0" cy="6906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3218018" y="4581036"/>
            <a:ext cx="32403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3380036" y="4772935"/>
                <a:ext cx="86844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E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IE" i="1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IE" b="0" i="1" smtClean="0">
                              <a:latin typeface="Cambria Math"/>
                            </a:rPr>
                            <m:t>𝑏</m:t>
                          </m:r>
                          <m:r>
                            <m:rPr>
                              <m:nor/>
                            </m:rPr>
                            <a:rPr lang="en-IE" dirty="0"/>
                            <m:t> </m:t>
                          </m:r>
                        </m:sub>
                      </m:sSub>
                      <m:r>
                        <a:rPr lang="en-IE">
                          <a:latin typeface="Cambria Math"/>
                        </a:rPr>
                        <m:t>=</m:t>
                      </m:r>
                      <m:r>
                        <a:rPr lang="en-IE" b="0" i="1" smtClean="0">
                          <a:latin typeface="Cambria Math"/>
                        </a:rPr>
                        <m:t>?</m:t>
                      </m:r>
                    </m:oMath>
                  </m:oMathPara>
                </a14:m>
                <a:endParaRPr lang="en-IE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0036" y="4772935"/>
                <a:ext cx="868443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57560" y="3977833"/>
            <a:ext cx="1944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>
                <a:solidFill>
                  <a:srgbClr val="FF0000"/>
                </a:solidFill>
              </a:rPr>
              <a:t>Velocity of boat relative to the water.</a:t>
            </a:r>
            <a:endParaRPr lang="en-IE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5916" y="3016912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>
                <a:solidFill>
                  <a:srgbClr val="FF0000"/>
                </a:solidFill>
              </a:rPr>
              <a:t>Velocity of river</a:t>
            </a:r>
            <a:endParaRPr lang="en-IE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347864" y="5046491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srgbClr val="FF0000"/>
                </a:solidFill>
              </a:rPr>
              <a:t>Velocity of boat relative to the bank</a:t>
            </a:r>
            <a:endParaRPr lang="en-IE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57560" y="4801954"/>
                <a:ext cx="192596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E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IE" i="1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IE" b="0" i="1" smtClean="0">
                              <a:latin typeface="Cambria Math"/>
                            </a:rPr>
                            <m:t>𝑏𝑟</m:t>
                          </m:r>
                          <m:r>
                            <m:rPr>
                              <m:nor/>
                            </m:rPr>
                            <a:rPr lang="en-IE" dirty="0"/>
                            <m:t> </m:t>
                          </m:r>
                        </m:sub>
                      </m:sSub>
                      <m:r>
                        <a:rPr lang="en-IE">
                          <a:latin typeface="Cambria Math"/>
                        </a:rPr>
                        <m:t>=</m:t>
                      </m:r>
                      <m:r>
                        <a:rPr lang="en-IE" b="0" i="0" smtClean="0">
                          <a:latin typeface="Cambria Math"/>
                        </a:rPr>
                        <m:t>2  </m:t>
                      </m:r>
                      <m:r>
                        <m:rPr>
                          <m:sty m:val="p"/>
                        </m:rPr>
                        <a:rPr lang="en-IE">
                          <a:latin typeface="Cambria Math"/>
                        </a:rPr>
                        <m:t>i</m:t>
                      </m:r>
                      <m:r>
                        <a:rPr lang="en-IE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E" b="0" i="0" smtClean="0">
                          <a:latin typeface="Cambria Math"/>
                        </a:rPr>
                        <m:t>m</m:t>
                      </m:r>
                      <m:r>
                        <a:rPr lang="en-IE" b="0" i="0" smtClean="0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IE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IE" b="0" i="0" smtClean="0">
                              <a:latin typeface="Cambria Math"/>
                            </a:rPr>
                            <m:t>s</m:t>
                          </m:r>
                        </m:e>
                        <m:sup>
                          <m:r>
                            <a:rPr lang="en-IE" b="0" i="0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IE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60" y="4801954"/>
                <a:ext cx="1925960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/>
          <p:cNvCxnSpPr/>
          <p:nvPr/>
        </p:nvCxnSpPr>
        <p:spPr>
          <a:xfrm flipV="1">
            <a:off x="281460" y="4210541"/>
            <a:ext cx="0" cy="6906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012160" y="404664"/>
                <a:ext cx="3131840" cy="39367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00050" indent="-400050">
                  <a:buFont typeface="+mj-lt"/>
                  <a:buAutoNum type="romanLcPeriod"/>
                </a:pPr>
                <a:r>
                  <a:rPr lang="en-IE" dirty="0" smtClean="0"/>
                  <a:t>Velocity of boat in the direction perpendicular to the bank it 2 m/s or 2 j m/s.</a:t>
                </a:r>
              </a:p>
              <a:p>
                <a:r>
                  <a:rPr lang="en-IE" dirty="0" smtClean="0"/>
                  <a:t>So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b="0" i="1" smtClean="0">
                          <a:latin typeface="Cambria Math"/>
                        </a:rPr>
                        <m:t>𝑠</m:t>
                      </m:r>
                      <m:r>
                        <a:rPr lang="en-IE" b="0" i="1" smtClean="0">
                          <a:latin typeface="Cambria Math"/>
                        </a:rPr>
                        <m:t>=</m:t>
                      </m:r>
                      <m:r>
                        <a:rPr lang="en-IE" b="0" i="1" smtClean="0">
                          <a:latin typeface="Cambria Math"/>
                        </a:rPr>
                        <m:t>𝑢𝑡</m:t>
                      </m:r>
                      <m:r>
                        <a:rPr lang="en-IE" b="0" i="1" smtClean="0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IE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IE" b="0" i="1" smtClean="0">
                              <a:latin typeface="Cambria Math"/>
                            </a:rPr>
                            <m:t>𝑜𝑟</m:t>
                          </m:r>
                          <m:r>
                            <a:rPr lang="en-IE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IE" b="0" i="1" smtClean="0">
                              <a:latin typeface="Cambria Math"/>
                            </a:rPr>
                            <m:t>𝑛𝑜</m:t>
                          </m:r>
                          <m:r>
                            <a:rPr lang="en-IE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IE" b="0" i="1" smtClean="0">
                              <a:latin typeface="Cambria Math"/>
                            </a:rPr>
                            <m:t>𝑎𝑐𝑐𝑙𝑒𝑟𝑎𝑡𝑖𝑜𝑛</m:t>
                          </m:r>
                        </m:e>
                      </m:d>
                    </m:oMath>
                  </m:oMathPara>
                </a14:m>
                <a:endParaRPr lang="en-IE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i="1">
                          <a:latin typeface="Cambria Math"/>
                        </a:rPr>
                        <m:t>𝑡</m:t>
                      </m:r>
                      <m:r>
                        <a:rPr lang="en-IE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IE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IE" b="0" i="1" smtClean="0">
                              <a:latin typeface="Cambria Math"/>
                            </a:rPr>
                            <m:t>𝑠</m:t>
                          </m:r>
                        </m:num>
                        <m:den>
                          <m:r>
                            <a:rPr lang="en-IE" b="0" i="1" smtClean="0">
                              <a:latin typeface="Cambria Math"/>
                            </a:rPr>
                            <m:t>𝑢</m:t>
                          </m:r>
                        </m:den>
                      </m:f>
                      <m:r>
                        <a:rPr lang="en-IE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IE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IE" b="0" i="1" smtClean="0">
                              <a:latin typeface="Cambria Math"/>
                            </a:rPr>
                            <m:t>40</m:t>
                          </m:r>
                        </m:num>
                        <m:den>
                          <m:r>
                            <a:rPr lang="en-IE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IE" b="0" i="1" smtClean="0">
                          <a:latin typeface="Cambria Math"/>
                        </a:rPr>
                        <m:t>=20 </m:t>
                      </m:r>
                      <m:r>
                        <a:rPr lang="en-IE" b="0" i="1" smtClean="0">
                          <a:latin typeface="Cambria Math"/>
                        </a:rPr>
                        <m:t>𝑠𝑒𝑐</m:t>
                      </m:r>
                    </m:oMath>
                  </m:oMathPara>
                </a14:m>
                <a:endParaRPr lang="en-IE" b="0" dirty="0" smtClean="0"/>
              </a:p>
              <a:p>
                <a:pPr marL="400050" indent="-400050">
                  <a:buFont typeface="+mj-lt"/>
                  <a:buAutoNum type="romanLcPeriod" startAt="2"/>
                </a:pPr>
                <a:r>
                  <a:rPr lang="en-IE" dirty="0" smtClean="0"/>
                  <a:t>In 20 sec that it takes to cross we need to know how far down stream it will travel.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i="1">
                          <a:latin typeface="Cambria Math"/>
                        </a:rPr>
                        <m:t>𝑠</m:t>
                      </m:r>
                      <m:r>
                        <a:rPr lang="en-IE" i="1">
                          <a:latin typeface="Cambria Math"/>
                        </a:rPr>
                        <m:t>=</m:t>
                      </m:r>
                      <m:r>
                        <a:rPr lang="en-IE" i="1" smtClean="0">
                          <a:latin typeface="Cambria Math"/>
                        </a:rPr>
                        <m:t>𝑢</m:t>
                      </m:r>
                      <m:r>
                        <a:rPr lang="en-IE" i="1">
                          <a:latin typeface="Cambria Math"/>
                        </a:rPr>
                        <m:t>𝑡</m:t>
                      </m:r>
                      <m:r>
                        <a:rPr lang="en-IE" b="0" i="1" smtClean="0">
                          <a:latin typeface="Cambria Math"/>
                        </a:rPr>
                        <m:t>=1</m:t>
                      </m:r>
                      <m:d>
                        <m:dPr>
                          <m:ctrlPr>
                            <a:rPr lang="en-IE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IE" b="0" i="1" smtClean="0">
                              <a:latin typeface="Cambria Math"/>
                            </a:rPr>
                            <m:t>20</m:t>
                          </m:r>
                        </m:e>
                      </m:d>
                      <m:r>
                        <a:rPr lang="en-IE" b="0" i="1" smtClean="0">
                          <a:latin typeface="Cambria Math"/>
                        </a:rPr>
                        <m:t>=20 </m:t>
                      </m:r>
                      <m:r>
                        <a:rPr lang="en-IE" b="0" i="1" smtClean="0"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en-IE" dirty="0" smtClean="0"/>
              </a:p>
              <a:p>
                <a:pPr marL="400050" indent="-400050">
                  <a:buFont typeface="+mj-lt"/>
                  <a:buAutoNum type="romanLcPeriod" startAt="2"/>
                </a:pPr>
                <a:endParaRPr lang="en-IE" dirty="0"/>
              </a:p>
              <a:p>
                <a:pPr marL="400050" indent="-400050">
                  <a:buFont typeface="+mj-lt"/>
                  <a:buAutoNum type="romanLcPeriod" startAt="2"/>
                </a:pPr>
                <a:endParaRPr lang="en-IE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160" y="404664"/>
                <a:ext cx="3131840" cy="3936719"/>
              </a:xfrm>
              <a:prstGeom prst="rect">
                <a:avLst/>
              </a:prstGeom>
              <a:blipFill rotWithShape="1">
                <a:blip r:embed="rId7"/>
                <a:stretch>
                  <a:fillRect l="-1556" t="-774" r="-3113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3751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7853" y="0"/>
            <a:ext cx="9086440" cy="418058"/>
          </a:xfrm>
        </p:spPr>
        <p:txBody>
          <a:bodyPr>
            <a:normAutofit fontScale="90000"/>
          </a:bodyPr>
          <a:lstStyle/>
          <a:p>
            <a:r>
              <a:rPr lang="en-IE" dirty="0" smtClean="0"/>
              <a:t>River Questions-Quickest route Q3 p58</a:t>
            </a:r>
            <a:endParaRPr lang="en-IE" sz="31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35496" y="1514185"/>
            <a:ext cx="59046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5496" y="4250489"/>
            <a:ext cx="59046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074002" y="1514185"/>
            <a:ext cx="0" cy="273630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702362" y="2697671"/>
                <a:ext cx="74328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b="0" i="1" smtClean="0">
                          <a:latin typeface="Cambria Math"/>
                        </a:rPr>
                        <m:t>60 </m:t>
                      </m:r>
                      <m:r>
                        <a:rPr lang="en-IE" b="0" i="1" smtClean="0"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en-IE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2362" y="2697671"/>
                <a:ext cx="743280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7560" y="1592662"/>
                <a:ext cx="192596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E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IE" i="1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IE" b="0" i="1" smtClean="0">
                              <a:latin typeface="Cambria Math"/>
                            </a:rPr>
                            <m:t>𝑟</m:t>
                          </m:r>
                          <m:r>
                            <m:rPr>
                              <m:nor/>
                            </m:rPr>
                            <a:rPr lang="en-IE" dirty="0"/>
                            <m:t> </m:t>
                          </m:r>
                        </m:sub>
                      </m:sSub>
                      <m:r>
                        <a:rPr lang="en-IE">
                          <a:latin typeface="Cambria Math"/>
                        </a:rPr>
                        <m:t>=</m:t>
                      </m:r>
                      <m:r>
                        <a:rPr lang="en-IE" b="0" i="0" smtClean="0">
                          <a:latin typeface="Cambria Math"/>
                        </a:rPr>
                        <m:t>3 </m:t>
                      </m:r>
                      <m:r>
                        <m:rPr>
                          <m:sty m:val="p"/>
                        </m:rPr>
                        <a:rPr lang="en-IE">
                          <a:latin typeface="Cambria Math"/>
                        </a:rPr>
                        <m:t>i</m:t>
                      </m:r>
                      <m:r>
                        <a:rPr lang="en-IE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E" b="0" i="0" smtClean="0">
                          <a:latin typeface="Cambria Math"/>
                        </a:rPr>
                        <m:t>m</m:t>
                      </m:r>
                      <m:r>
                        <a:rPr lang="en-IE" b="0" i="0" smtClean="0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IE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IE" b="0" i="0" smtClean="0">
                              <a:latin typeface="Cambria Math"/>
                            </a:rPr>
                            <m:t>s</m:t>
                          </m:r>
                        </m:e>
                        <m:sup>
                          <m:r>
                            <a:rPr lang="en-IE" b="0" i="0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IE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60" y="1592662"/>
                <a:ext cx="1925960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>
          <a:xfrm>
            <a:off x="251520" y="2150859"/>
            <a:ext cx="32403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3218018" y="3543233"/>
            <a:ext cx="324036" cy="707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3124430" y="3543233"/>
            <a:ext cx="0" cy="6906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3218018" y="3530317"/>
            <a:ext cx="32403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3380036" y="3722216"/>
                <a:ext cx="86844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E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IE" i="1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IE" b="0" i="1" smtClean="0">
                              <a:latin typeface="Cambria Math"/>
                            </a:rPr>
                            <m:t>𝑏</m:t>
                          </m:r>
                          <m:r>
                            <m:rPr>
                              <m:nor/>
                            </m:rPr>
                            <a:rPr lang="en-IE" dirty="0"/>
                            <m:t> </m:t>
                          </m:r>
                        </m:sub>
                      </m:sSub>
                      <m:r>
                        <a:rPr lang="en-IE">
                          <a:latin typeface="Cambria Math"/>
                        </a:rPr>
                        <m:t>=</m:t>
                      </m:r>
                      <m:r>
                        <a:rPr lang="en-IE" b="0" i="1" smtClean="0">
                          <a:latin typeface="Cambria Math"/>
                        </a:rPr>
                        <m:t>?</m:t>
                      </m:r>
                    </m:oMath>
                  </m:oMathPara>
                </a14:m>
                <a:endParaRPr lang="en-IE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0036" y="3722216"/>
                <a:ext cx="868443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251520" y="3363649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>
                <a:solidFill>
                  <a:srgbClr val="FF0000"/>
                </a:solidFill>
              </a:rPr>
              <a:t>Velocity of boat .</a:t>
            </a:r>
            <a:endParaRPr lang="en-IE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5916" y="1966193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>
                <a:solidFill>
                  <a:srgbClr val="FF0000"/>
                </a:solidFill>
              </a:rPr>
              <a:t>Velocity of river</a:t>
            </a:r>
            <a:endParaRPr lang="en-IE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347864" y="3995772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srgbClr val="FF0000"/>
                </a:solidFill>
              </a:rPr>
              <a:t>Velocity of boat relative to the bank</a:t>
            </a:r>
            <a:endParaRPr lang="en-IE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57560" y="3751235"/>
                <a:ext cx="192596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E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IE" i="1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IE" b="0" i="1" smtClean="0">
                              <a:latin typeface="Cambria Math"/>
                            </a:rPr>
                            <m:t>𝑏𝑟</m:t>
                          </m:r>
                          <m:r>
                            <m:rPr>
                              <m:nor/>
                            </m:rPr>
                            <a:rPr lang="en-IE" dirty="0"/>
                            <m:t> </m:t>
                          </m:r>
                        </m:sub>
                      </m:sSub>
                      <m:r>
                        <a:rPr lang="en-IE">
                          <a:latin typeface="Cambria Math"/>
                        </a:rPr>
                        <m:t>=</m:t>
                      </m:r>
                      <m:r>
                        <a:rPr lang="en-IE" b="0" i="0" smtClean="0">
                          <a:latin typeface="Cambria Math"/>
                        </a:rPr>
                        <m:t>5  </m:t>
                      </m:r>
                      <m:r>
                        <m:rPr>
                          <m:sty m:val="p"/>
                        </m:rPr>
                        <a:rPr lang="en-IE">
                          <a:latin typeface="Cambria Math"/>
                        </a:rPr>
                        <m:t>i</m:t>
                      </m:r>
                      <m:r>
                        <a:rPr lang="en-IE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E" b="0" i="0" smtClean="0">
                          <a:latin typeface="Cambria Math"/>
                        </a:rPr>
                        <m:t>m</m:t>
                      </m:r>
                      <m:r>
                        <a:rPr lang="en-IE" b="0" i="0" smtClean="0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IE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IE" b="0" i="0" smtClean="0">
                              <a:latin typeface="Cambria Math"/>
                            </a:rPr>
                            <m:t>s</m:t>
                          </m:r>
                        </m:e>
                        <m:sup>
                          <m:r>
                            <a:rPr lang="en-IE" b="0" i="0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IE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60" y="3751235"/>
                <a:ext cx="1925960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/>
          <p:cNvCxnSpPr/>
          <p:nvPr/>
        </p:nvCxnSpPr>
        <p:spPr>
          <a:xfrm flipV="1">
            <a:off x="281460" y="3543233"/>
            <a:ext cx="0" cy="3072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364088" y="499947"/>
                <a:ext cx="3752528" cy="42948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00050" indent="-400050">
                  <a:buFont typeface="+mj-lt"/>
                  <a:buAutoNum type="romanLcPeriod"/>
                </a:pPr>
                <a:r>
                  <a:rPr lang="en-IE" sz="2400" dirty="0" smtClean="0"/>
                  <a:t>The fastest route is to head to the other bank and be swept along a bit but you will still be using all of boats speed in the direction of the width of the river.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2400" b="0" i="1" smtClean="0">
                          <a:latin typeface="Cambria Math"/>
                        </a:rPr>
                        <m:t>𝑠</m:t>
                      </m:r>
                      <m:r>
                        <a:rPr lang="en-IE" sz="2400" b="0" i="1" smtClean="0">
                          <a:latin typeface="Cambria Math"/>
                        </a:rPr>
                        <m:t>=</m:t>
                      </m:r>
                      <m:r>
                        <a:rPr lang="en-IE" sz="2400" b="0" i="1" smtClean="0">
                          <a:latin typeface="Cambria Math"/>
                        </a:rPr>
                        <m:t>𝑢𝑡</m:t>
                      </m:r>
                      <m:r>
                        <a:rPr lang="en-IE" sz="2400" b="0" i="1" smtClean="0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IE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IE" sz="2400" b="0" i="1" smtClean="0">
                              <a:latin typeface="Cambria Math"/>
                            </a:rPr>
                            <m:t>𝑜𝑟</m:t>
                          </m:r>
                          <m:r>
                            <a:rPr lang="en-IE" sz="2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IE" sz="2400" b="0" i="1" smtClean="0">
                              <a:latin typeface="Cambria Math"/>
                            </a:rPr>
                            <m:t>𝑛𝑜</m:t>
                          </m:r>
                          <m:r>
                            <a:rPr lang="en-IE" sz="2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IE" sz="2400" b="0" i="1" smtClean="0">
                              <a:latin typeface="Cambria Math"/>
                            </a:rPr>
                            <m:t>𝑎𝑐𝑐𝑙𝑒𝑟𝑎𝑡𝑖𝑜𝑛</m:t>
                          </m:r>
                        </m:e>
                      </m:d>
                    </m:oMath>
                  </m:oMathPara>
                </a14:m>
                <a:endParaRPr lang="en-IE" sz="2400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2400" i="1">
                          <a:latin typeface="Cambria Math"/>
                        </a:rPr>
                        <m:t>𝑡</m:t>
                      </m:r>
                      <m:r>
                        <a:rPr lang="en-IE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IE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IE" sz="2400" b="0" i="1" smtClean="0">
                              <a:latin typeface="Cambria Math"/>
                            </a:rPr>
                            <m:t>𝑠</m:t>
                          </m:r>
                        </m:num>
                        <m:den>
                          <m:r>
                            <a:rPr lang="en-IE" sz="2400" b="0" i="1" smtClean="0">
                              <a:latin typeface="Cambria Math"/>
                            </a:rPr>
                            <m:t>𝑢</m:t>
                          </m:r>
                        </m:den>
                      </m:f>
                      <m:r>
                        <a:rPr lang="en-IE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IE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IE" sz="2400" b="0" i="1" smtClean="0">
                              <a:latin typeface="Cambria Math"/>
                            </a:rPr>
                            <m:t>60</m:t>
                          </m:r>
                        </m:num>
                        <m:den>
                          <m:r>
                            <a:rPr lang="en-IE" sz="2400" b="0" i="1" smtClean="0"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IE" sz="2400" b="0" i="1" smtClean="0">
                          <a:latin typeface="Cambria Math"/>
                        </a:rPr>
                        <m:t>=12 </m:t>
                      </m:r>
                      <m:r>
                        <a:rPr lang="en-IE" sz="2400" b="0" i="1" smtClean="0">
                          <a:latin typeface="Cambria Math"/>
                        </a:rPr>
                        <m:t>𝑠𝑒𝑐</m:t>
                      </m:r>
                    </m:oMath>
                  </m:oMathPara>
                </a14:m>
                <a:endParaRPr lang="en-IE" sz="2400" b="0" dirty="0" smtClean="0"/>
              </a:p>
              <a:p>
                <a:endParaRPr lang="en-IE" dirty="0"/>
              </a:p>
              <a:p>
                <a:pPr marL="400050" indent="-400050">
                  <a:buFont typeface="+mj-lt"/>
                  <a:buAutoNum type="romanLcPeriod" startAt="2"/>
                </a:pPr>
                <a:endParaRPr lang="en-IE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8" y="499947"/>
                <a:ext cx="3752528" cy="4294894"/>
              </a:xfrm>
              <a:prstGeom prst="rect">
                <a:avLst/>
              </a:prstGeom>
              <a:blipFill rotWithShape="1">
                <a:blip r:embed="rId6"/>
                <a:stretch>
                  <a:fillRect l="-2273" t="-1135" r="-2760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224136" y="476672"/>
            <a:ext cx="8892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A river is 60 m wide..</a:t>
            </a:r>
          </a:p>
          <a:p>
            <a:r>
              <a:rPr lang="en-IE" dirty="0" smtClean="0"/>
              <a:t>The river flows at 3 m/s parallel to the banks. </a:t>
            </a:r>
          </a:p>
          <a:p>
            <a:r>
              <a:rPr lang="en-IE" dirty="0" smtClean="0"/>
              <a:t>A boat can go at 5m/s in still water.</a:t>
            </a:r>
            <a:endParaRPr lang="en-IE" dirty="0"/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3257954" y="1594549"/>
            <a:ext cx="1170030" cy="2553762"/>
          </a:xfrm>
          <a:prstGeom prst="straightConnector1">
            <a:avLst/>
          </a:prstGeom>
          <a:ln>
            <a:solidFill>
              <a:schemeClr val="accent2">
                <a:shade val="95000"/>
                <a:satMod val="105000"/>
              </a:schemeClr>
            </a:solidFill>
            <a:prstDash val="sysDash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9422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7853" y="0"/>
            <a:ext cx="9086440" cy="418058"/>
          </a:xfrm>
        </p:spPr>
        <p:txBody>
          <a:bodyPr>
            <a:normAutofit fontScale="90000"/>
          </a:bodyPr>
          <a:lstStyle/>
          <a:p>
            <a:r>
              <a:rPr lang="en-IE" dirty="0" smtClean="0"/>
              <a:t>River Questions-The shortest route Q3 p58</a:t>
            </a:r>
            <a:endParaRPr lang="en-IE" sz="31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35496" y="1514185"/>
            <a:ext cx="59046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5496" y="4250489"/>
            <a:ext cx="59046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074002" y="1514185"/>
            <a:ext cx="0" cy="273630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702362" y="2697671"/>
                <a:ext cx="74328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b="0" i="1" smtClean="0">
                          <a:latin typeface="Cambria Math"/>
                        </a:rPr>
                        <m:t>60 </m:t>
                      </m:r>
                      <m:r>
                        <a:rPr lang="en-IE" b="0" i="1" smtClean="0"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en-IE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2362" y="2697671"/>
                <a:ext cx="743280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7560" y="1592662"/>
                <a:ext cx="192596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E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IE" i="1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IE" b="0" i="1" smtClean="0">
                              <a:latin typeface="Cambria Math"/>
                            </a:rPr>
                            <m:t>𝑟</m:t>
                          </m:r>
                          <m:r>
                            <m:rPr>
                              <m:nor/>
                            </m:rPr>
                            <a:rPr lang="en-IE" dirty="0"/>
                            <m:t> </m:t>
                          </m:r>
                        </m:sub>
                      </m:sSub>
                      <m:r>
                        <a:rPr lang="en-IE">
                          <a:latin typeface="Cambria Math"/>
                        </a:rPr>
                        <m:t>=</m:t>
                      </m:r>
                      <m:r>
                        <a:rPr lang="en-IE" b="0" i="0" smtClean="0">
                          <a:latin typeface="Cambria Math"/>
                        </a:rPr>
                        <m:t>3 </m:t>
                      </m:r>
                      <m:r>
                        <m:rPr>
                          <m:sty m:val="p"/>
                        </m:rPr>
                        <a:rPr lang="en-IE">
                          <a:latin typeface="Cambria Math"/>
                        </a:rPr>
                        <m:t>i</m:t>
                      </m:r>
                      <m:r>
                        <a:rPr lang="en-IE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E" b="0" i="0" smtClean="0">
                          <a:latin typeface="Cambria Math"/>
                        </a:rPr>
                        <m:t>m</m:t>
                      </m:r>
                      <m:r>
                        <a:rPr lang="en-IE" b="0" i="0" smtClean="0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IE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IE" b="0" i="0" smtClean="0">
                              <a:latin typeface="Cambria Math"/>
                            </a:rPr>
                            <m:t>s</m:t>
                          </m:r>
                        </m:e>
                        <m:sup>
                          <m:r>
                            <a:rPr lang="en-IE" b="0" i="0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IE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60" y="1592662"/>
                <a:ext cx="1925960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>
          <a:xfrm>
            <a:off x="1983520" y="1609921"/>
            <a:ext cx="91429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2674168" y="3543233"/>
            <a:ext cx="313656" cy="6372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3124430" y="3543233"/>
            <a:ext cx="0" cy="6906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735796" y="3530317"/>
            <a:ext cx="32403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3380036" y="2832059"/>
                <a:ext cx="986104" cy="3813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E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IE" i="1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IE" i="1">
                              <a:latin typeface="Cambria Math"/>
                            </a:rPr>
                            <m:t>𝑏</m:t>
                          </m:r>
                          <m:r>
                            <m:rPr>
                              <m:nor/>
                            </m:rPr>
                            <a:rPr lang="en-IE" b="0" i="0" smtClean="0">
                              <a:latin typeface="Cambria Math"/>
                            </a:rPr>
                            <m:t>B</m:t>
                          </m:r>
                          <m:r>
                            <m:rPr>
                              <m:nor/>
                            </m:rPr>
                            <a:rPr lang="en-IE" dirty="0"/>
                            <m:t> </m:t>
                          </m:r>
                        </m:sub>
                      </m:sSub>
                      <m:r>
                        <a:rPr lang="en-IE">
                          <a:latin typeface="Cambria Math"/>
                        </a:rPr>
                        <m:t>=</m:t>
                      </m:r>
                      <m:r>
                        <a:rPr lang="en-IE" b="0" i="1" smtClean="0">
                          <a:latin typeface="Cambria Math"/>
                        </a:rPr>
                        <m:t>?</m:t>
                      </m:r>
                    </m:oMath>
                  </m:oMathPara>
                </a14:m>
                <a:endParaRPr lang="en-IE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0036" y="2832059"/>
                <a:ext cx="986104" cy="381323"/>
              </a:xfrm>
              <a:prstGeom prst="rect">
                <a:avLst/>
              </a:prstGeom>
              <a:blipFill rotWithShape="1">
                <a:blip r:embed="rId4"/>
                <a:stretch>
                  <a:fillRect b="-9677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129172" y="2697671"/>
            <a:ext cx="1944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>
                <a:solidFill>
                  <a:srgbClr val="FF0000"/>
                </a:solidFill>
              </a:rPr>
              <a:t>Velocity of boat relative to the  still water.</a:t>
            </a:r>
            <a:endParaRPr lang="en-IE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9172" y="1961994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>
                <a:solidFill>
                  <a:srgbClr val="FF0000"/>
                </a:solidFill>
              </a:rPr>
              <a:t>Velocity of river</a:t>
            </a:r>
            <a:endParaRPr lang="en-IE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059832" y="3069026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srgbClr val="FF0000"/>
                </a:solidFill>
              </a:rPr>
              <a:t>Velocity of boat relative to the bank</a:t>
            </a:r>
            <a:endParaRPr lang="en-IE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224136" y="3532556"/>
                <a:ext cx="245003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E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IE" i="1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IE" i="1">
                              <a:latin typeface="Cambria Math"/>
                            </a:rPr>
                            <m:t>𝑏</m:t>
                          </m:r>
                          <m:r>
                            <m:rPr>
                              <m:nor/>
                            </m:rPr>
                            <a:rPr lang="en-IE" dirty="0"/>
                            <m:t> </m:t>
                          </m:r>
                        </m:sub>
                      </m:sSub>
                      <m:r>
                        <a:rPr lang="en-IE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IE" b="0" i="0" smtClean="0">
                          <a:latin typeface="Cambria Math"/>
                        </a:rPr>
                        <m:t>x</m:t>
                      </m:r>
                      <m:r>
                        <a:rPr lang="en-IE" b="0" i="0" smtClean="0">
                          <a:latin typeface="Cambria Math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IE">
                          <a:latin typeface="Cambria Math"/>
                        </a:rPr>
                        <m:t>i</m:t>
                      </m:r>
                      <m:r>
                        <a:rPr lang="en-IE" b="0" i="0" smtClean="0">
                          <a:latin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IE" b="0" i="0" smtClean="0">
                          <a:latin typeface="Cambria Math"/>
                        </a:rPr>
                        <m:t>y</m:t>
                      </m:r>
                      <m:r>
                        <a:rPr lang="en-IE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E" b="0" i="0" smtClean="0">
                          <a:latin typeface="Cambria Math"/>
                        </a:rPr>
                        <m:t>j</m:t>
                      </m:r>
                      <m:r>
                        <a:rPr lang="en-IE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E" b="0" i="0" smtClean="0">
                          <a:latin typeface="Cambria Math"/>
                        </a:rPr>
                        <m:t>m</m:t>
                      </m:r>
                      <m:r>
                        <a:rPr lang="en-IE" b="0" i="0" smtClean="0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IE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IE" b="0" i="0" smtClean="0">
                              <a:latin typeface="Cambria Math"/>
                            </a:rPr>
                            <m:t>s</m:t>
                          </m:r>
                        </m:e>
                        <m:sup>
                          <m:r>
                            <a:rPr lang="en-IE" b="0" i="0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IE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136" y="3532556"/>
                <a:ext cx="2450032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/>
          <p:cNvCxnSpPr/>
          <p:nvPr/>
        </p:nvCxnSpPr>
        <p:spPr>
          <a:xfrm flipV="1">
            <a:off x="3923928" y="2191715"/>
            <a:ext cx="0" cy="6906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004048" y="499947"/>
            <a:ext cx="411256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 smtClean="0"/>
              <a:t>ii. The shortest route is the path perpendicular to the banks.</a:t>
            </a:r>
          </a:p>
          <a:p>
            <a:endParaRPr lang="en-IE" sz="2400" dirty="0"/>
          </a:p>
          <a:p>
            <a:r>
              <a:rPr lang="en-IE" sz="2400" dirty="0" smtClean="0"/>
              <a:t>This involves the boat pointing a bit upstream and allowing the current to move it back upstream as it crosses such that he reaches the other side directly opposite to where it started.</a:t>
            </a:r>
          </a:p>
          <a:p>
            <a:r>
              <a:rPr lang="en-IE" sz="2400" dirty="0" smtClean="0"/>
              <a:t>The component of the boat’s velocity parallel to the bank should be equal and opposite to the velocity of the river.</a:t>
            </a:r>
            <a:endParaRPr lang="en-IE" dirty="0"/>
          </a:p>
        </p:txBody>
      </p:sp>
      <p:sp>
        <p:nvSpPr>
          <p:cNvPr id="3" name="TextBox 2"/>
          <p:cNvSpPr txBox="1"/>
          <p:nvPr/>
        </p:nvSpPr>
        <p:spPr>
          <a:xfrm>
            <a:off x="224136" y="476672"/>
            <a:ext cx="8892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A river is 60 m wide..</a:t>
            </a:r>
          </a:p>
          <a:p>
            <a:r>
              <a:rPr lang="en-IE" dirty="0" smtClean="0"/>
              <a:t>The river flows at 3 m/s parallel to the banks. </a:t>
            </a:r>
          </a:p>
          <a:p>
            <a:r>
              <a:rPr lang="en-IE" dirty="0" smtClean="0"/>
              <a:t>A boat can go at 5m/s in still water.</a:t>
            </a:r>
            <a:endParaRPr lang="en-IE" dirty="0"/>
          </a:p>
        </p:txBody>
      </p:sp>
      <p:cxnSp>
        <p:nvCxnSpPr>
          <p:cNvPr id="28" name="Straight Arrow Connector 27"/>
          <p:cNvCxnSpPr/>
          <p:nvPr/>
        </p:nvCxnSpPr>
        <p:spPr>
          <a:xfrm flipH="1" flipV="1">
            <a:off x="1791432" y="1592662"/>
            <a:ext cx="1256178" cy="2587776"/>
          </a:xfrm>
          <a:prstGeom prst="straightConnector1">
            <a:avLst/>
          </a:prstGeom>
          <a:ln>
            <a:solidFill>
              <a:schemeClr val="accent2">
                <a:shade val="95000"/>
                <a:satMod val="105000"/>
              </a:schemeClr>
            </a:solidFill>
            <a:prstDash val="sysDash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6762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4136" y="476672"/>
            <a:ext cx="8892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A river is 60 m wide..</a:t>
            </a:r>
          </a:p>
          <a:p>
            <a:r>
              <a:rPr lang="en-IE" dirty="0" smtClean="0"/>
              <a:t>The river flows at 3 m/s parallel to the banks. </a:t>
            </a:r>
          </a:p>
          <a:p>
            <a:r>
              <a:rPr lang="en-IE" dirty="0" smtClean="0"/>
              <a:t>A boat can go at 5m/s in still water.</a:t>
            </a:r>
            <a:endParaRPr lang="en-I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7853" y="0"/>
            <a:ext cx="9086440" cy="418058"/>
          </a:xfrm>
        </p:spPr>
        <p:txBody>
          <a:bodyPr>
            <a:normAutofit fontScale="90000"/>
          </a:bodyPr>
          <a:lstStyle/>
          <a:p>
            <a:r>
              <a:rPr lang="en-IE" dirty="0" smtClean="0"/>
              <a:t>River Questions-The shortest route Q3 p58</a:t>
            </a:r>
            <a:endParaRPr lang="en-IE" sz="31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35496" y="1514185"/>
            <a:ext cx="59046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5496" y="4250489"/>
            <a:ext cx="59046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074002" y="1514185"/>
            <a:ext cx="0" cy="273630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702362" y="2697671"/>
                <a:ext cx="74328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b="0" i="1" smtClean="0">
                          <a:latin typeface="Cambria Math"/>
                        </a:rPr>
                        <m:t>60 </m:t>
                      </m:r>
                      <m:r>
                        <a:rPr lang="en-IE" b="0" i="1" smtClean="0"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en-IE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2362" y="2697671"/>
                <a:ext cx="743280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7560" y="1592662"/>
                <a:ext cx="192596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E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IE" i="1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IE" b="0" i="1" smtClean="0">
                              <a:latin typeface="Cambria Math"/>
                            </a:rPr>
                            <m:t>𝑟</m:t>
                          </m:r>
                          <m:r>
                            <m:rPr>
                              <m:nor/>
                            </m:rPr>
                            <a:rPr lang="en-IE" dirty="0"/>
                            <m:t> </m:t>
                          </m:r>
                        </m:sub>
                      </m:sSub>
                      <m:r>
                        <a:rPr lang="en-IE">
                          <a:latin typeface="Cambria Math"/>
                        </a:rPr>
                        <m:t>=</m:t>
                      </m:r>
                      <m:r>
                        <a:rPr lang="en-IE" b="0" i="0" smtClean="0">
                          <a:latin typeface="Cambria Math"/>
                        </a:rPr>
                        <m:t>3 </m:t>
                      </m:r>
                      <m:r>
                        <m:rPr>
                          <m:sty m:val="p"/>
                        </m:rPr>
                        <a:rPr lang="en-IE">
                          <a:latin typeface="Cambria Math"/>
                        </a:rPr>
                        <m:t>i</m:t>
                      </m:r>
                      <m:r>
                        <a:rPr lang="en-IE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E" b="0" i="0" smtClean="0">
                          <a:latin typeface="Cambria Math"/>
                        </a:rPr>
                        <m:t>m</m:t>
                      </m:r>
                      <m:r>
                        <a:rPr lang="en-IE" b="0" i="0" smtClean="0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IE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IE" b="0" i="0" smtClean="0">
                              <a:latin typeface="Cambria Math"/>
                            </a:rPr>
                            <m:t>s</m:t>
                          </m:r>
                        </m:e>
                        <m:sup>
                          <m:r>
                            <a:rPr lang="en-IE" b="0" i="0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IE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60" y="1592662"/>
                <a:ext cx="1925960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>
          <a:xfrm>
            <a:off x="1983520" y="1609921"/>
            <a:ext cx="91429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2674168" y="3543233"/>
            <a:ext cx="313656" cy="6372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3124430" y="3543233"/>
            <a:ext cx="0" cy="6906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735796" y="3530317"/>
            <a:ext cx="32403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3380036" y="2832059"/>
                <a:ext cx="98225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E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IE" i="1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IE" i="1">
                              <a:latin typeface="Cambria Math"/>
                            </a:rPr>
                            <m:t>𝑏</m:t>
                          </m:r>
                          <m:r>
                            <a:rPr lang="en-IE" b="0" i="1" smtClean="0">
                              <a:latin typeface="Cambria Math"/>
                            </a:rPr>
                            <m:t>𝐵</m:t>
                          </m:r>
                          <m:r>
                            <m:rPr>
                              <m:nor/>
                            </m:rPr>
                            <a:rPr lang="en-IE" dirty="0"/>
                            <m:t> </m:t>
                          </m:r>
                        </m:sub>
                      </m:sSub>
                      <m:r>
                        <a:rPr lang="en-IE">
                          <a:latin typeface="Cambria Math"/>
                        </a:rPr>
                        <m:t>=</m:t>
                      </m:r>
                      <m:r>
                        <a:rPr lang="en-IE" b="0" i="1" smtClean="0">
                          <a:latin typeface="Cambria Math"/>
                        </a:rPr>
                        <m:t>?</m:t>
                      </m:r>
                    </m:oMath>
                  </m:oMathPara>
                </a14:m>
                <a:endParaRPr lang="en-IE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0036" y="2832059"/>
                <a:ext cx="982257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129172" y="2697671"/>
            <a:ext cx="1944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>
                <a:solidFill>
                  <a:srgbClr val="FF0000"/>
                </a:solidFill>
              </a:rPr>
              <a:t>Velocity of boat relative to the still water.</a:t>
            </a:r>
            <a:endParaRPr lang="en-IE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9172" y="1961994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>
                <a:solidFill>
                  <a:srgbClr val="FF0000"/>
                </a:solidFill>
              </a:rPr>
              <a:t>Velocity of river</a:t>
            </a:r>
            <a:endParaRPr lang="en-IE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059832" y="3069026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srgbClr val="FF0000"/>
                </a:solidFill>
              </a:rPr>
              <a:t>Velocity of boat relative to the bank</a:t>
            </a:r>
            <a:endParaRPr lang="en-IE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224136" y="3532556"/>
                <a:ext cx="245003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E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IE" i="1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IE" i="1">
                              <a:latin typeface="Cambria Math"/>
                            </a:rPr>
                            <m:t>𝑏</m:t>
                          </m:r>
                          <m:r>
                            <m:rPr>
                              <m:nor/>
                            </m:rPr>
                            <a:rPr lang="en-IE" dirty="0"/>
                            <m:t> </m:t>
                          </m:r>
                        </m:sub>
                      </m:sSub>
                      <m:r>
                        <a:rPr lang="en-IE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IE" b="0" i="0" smtClean="0">
                          <a:latin typeface="Cambria Math"/>
                        </a:rPr>
                        <m:t>x</m:t>
                      </m:r>
                      <m:r>
                        <a:rPr lang="en-IE" b="0" i="0" smtClean="0">
                          <a:latin typeface="Cambria Math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IE">
                          <a:latin typeface="Cambria Math"/>
                        </a:rPr>
                        <m:t>i</m:t>
                      </m:r>
                      <m:r>
                        <a:rPr lang="en-IE" b="0" i="0" smtClean="0">
                          <a:latin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IE" b="0" i="0" smtClean="0">
                          <a:latin typeface="Cambria Math"/>
                        </a:rPr>
                        <m:t>y</m:t>
                      </m:r>
                      <m:r>
                        <a:rPr lang="en-IE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E" b="0" i="0" smtClean="0">
                          <a:latin typeface="Cambria Math"/>
                        </a:rPr>
                        <m:t>j</m:t>
                      </m:r>
                      <m:r>
                        <a:rPr lang="en-IE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E" b="0" i="0" smtClean="0">
                          <a:latin typeface="Cambria Math"/>
                        </a:rPr>
                        <m:t>m</m:t>
                      </m:r>
                      <m:r>
                        <a:rPr lang="en-IE" b="0" i="0" smtClean="0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IE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IE" b="0" i="0" smtClean="0">
                              <a:latin typeface="Cambria Math"/>
                            </a:rPr>
                            <m:t>s</m:t>
                          </m:r>
                        </m:e>
                        <m:sup>
                          <m:r>
                            <a:rPr lang="en-IE" b="0" i="0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IE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136" y="3532556"/>
                <a:ext cx="2450032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/>
          <p:cNvCxnSpPr/>
          <p:nvPr/>
        </p:nvCxnSpPr>
        <p:spPr>
          <a:xfrm flipV="1">
            <a:off x="3923928" y="2191715"/>
            <a:ext cx="0" cy="6906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004048" y="476672"/>
                <a:ext cx="4112568" cy="4524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itchFamily="34" charset="0"/>
                  <a:buChar char="•"/>
                </a:pPr>
                <a:r>
                  <a:rPr lang="en-IE" sz="2400" dirty="0" smtClean="0"/>
                  <a:t>We don’t know the velocity of the boat now because we don’t know exact what direction it going to point.</a:t>
                </a:r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IE" sz="2400" dirty="0" smtClean="0"/>
                  <a:t>However, we now its magnitude is 5 m/s.</a:t>
                </a:r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IE" sz="2400" dirty="0" smtClean="0"/>
                  <a:t>We also know that its I component must be equal and opposite to the </a:t>
                </a:r>
                <a:r>
                  <a:rPr lang="en-IE" sz="2400" dirty="0" err="1" smtClean="0"/>
                  <a:t>i</a:t>
                </a:r>
                <a:r>
                  <a:rPr lang="en-IE" sz="2400" dirty="0" smtClean="0"/>
                  <a:t> component of the rivers velocity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E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IE" sz="2400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IE" sz="2400" i="1">
                            <a:latin typeface="Cambria Math"/>
                          </a:rPr>
                          <m:t>𝑏𝑟</m:t>
                        </m:r>
                        <m:r>
                          <m:rPr>
                            <m:nor/>
                          </m:rPr>
                          <a:rPr lang="en-IE" sz="2400" dirty="0"/>
                          <m:t> </m:t>
                        </m:r>
                      </m:sub>
                    </m:sSub>
                  </m:oMath>
                </a14:m>
                <a:r>
                  <a:rPr lang="en-IE" sz="2400" dirty="0" smtClean="0"/>
                  <a:t>must have no I component.</a:t>
                </a: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476672"/>
                <a:ext cx="4112568" cy="4524315"/>
              </a:xfrm>
              <a:prstGeom prst="rect">
                <a:avLst/>
              </a:prstGeom>
              <a:blipFill rotWithShape="1">
                <a:blip r:embed="rId6"/>
                <a:stretch>
                  <a:fillRect l="-2074" t="-1078" r="-2074" b="-2156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/>
          <p:cNvCxnSpPr/>
          <p:nvPr/>
        </p:nvCxnSpPr>
        <p:spPr>
          <a:xfrm flipH="1" flipV="1">
            <a:off x="1791432" y="1592662"/>
            <a:ext cx="1256178" cy="2587776"/>
          </a:xfrm>
          <a:prstGeom prst="straightConnector1">
            <a:avLst/>
          </a:prstGeom>
          <a:ln>
            <a:solidFill>
              <a:schemeClr val="accent2">
                <a:shade val="95000"/>
                <a:satMod val="105000"/>
              </a:schemeClr>
            </a:solidFill>
            <a:prstDash val="sysDash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224136" y="5000986"/>
                <a:ext cx="8919863" cy="11811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itchFamily="34" charset="0"/>
                  <a:buChar char="•"/>
                </a:pPr>
                <a:r>
                  <a:rPr lang="en-IE" sz="3200" dirty="0" smtClean="0">
                    <a:latin typeface="Cambria Math"/>
                  </a:rPr>
                  <a:t>If we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E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IE" sz="3200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IE" sz="3200" i="1">
                            <a:latin typeface="Cambria Math"/>
                          </a:rPr>
                          <m:t>𝑏</m:t>
                        </m:r>
                        <m:r>
                          <m:rPr>
                            <m:nor/>
                          </m:rPr>
                          <a:rPr lang="en-IE" sz="3200" dirty="0"/>
                          <m:t> </m:t>
                        </m:r>
                      </m:sub>
                    </m:sSub>
                  </m:oMath>
                </a14:m>
                <a:r>
                  <a:rPr lang="en-IE" sz="3200" dirty="0" smtClean="0">
                    <a:latin typeface="Cambria Math"/>
                  </a:rPr>
                  <a:t>=-3i+y j</a:t>
                </a:r>
              </a:p>
              <a:p>
                <a:pPr marL="342900" indent="-34290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IE" sz="320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E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IE" sz="2400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IE" sz="2400" i="1">
                                <a:latin typeface="Cambria Math"/>
                              </a:rPr>
                              <m:t>𝑏</m:t>
                            </m:r>
                            <m:r>
                              <m:rPr>
                                <m:nor/>
                              </m:rPr>
                              <a:rPr lang="en-IE" sz="2400" dirty="0"/>
                              <m:t> </m:t>
                            </m:r>
                          </m:sub>
                        </m:sSub>
                      </m:e>
                    </m:d>
                    <m:r>
                      <a:rPr lang="en-IE" sz="3200" b="0" i="1" smtClean="0">
                        <a:latin typeface="Cambria Math"/>
                      </a:rPr>
                      <m:t>=5=</m:t>
                    </m:r>
                    <m:rad>
                      <m:radPr>
                        <m:degHide m:val="on"/>
                        <m:ctrlPr>
                          <a:rPr lang="en-IE" sz="3200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IE" sz="3200" b="0" i="1" smtClean="0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IE" sz="32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IE" sz="3200" b="0" i="1" smtClean="0">
                                    <a:latin typeface="Cambria Math"/>
                                  </a:rPr>
                                  <m:t>−3</m:t>
                                </m:r>
                              </m:e>
                            </m:d>
                          </m:e>
                          <m:sup>
                            <m:r>
                              <a:rPr lang="en-IE" sz="32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IE" sz="3200" b="0" i="1" smtClean="0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IE" sz="3200" b="0" i="1" smtClean="0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IE" sz="32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IE" sz="3200" b="0" i="1" smtClean="0">
                                    <a:latin typeface="Cambria Math"/>
                                  </a:rPr>
                                  <m:t>𝑦</m:t>
                                </m:r>
                              </m:e>
                            </m:d>
                          </m:e>
                          <m:sup>
                            <m:r>
                              <a:rPr lang="en-IE" sz="32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IE" sz="2400" dirty="0" smtClean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136" y="5000986"/>
                <a:ext cx="8919863" cy="1181157"/>
              </a:xfrm>
              <a:prstGeom prst="rect">
                <a:avLst/>
              </a:prstGeom>
              <a:blipFill rotWithShape="1">
                <a:blip r:embed="rId7"/>
                <a:stretch>
                  <a:fillRect l="-1572" t="-6701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9853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4136" y="476672"/>
            <a:ext cx="8892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A river is 60 m wide..</a:t>
            </a:r>
          </a:p>
          <a:p>
            <a:r>
              <a:rPr lang="en-IE" dirty="0" smtClean="0"/>
              <a:t>The river flows at 3 m/s parallel to the banks. </a:t>
            </a:r>
          </a:p>
          <a:p>
            <a:r>
              <a:rPr lang="en-IE" dirty="0" smtClean="0"/>
              <a:t>A boat can go at 5m/s in still water.</a:t>
            </a:r>
            <a:endParaRPr lang="en-I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7853" y="0"/>
            <a:ext cx="9086440" cy="418058"/>
          </a:xfrm>
        </p:spPr>
        <p:txBody>
          <a:bodyPr>
            <a:normAutofit fontScale="90000"/>
          </a:bodyPr>
          <a:lstStyle/>
          <a:p>
            <a:r>
              <a:rPr lang="en-IE" dirty="0" smtClean="0"/>
              <a:t>River Questions-The shortest route Q3 p58</a:t>
            </a:r>
            <a:endParaRPr lang="en-IE" sz="31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35496" y="1514185"/>
            <a:ext cx="46348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5496" y="4250489"/>
            <a:ext cx="47525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074002" y="1514185"/>
            <a:ext cx="0" cy="273630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702362" y="2697671"/>
                <a:ext cx="74328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b="0" i="1" smtClean="0">
                          <a:latin typeface="Cambria Math"/>
                        </a:rPr>
                        <m:t>60 </m:t>
                      </m:r>
                      <m:r>
                        <a:rPr lang="en-IE" b="0" i="1" smtClean="0"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en-IE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2362" y="2697671"/>
                <a:ext cx="743280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7560" y="1592662"/>
                <a:ext cx="192596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E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IE" i="1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IE" b="0" i="1" smtClean="0">
                              <a:latin typeface="Cambria Math"/>
                            </a:rPr>
                            <m:t>𝑟</m:t>
                          </m:r>
                          <m:r>
                            <m:rPr>
                              <m:nor/>
                            </m:rPr>
                            <a:rPr lang="en-IE" dirty="0"/>
                            <m:t> </m:t>
                          </m:r>
                        </m:sub>
                      </m:sSub>
                      <m:r>
                        <a:rPr lang="en-IE">
                          <a:latin typeface="Cambria Math"/>
                        </a:rPr>
                        <m:t>=</m:t>
                      </m:r>
                      <m:r>
                        <a:rPr lang="en-IE" b="0" i="0" smtClean="0">
                          <a:latin typeface="Cambria Math"/>
                        </a:rPr>
                        <m:t>3 </m:t>
                      </m:r>
                      <m:r>
                        <m:rPr>
                          <m:sty m:val="p"/>
                        </m:rPr>
                        <a:rPr lang="en-IE">
                          <a:latin typeface="Cambria Math"/>
                        </a:rPr>
                        <m:t>i</m:t>
                      </m:r>
                      <m:r>
                        <a:rPr lang="en-IE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E" b="0" i="0" smtClean="0">
                          <a:latin typeface="Cambria Math"/>
                        </a:rPr>
                        <m:t>m</m:t>
                      </m:r>
                      <m:r>
                        <a:rPr lang="en-IE" b="0" i="0" smtClean="0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IE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IE" b="0" i="0" smtClean="0">
                              <a:latin typeface="Cambria Math"/>
                            </a:rPr>
                            <m:t>s</m:t>
                          </m:r>
                        </m:e>
                        <m:sup>
                          <m:r>
                            <a:rPr lang="en-IE" b="0" i="0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IE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60" y="1592662"/>
                <a:ext cx="1925960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>
          <a:xfrm>
            <a:off x="1983520" y="1609921"/>
            <a:ext cx="91429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2674168" y="3543233"/>
            <a:ext cx="313656" cy="6372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3124430" y="3543233"/>
            <a:ext cx="0" cy="6906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735796" y="3530317"/>
            <a:ext cx="32403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3380036" y="2832059"/>
                <a:ext cx="98225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E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IE" i="1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IE" i="1">
                              <a:latin typeface="Cambria Math"/>
                            </a:rPr>
                            <m:t>𝑏</m:t>
                          </m:r>
                          <m:r>
                            <a:rPr lang="en-IE" b="0" i="1" smtClean="0">
                              <a:latin typeface="Cambria Math"/>
                            </a:rPr>
                            <m:t>𝐵</m:t>
                          </m:r>
                          <m:r>
                            <m:rPr>
                              <m:nor/>
                            </m:rPr>
                            <a:rPr lang="en-IE" dirty="0"/>
                            <m:t> </m:t>
                          </m:r>
                        </m:sub>
                      </m:sSub>
                      <m:r>
                        <a:rPr lang="en-IE">
                          <a:latin typeface="Cambria Math"/>
                        </a:rPr>
                        <m:t>=</m:t>
                      </m:r>
                      <m:r>
                        <a:rPr lang="en-IE" b="0" i="1" smtClean="0">
                          <a:latin typeface="Cambria Math"/>
                        </a:rPr>
                        <m:t>?</m:t>
                      </m:r>
                    </m:oMath>
                  </m:oMathPara>
                </a14:m>
                <a:endParaRPr lang="en-IE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0036" y="2832059"/>
                <a:ext cx="982257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129172" y="2697671"/>
            <a:ext cx="1944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>
                <a:solidFill>
                  <a:srgbClr val="FF0000"/>
                </a:solidFill>
              </a:rPr>
              <a:t>Velocity of boat relative to still water.</a:t>
            </a:r>
            <a:endParaRPr lang="en-IE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9172" y="1961994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>
                <a:solidFill>
                  <a:srgbClr val="FF0000"/>
                </a:solidFill>
              </a:rPr>
              <a:t>Velocity of river</a:t>
            </a:r>
            <a:endParaRPr lang="en-IE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059832" y="3069026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srgbClr val="FF0000"/>
                </a:solidFill>
              </a:rPr>
              <a:t>Velocity of boat relative to the bank</a:t>
            </a:r>
            <a:endParaRPr lang="en-IE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224136" y="3532556"/>
                <a:ext cx="245003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E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IE" i="1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IE" i="1">
                              <a:latin typeface="Cambria Math"/>
                            </a:rPr>
                            <m:t>𝑏</m:t>
                          </m:r>
                          <m:r>
                            <m:rPr>
                              <m:nor/>
                            </m:rPr>
                            <a:rPr lang="en-IE" dirty="0"/>
                            <m:t> </m:t>
                          </m:r>
                        </m:sub>
                      </m:sSub>
                      <m:r>
                        <a:rPr lang="en-IE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IE" b="0" i="0" smtClean="0">
                          <a:latin typeface="Cambria Math"/>
                        </a:rPr>
                        <m:t>x</m:t>
                      </m:r>
                      <m:r>
                        <a:rPr lang="en-IE" b="0" i="0" smtClean="0">
                          <a:latin typeface="Cambria Math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IE">
                          <a:latin typeface="Cambria Math"/>
                        </a:rPr>
                        <m:t>i</m:t>
                      </m:r>
                      <m:r>
                        <a:rPr lang="en-IE" b="0" i="0" smtClean="0">
                          <a:latin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IE" b="0" i="0" smtClean="0">
                          <a:latin typeface="Cambria Math"/>
                        </a:rPr>
                        <m:t>y</m:t>
                      </m:r>
                      <m:r>
                        <a:rPr lang="en-IE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E" b="0" i="0" smtClean="0">
                          <a:latin typeface="Cambria Math"/>
                        </a:rPr>
                        <m:t>j</m:t>
                      </m:r>
                      <m:r>
                        <a:rPr lang="en-IE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E" b="0" i="0" smtClean="0">
                          <a:latin typeface="Cambria Math"/>
                        </a:rPr>
                        <m:t>m</m:t>
                      </m:r>
                      <m:r>
                        <a:rPr lang="en-IE" b="0" i="0" smtClean="0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IE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IE" b="0" i="0" smtClean="0">
                              <a:latin typeface="Cambria Math"/>
                            </a:rPr>
                            <m:t>s</m:t>
                          </m:r>
                        </m:e>
                        <m:sup>
                          <m:r>
                            <a:rPr lang="en-IE" b="0" i="0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IE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136" y="3532556"/>
                <a:ext cx="2450032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/>
          <p:cNvCxnSpPr/>
          <p:nvPr/>
        </p:nvCxnSpPr>
        <p:spPr>
          <a:xfrm flipV="1">
            <a:off x="3923928" y="2191715"/>
            <a:ext cx="0" cy="6906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788024" y="332656"/>
                <a:ext cx="4328592" cy="60347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itchFamily="34" charset="0"/>
                  <a:buChar char="•"/>
                </a:pPr>
                <a:r>
                  <a:rPr lang="en-IE" sz="2400" dirty="0" smtClean="0">
                    <a:latin typeface="Cambria Math"/>
                  </a:rPr>
                  <a:t>If we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E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IE" sz="2400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IE" sz="2400" i="1">
                            <a:latin typeface="Cambria Math"/>
                          </a:rPr>
                          <m:t>𝑏</m:t>
                        </m:r>
                        <m:r>
                          <m:rPr>
                            <m:nor/>
                          </m:rPr>
                          <a:rPr lang="en-IE" sz="2400" dirty="0"/>
                          <m:t> </m:t>
                        </m:r>
                      </m:sub>
                    </m:sSub>
                  </m:oMath>
                </a14:m>
                <a:r>
                  <a:rPr lang="en-IE" sz="2400" dirty="0">
                    <a:latin typeface="Cambria Math"/>
                  </a:rPr>
                  <a:t>=-3i+y j</a:t>
                </a:r>
              </a:p>
              <a:p>
                <a:pPr marL="342900" indent="-34290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IE" sz="24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E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IE" sz="2400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IE" sz="2400" i="1">
                                <a:latin typeface="Cambria Math"/>
                              </a:rPr>
                              <m:t>𝑏</m:t>
                            </m:r>
                            <m:r>
                              <m:rPr>
                                <m:nor/>
                              </m:rPr>
                              <a:rPr lang="en-IE" sz="2400" dirty="0"/>
                              <m:t> </m:t>
                            </m:r>
                          </m:sub>
                        </m:sSub>
                      </m:e>
                    </m:d>
                    <m:r>
                      <a:rPr lang="en-IE" sz="2400" i="1">
                        <a:latin typeface="Cambria Math"/>
                      </a:rPr>
                      <m:t>=</m:t>
                    </m:r>
                    <m:r>
                      <a:rPr lang="en-IE" sz="2400" b="0" i="1" smtClean="0">
                        <a:latin typeface="Cambria Math"/>
                      </a:rPr>
                      <m:t>5</m:t>
                    </m:r>
                    <m:r>
                      <a:rPr lang="en-IE" sz="2400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IE" sz="2400" i="1"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IE" sz="2400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IE" sz="2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IE" sz="2400" i="1">
                                    <a:latin typeface="Cambria Math"/>
                                  </a:rPr>
                                  <m:t>−3</m:t>
                                </m:r>
                              </m:e>
                            </m:d>
                          </m:e>
                          <m:sup>
                            <m:r>
                              <a:rPr lang="en-IE" sz="2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IE" sz="2400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IE" sz="2400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IE" sz="2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IE" sz="2400" i="1">
                                    <a:latin typeface="Cambria Math"/>
                                  </a:rPr>
                                  <m:t>𝑦</m:t>
                                </m:r>
                              </m:e>
                            </m:d>
                          </m:e>
                          <m:sup>
                            <m:r>
                              <a:rPr lang="en-IE" sz="2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IE" sz="2400" dirty="0" smtClean="0"/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IE" sz="2400" dirty="0" smtClean="0"/>
                  <a:t>2</a:t>
                </a:r>
                <a14:m>
                  <m:oMath xmlns:m="http://schemas.openxmlformats.org/officeDocument/2006/math">
                    <m:r>
                      <a:rPr lang="en-IE" sz="2400" i="1">
                        <a:latin typeface="Cambria Math"/>
                      </a:rPr>
                      <m:t>5</m:t>
                    </m:r>
                    <m:r>
                      <a:rPr lang="en-IE" sz="2400" b="0" i="1" smtClean="0">
                        <a:latin typeface="Cambria Math"/>
                      </a:rPr>
                      <m:t>=9+</m:t>
                    </m:r>
                    <m:sSup>
                      <m:sSupPr>
                        <m:ctrlPr>
                          <a:rPr lang="en-IE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IE" sz="2400" b="0" i="1" smtClean="0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IE" sz="24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IE" sz="2400" b="0" dirty="0" smtClean="0"/>
              </a:p>
              <a:p>
                <a:pPr marL="342900" indent="-34290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IE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IE" sz="2400" b="0" i="1" smtClean="0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IE" sz="24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IE" sz="2400" i="1">
                        <a:latin typeface="Cambria Math"/>
                      </a:rPr>
                      <m:t>=</m:t>
                    </m:r>
                    <m:r>
                      <a:rPr lang="en-IE" sz="2400" b="0" i="1" smtClean="0">
                        <a:latin typeface="Cambria Math"/>
                      </a:rPr>
                      <m:t>16 </m:t>
                    </m:r>
                    <m:r>
                      <a:rPr lang="en-IE" sz="2400" b="0" i="1" smtClean="0">
                        <a:latin typeface="Cambria Math"/>
                      </a:rPr>
                      <m:t>𝑠𝑜</m:t>
                    </m:r>
                    <m:r>
                      <a:rPr lang="en-IE" sz="2400" b="0" i="1" smtClean="0">
                        <a:latin typeface="Cambria Math"/>
                      </a:rPr>
                      <m:t> </m:t>
                    </m:r>
                    <m:r>
                      <a:rPr lang="en-IE" sz="2400" b="0" i="1" smtClean="0">
                        <a:latin typeface="Cambria Math"/>
                      </a:rPr>
                      <m:t>𝑦</m:t>
                    </m:r>
                    <m:r>
                      <a:rPr lang="en-IE" sz="2400" b="0" i="1" smtClean="0">
                        <a:latin typeface="Cambria Math"/>
                      </a:rPr>
                      <m:t>=4   </m:t>
                    </m:r>
                  </m:oMath>
                </a14:m>
                <a:endParaRPr lang="en-IE" sz="2400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2400" b="0" i="1" smtClean="0">
                          <a:latin typeface="Cambria Math"/>
                        </a:rPr>
                        <m:t>(</m:t>
                      </m:r>
                      <m:r>
                        <a:rPr lang="en-IE" sz="2400" b="0" i="1" smtClean="0">
                          <a:latin typeface="Cambria Math"/>
                        </a:rPr>
                        <m:t>𝑐𝑎</m:t>
                      </m:r>
                      <m:sSup>
                        <m:sSupPr>
                          <m:ctrlPr>
                            <a:rPr lang="en-IE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IE" sz="2400" b="0" i="1" smtClean="0"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IE" sz="2400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IE" sz="2400" b="0" i="1" smtClean="0">
                          <a:latin typeface="Cambria Math"/>
                        </a:rPr>
                        <m:t>𝑡</m:t>
                      </m:r>
                      <m:r>
                        <a:rPr lang="en-IE" sz="2400" b="0" i="1" smtClean="0">
                          <a:latin typeface="Cambria Math"/>
                        </a:rPr>
                        <m:t> </m:t>
                      </m:r>
                      <m:r>
                        <a:rPr lang="en-IE" sz="2400" b="0" i="1" smtClean="0">
                          <a:latin typeface="Cambria Math"/>
                        </a:rPr>
                        <m:t>𝑏𝑒</m:t>
                      </m:r>
                      <m:r>
                        <a:rPr lang="en-IE" sz="2400" b="0" i="1" smtClean="0">
                          <a:latin typeface="Cambria Math"/>
                        </a:rPr>
                        <m:t> </m:t>
                      </m:r>
                      <m:r>
                        <a:rPr lang="en-IE" sz="2400" b="0" i="1" smtClean="0">
                          <a:latin typeface="Cambria Math"/>
                        </a:rPr>
                        <m:t>𝑛𝑒𝑔𝑎𝑡𝑖𝑣𝑒</m:t>
                      </m:r>
                      <m:r>
                        <a:rPr lang="en-IE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IE" sz="2400" dirty="0" smtClean="0"/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IE" sz="2400" dirty="0" smtClean="0"/>
                  <a:t>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E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IE" sz="2400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IE" sz="2400" i="1">
                            <a:latin typeface="Cambria Math"/>
                          </a:rPr>
                          <m:t>𝑏</m:t>
                        </m:r>
                        <m:r>
                          <m:rPr>
                            <m:nor/>
                          </m:rPr>
                          <a:rPr lang="en-IE" sz="2400" dirty="0"/>
                          <m:t> </m:t>
                        </m:r>
                      </m:sub>
                    </m:sSub>
                  </m:oMath>
                </a14:m>
                <a:r>
                  <a:rPr lang="en-IE" sz="2400" dirty="0">
                    <a:latin typeface="Cambria Math"/>
                  </a:rPr>
                  <a:t>=-</a:t>
                </a:r>
                <a:r>
                  <a:rPr lang="en-IE" sz="2400" dirty="0" smtClean="0">
                    <a:latin typeface="Cambria Math"/>
                  </a:rPr>
                  <a:t>3i+4 j</a:t>
                </a:r>
              </a:p>
              <a:p>
                <a:endParaRPr lang="en-IE" sz="2400" dirty="0" smtClean="0">
                  <a:latin typeface="Cambria Math"/>
                </a:endParaRPr>
              </a:p>
              <a:p>
                <a:r>
                  <a:rPr lang="en-IE" sz="2400" dirty="0" smtClean="0">
                    <a:latin typeface="Cambria Math"/>
                  </a:rPr>
                  <a:t>So by vector addition the velocity of the boat relative to the bank 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E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IE" sz="2400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IE" sz="2400" i="1">
                            <a:latin typeface="Cambria Math"/>
                          </a:rPr>
                          <m:t>𝑏𝐵</m:t>
                        </m:r>
                        <m:r>
                          <m:rPr>
                            <m:nor/>
                          </m:rPr>
                          <a:rPr lang="en-IE" sz="2400" dirty="0"/>
                          <m:t> </m:t>
                        </m:r>
                      </m:sub>
                    </m:sSub>
                    <m:r>
                      <a:rPr lang="en-IE" sz="2400">
                        <a:latin typeface="Cambria Math"/>
                      </a:rPr>
                      <m:t>=</m:t>
                    </m:r>
                    <m:r>
                      <a:rPr lang="en-IE" sz="2400" b="0" i="1" smtClean="0">
                        <a:latin typeface="Cambria Math"/>
                      </a:rPr>
                      <m:t>4 </m:t>
                    </m:r>
                    <m:r>
                      <a:rPr lang="en-IE" sz="2400" b="0" i="1" smtClean="0">
                        <a:latin typeface="Cambria Math"/>
                      </a:rPr>
                      <m:t>𝑗</m:t>
                    </m:r>
                  </m:oMath>
                </a14:m>
                <a:endParaRPr lang="en-IE" sz="2400" dirty="0" smtClean="0">
                  <a:latin typeface="Cambria Math"/>
                </a:endParaRPr>
              </a:p>
              <a:p>
                <a:endParaRPr lang="en-IE" sz="2400" dirty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2400" i="1">
                          <a:latin typeface="Cambria Math"/>
                        </a:rPr>
                        <m:t>𝑡</m:t>
                      </m:r>
                      <m:r>
                        <a:rPr lang="en-IE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IE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IE" sz="2400" i="1">
                              <a:latin typeface="Cambria Math"/>
                            </a:rPr>
                            <m:t>𝑠</m:t>
                          </m:r>
                        </m:num>
                        <m:den>
                          <m:r>
                            <a:rPr lang="en-IE" sz="2400" i="1">
                              <a:latin typeface="Cambria Math"/>
                            </a:rPr>
                            <m:t>𝑢</m:t>
                          </m:r>
                        </m:den>
                      </m:f>
                      <m:r>
                        <a:rPr lang="en-IE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IE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IE" sz="2400" i="1">
                              <a:latin typeface="Cambria Math"/>
                            </a:rPr>
                            <m:t>60</m:t>
                          </m:r>
                        </m:num>
                        <m:den>
                          <m:r>
                            <a:rPr lang="en-IE" sz="2400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n-IE" sz="2400" i="1">
                          <a:latin typeface="Cambria Math"/>
                        </a:rPr>
                        <m:t>=</m:t>
                      </m:r>
                      <m:r>
                        <a:rPr lang="en-IE" sz="2400" b="0" i="1" smtClean="0">
                          <a:latin typeface="Cambria Math"/>
                        </a:rPr>
                        <m:t>15</m:t>
                      </m:r>
                      <m:r>
                        <a:rPr lang="en-IE" sz="2400" i="1">
                          <a:latin typeface="Cambria Math"/>
                        </a:rPr>
                        <m:t> </m:t>
                      </m:r>
                      <m:r>
                        <a:rPr lang="en-IE" sz="2400" i="1">
                          <a:latin typeface="Cambria Math"/>
                        </a:rPr>
                        <m:t>𝑠𝑒𝑐</m:t>
                      </m:r>
                    </m:oMath>
                  </m:oMathPara>
                </a14:m>
                <a:endParaRPr lang="en-IE" sz="2400" dirty="0"/>
              </a:p>
              <a:p>
                <a:endParaRPr lang="en-IE" sz="2400" dirty="0">
                  <a:latin typeface="Cambria Math"/>
                </a:endParaRPr>
              </a:p>
              <a:p>
                <a:endParaRPr lang="en-IE" sz="2400" dirty="0">
                  <a:latin typeface="Cambria Math"/>
                </a:endParaRPr>
              </a:p>
              <a:p>
                <a:pPr marL="342900" indent="-342900">
                  <a:buFont typeface="Arial" pitchFamily="34" charset="0"/>
                  <a:buChar char="•"/>
                </a:pPr>
                <a:endParaRPr lang="en-IE" sz="24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332656"/>
                <a:ext cx="4328592" cy="6034794"/>
              </a:xfrm>
              <a:prstGeom prst="rect">
                <a:avLst/>
              </a:prstGeom>
              <a:blipFill rotWithShape="1">
                <a:blip r:embed="rId6"/>
                <a:stretch>
                  <a:fillRect l="-2110" t="-808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/>
          <p:cNvCxnSpPr/>
          <p:nvPr/>
        </p:nvCxnSpPr>
        <p:spPr>
          <a:xfrm flipH="1" flipV="1">
            <a:off x="1791432" y="1592662"/>
            <a:ext cx="1256178" cy="2587776"/>
          </a:xfrm>
          <a:prstGeom prst="straightConnector1">
            <a:avLst/>
          </a:prstGeom>
          <a:ln>
            <a:solidFill>
              <a:schemeClr val="accent2">
                <a:shade val="95000"/>
                <a:satMod val="105000"/>
              </a:schemeClr>
            </a:solidFill>
            <a:prstDash val="sysDash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6425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Box 1"/>
          <p:cNvSpPr txBox="1">
            <a:spLocks noChangeArrowheads="1"/>
          </p:cNvSpPr>
          <p:nvPr/>
        </p:nvSpPr>
        <p:spPr bwMode="auto">
          <a:xfrm>
            <a:off x="250825" y="822325"/>
            <a:ext cx="70580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r>
              <a:rPr lang="en-IE" altLang="en-US" sz="3600" b="1" u="sng"/>
              <a:t>Relative Velocity-Basic Principle</a:t>
            </a:r>
            <a:endParaRPr lang="en-GB" altLang="en-US" sz="3600" b="1" u="sng"/>
          </a:p>
        </p:txBody>
      </p:sp>
      <p:pic>
        <p:nvPicPr>
          <p:cNvPr id="33794" name="Picture 2" descr="C:\Program Files\Microsoft Office\MEDIA\CAGCAT10\j0212957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7088" y="1992313"/>
            <a:ext cx="1677987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C:\Program Files\Microsoft Office\MEDIA\CAGCAT10\j0212957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6450" y="3935413"/>
            <a:ext cx="1677988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971550" y="1484313"/>
          <a:ext cx="1292225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55" name="Equation" r:id="rId4" imgW="736280" imgH="253890" progId="Equation.DSMT4">
                  <p:embed/>
                </p:oleObj>
              </mc:Choice>
              <mc:Fallback>
                <p:oleObj name="Equation" r:id="rId4" imgW="736280" imgH="25389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1484313"/>
                        <a:ext cx="1292225" cy="446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6" name="Object 4"/>
          <p:cNvGraphicFramePr>
            <a:graphicFrameLocks noChangeAspect="1"/>
          </p:cNvGraphicFramePr>
          <p:nvPr/>
        </p:nvGraphicFramePr>
        <p:xfrm>
          <a:off x="1031875" y="5300663"/>
          <a:ext cx="1314450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56" name="Equation" r:id="rId6" imgW="748975" imgH="253890" progId="Equation.DSMT4">
                  <p:embed/>
                </p:oleObj>
              </mc:Choice>
              <mc:Fallback>
                <p:oleObj name="Equation" r:id="rId6" imgW="748975" imgH="25389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1875" y="5300663"/>
                        <a:ext cx="1314450" cy="446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2" descr="C:\Program Files\Microsoft Office\MEDIA\CAGCAT10\j0212957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7088" y="3933825"/>
            <a:ext cx="1677987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Program Files\Microsoft Office\MEDIA\CAGCAT10\j0212957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7088" y="1989138"/>
            <a:ext cx="1677987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3798" name="Object 6"/>
          <p:cNvGraphicFramePr>
            <a:graphicFrameLocks noChangeAspect="1"/>
          </p:cNvGraphicFramePr>
          <p:nvPr/>
        </p:nvGraphicFramePr>
        <p:xfrm>
          <a:off x="1476375" y="3357563"/>
          <a:ext cx="5303838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57" name="Equation" r:id="rId8" imgW="3022600" imgH="203200" progId="Equation.DSMT4">
                  <p:embed/>
                </p:oleObj>
              </mc:Choice>
              <mc:Fallback>
                <p:oleObj name="Equation" r:id="rId8" imgW="3022600" imgH="2032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3357563"/>
                        <a:ext cx="5303838" cy="357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9" name="Object 7"/>
          <p:cNvGraphicFramePr>
            <a:graphicFrameLocks noChangeAspect="1"/>
          </p:cNvGraphicFramePr>
          <p:nvPr/>
        </p:nvGraphicFramePr>
        <p:xfrm>
          <a:off x="3563938" y="3933825"/>
          <a:ext cx="4211637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58" name="Equation" r:id="rId10" imgW="2400300" imgH="203200" progId="Equation.DSMT4">
                  <p:embed/>
                </p:oleObj>
              </mc:Choice>
              <mc:Fallback>
                <p:oleObj name="Equation" r:id="rId10" imgW="2400300" imgH="2032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938" y="3933825"/>
                        <a:ext cx="4211637" cy="357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01" name="Object 9"/>
          <p:cNvGraphicFramePr>
            <a:graphicFrameLocks noChangeAspect="1"/>
          </p:cNvGraphicFramePr>
          <p:nvPr/>
        </p:nvGraphicFramePr>
        <p:xfrm>
          <a:off x="3348038" y="4437063"/>
          <a:ext cx="5124450" cy="37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59" name="Equation" r:id="rId12" imgW="2921000" imgH="215900" progId="Equation.DSMT4">
                  <p:embed/>
                </p:oleObj>
              </mc:Choice>
              <mc:Fallback>
                <p:oleObj name="Equation" r:id="rId12" imgW="2921000" imgH="2159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8038" y="4437063"/>
                        <a:ext cx="5124450" cy="379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02" name="Object 10"/>
          <p:cNvGraphicFramePr>
            <a:graphicFrameLocks noChangeAspect="1"/>
          </p:cNvGraphicFramePr>
          <p:nvPr/>
        </p:nvGraphicFramePr>
        <p:xfrm>
          <a:off x="5292725" y="5084763"/>
          <a:ext cx="1314450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60" name="Equation" r:id="rId14" imgW="748975" imgH="253890" progId="Equation.DSMT4">
                  <p:embed/>
                </p:oleObj>
              </mc:Choice>
              <mc:Fallback>
                <p:oleObj name="Equation" r:id="rId14" imgW="748975" imgH="25389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725" y="5084763"/>
                        <a:ext cx="1314450" cy="446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03" name="Object 11"/>
          <p:cNvGraphicFramePr>
            <a:graphicFrameLocks noChangeAspect="1"/>
          </p:cNvGraphicFramePr>
          <p:nvPr/>
        </p:nvGraphicFramePr>
        <p:xfrm>
          <a:off x="4500563" y="1974850"/>
          <a:ext cx="2616200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61" name="Equation" r:id="rId16" imgW="825500" imgH="254000" progId="Equation.DSMT4">
                  <p:embed/>
                </p:oleObj>
              </mc:Choice>
              <mc:Fallback>
                <p:oleObj name="Equation" r:id="rId16" imgW="825500" imgH="2540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3" y="1974850"/>
                        <a:ext cx="2616200" cy="80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44444E-6 L 0.26267 -0.0002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25" y="-2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11111E-6 L 0.59583 -0.0002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792" y="-2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59259E-6 L 0.26267 2.59259E-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33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-9748"/>
            <a:ext cx="8790508" cy="2287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39552" y="2407255"/>
                <a:ext cx="7416824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AutoNum type="romanLcParenR"/>
                </a:pPr>
                <a:r>
                  <a:rPr lang="en-IE" sz="2400" b="1" i="1" dirty="0" smtClean="0">
                    <a:latin typeface="Cambria Math"/>
                  </a:rPr>
                  <a:t> </a:t>
                </a:r>
              </a:p>
              <a:p>
                <a:pPr marL="342900" indent="-34290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IE" sz="24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IE" sz="2400" b="1" i="1" smtClean="0">
                            <a:latin typeface="Cambria Math"/>
                          </a:rPr>
                          <m:t>𝒗</m:t>
                        </m:r>
                      </m:e>
                      <m:sub>
                        <m:r>
                          <a:rPr lang="en-IE" sz="2400" b="1" i="1">
                            <a:latin typeface="Cambria Math"/>
                          </a:rPr>
                          <m:t>𝒂</m:t>
                        </m:r>
                        <m:r>
                          <m:rPr>
                            <m:nor/>
                          </m:rPr>
                          <a:rPr lang="en-IE" sz="2400" b="1" dirty="0"/>
                          <m:t> </m:t>
                        </m:r>
                      </m:sub>
                    </m:sSub>
                    <m:r>
                      <a:rPr lang="en-IE" sz="2400" b="0" i="1" smtClean="0">
                        <a:latin typeface="Cambria Math"/>
                      </a:rPr>
                      <m:t>=−24 </m:t>
                    </m:r>
                    <m:r>
                      <a:rPr lang="en-IE" sz="2400" b="1" i="1" smtClean="0">
                        <a:latin typeface="Cambria Math"/>
                      </a:rPr>
                      <m:t>𝒊</m:t>
                    </m:r>
                    <m:r>
                      <a:rPr lang="en-IE" sz="2400" b="0" i="1" smtClean="0">
                        <a:latin typeface="Cambria Math"/>
                      </a:rPr>
                      <m:t>            </m:t>
                    </m:r>
                    <m:sSub>
                      <m:sSubPr>
                        <m:ctrlPr>
                          <a:rPr lang="en-IE" sz="24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IE" sz="2400" b="1" i="1" smtClean="0">
                            <a:latin typeface="Cambria Math"/>
                          </a:rPr>
                          <m:t>𝒗</m:t>
                        </m:r>
                      </m:e>
                      <m:sub>
                        <m:r>
                          <a:rPr lang="en-IE" sz="2400" b="1" i="1" smtClean="0">
                            <a:latin typeface="Cambria Math"/>
                          </a:rPr>
                          <m:t>𝒃</m:t>
                        </m:r>
                        <m:r>
                          <m:rPr>
                            <m:nor/>
                          </m:rPr>
                          <a:rPr lang="en-IE" sz="2400" b="1" dirty="0"/>
                          <m:t> </m:t>
                        </m:r>
                      </m:sub>
                    </m:sSub>
                    <m:r>
                      <a:rPr lang="en-IE" sz="2400" i="1">
                        <a:latin typeface="Cambria Math"/>
                      </a:rPr>
                      <m:t>=</m:t>
                    </m:r>
                    <m:r>
                      <a:rPr lang="en-IE" sz="2400" b="0" i="1" smtClean="0">
                        <a:latin typeface="Cambria Math"/>
                      </a:rPr>
                      <m:t>32 </m:t>
                    </m:r>
                    <m:r>
                      <a:rPr lang="en-IE" sz="2400" b="1" i="1" smtClean="0">
                        <a:latin typeface="Cambria Math"/>
                      </a:rPr>
                      <m:t>𝒋</m:t>
                    </m:r>
                  </m:oMath>
                </a14:m>
                <a:endParaRPr lang="en-IE" sz="2400" b="1" i="1" dirty="0" smtClean="0">
                  <a:latin typeface="Cambria Math"/>
                </a:endParaRPr>
              </a:p>
              <a:p>
                <a:pPr marL="342900" indent="-34290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IE" sz="24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IE" sz="2400" b="1" i="1" smtClean="0">
                            <a:latin typeface="Cambria Math"/>
                          </a:rPr>
                          <m:t>𝒗</m:t>
                        </m:r>
                      </m:e>
                      <m:sub>
                        <m:r>
                          <a:rPr lang="en-IE" sz="2400" b="1" i="1" smtClean="0">
                            <a:latin typeface="Cambria Math"/>
                          </a:rPr>
                          <m:t>𝒂𝒃</m:t>
                        </m:r>
                        <m:r>
                          <m:rPr>
                            <m:nor/>
                          </m:rPr>
                          <a:rPr lang="en-IE" sz="2400" b="1" dirty="0"/>
                          <m:t> </m:t>
                        </m:r>
                      </m:sub>
                    </m:sSub>
                    <m:r>
                      <a:rPr lang="en-IE" sz="24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IE" sz="24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IE" sz="2400" b="1" i="1">
                            <a:latin typeface="Cambria Math"/>
                          </a:rPr>
                          <m:t>𝒗</m:t>
                        </m:r>
                      </m:e>
                      <m:sub>
                        <m:r>
                          <a:rPr lang="en-IE" sz="2400" b="1" i="1">
                            <a:latin typeface="Cambria Math"/>
                          </a:rPr>
                          <m:t>𝒂</m:t>
                        </m:r>
                        <m:r>
                          <m:rPr>
                            <m:nor/>
                          </m:rPr>
                          <a:rPr lang="en-IE" sz="2400" b="1" dirty="0"/>
                          <m:t> </m:t>
                        </m:r>
                      </m:sub>
                    </m:sSub>
                    <m:r>
                      <a:rPr lang="en-IE" sz="2400" b="0" i="1" dirty="0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IE" sz="24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IE" sz="2400" b="1" i="1">
                            <a:latin typeface="Cambria Math"/>
                          </a:rPr>
                          <m:t>𝒗</m:t>
                        </m:r>
                      </m:e>
                      <m:sub>
                        <m:r>
                          <a:rPr lang="en-IE" sz="2400" b="1" i="1">
                            <a:latin typeface="Cambria Math"/>
                          </a:rPr>
                          <m:t>𝒃</m:t>
                        </m:r>
                        <m:r>
                          <m:rPr>
                            <m:nor/>
                          </m:rPr>
                          <a:rPr lang="en-IE" sz="2400" b="1" dirty="0"/>
                          <m:t> </m:t>
                        </m:r>
                      </m:sub>
                    </m:sSub>
                    <m:r>
                      <a:rPr lang="en-IE" sz="2400" b="0" i="1" dirty="0" smtClean="0">
                        <a:latin typeface="Cambria Math"/>
                      </a:rPr>
                      <m:t>=</m:t>
                    </m:r>
                    <m:r>
                      <a:rPr lang="en-IE" sz="2400" i="1">
                        <a:latin typeface="Cambria Math"/>
                      </a:rPr>
                      <m:t>32 </m:t>
                    </m:r>
                    <m:r>
                      <a:rPr lang="en-IE" sz="2400" b="1" i="1">
                        <a:latin typeface="Cambria Math"/>
                      </a:rPr>
                      <m:t>𝒋</m:t>
                    </m:r>
                    <m:r>
                      <a:rPr lang="en-IE" sz="2400" b="0" i="1" smtClean="0">
                        <a:latin typeface="Cambria Math"/>
                      </a:rPr>
                      <m:t>−(</m:t>
                    </m:r>
                    <m:r>
                      <a:rPr lang="en-IE" sz="2400" i="1">
                        <a:latin typeface="Cambria Math"/>
                      </a:rPr>
                      <m:t>−24 </m:t>
                    </m:r>
                    <m:r>
                      <a:rPr lang="en-IE" sz="2400" b="1" i="1">
                        <a:latin typeface="Cambria Math"/>
                      </a:rPr>
                      <m:t>𝒊</m:t>
                    </m:r>
                    <m:r>
                      <a:rPr lang="en-IE" sz="2400" b="0" i="1" smtClean="0">
                        <a:latin typeface="Cambria Math"/>
                      </a:rPr>
                      <m:t>)</m:t>
                    </m:r>
                  </m:oMath>
                </a14:m>
                <a:endParaRPr lang="en-IE" sz="2400" dirty="0"/>
              </a:p>
              <a:p>
                <a:pPr marL="342900" indent="-34290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IE" sz="24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IE" sz="2400" b="1" i="1">
                            <a:latin typeface="Cambria Math"/>
                          </a:rPr>
                          <m:t>𝒗</m:t>
                        </m:r>
                      </m:e>
                      <m:sub>
                        <m:r>
                          <a:rPr lang="en-IE" sz="2400" b="1" i="1">
                            <a:latin typeface="Cambria Math"/>
                          </a:rPr>
                          <m:t>𝒂𝒃</m:t>
                        </m:r>
                        <m:r>
                          <m:rPr>
                            <m:nor/>
                          </m:rPr>
                          <a:rPr lang="en-IE" sz="2400" b="1" dirty="0"/>
                          <m:t> </m:t>
                        </m:r>
                      </m:sub>
                    </m:sSub>
                    <m:r>
                      <a:rPr lang="en-IE" sz="2400" i="1" dirty="0">
                        <a:latin typeface="Cambria Math"/>
                      </a:rPr>
                      <m:t>=</m:t>
                    </m:r>
                    <m:r>
                      <a:rPr lang="en-IE" sz="2400" i="1">
                        <a:latin typeface="Cambria Math"/>
                      </a:rPr>
                      <m:t>32 </m:t>
                    </m:r>
                    <m:r>
                      <a:rPr lang="en-IE" sz="2400" b="1" i="1">
                        <a:latin typeface="Cambria Math"/>
                      </a:rPr>
                      <m:t>𝒋</m:t>
                    </m:r>
                    <m:r>
                      <a:rPr lang="en-IE" sz="2400" b="0" i="1" smtClean="0">
                        <a:latin typeface="Cambria Math"/>
                      </a:rPr>
                      <m:t>+</m:t>
                    </m:r>
                    <m:r>
                      <a:rPr lang="en-IE" sz="2400" i="1">
                        <a:latin typeface="Cambria Math"/>
                      </a:rPr>
                      <m:t>24 </m:t>
                    </m:r>
                    <m:r>
                      <a:rPr lang="en-IE" sz="2400" b="1" i="1">
                        <a:latin typeface="Cambria Math"/>
                      </a:rPr>
                      <m:t>𝒊</m:t>
                    </m:r>
                  </m:oMath>
                </a14:m>
                <a:endParaRPr lang="en-IE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2407255"/>
                <a:ext cx="7416824" cy="1569660"/>
              </a:xfrm>
              <a:prstGeom prst="rect">
                <a:avLst/>
              </a:prstGeom>
              <a:blipFill rotWithShape="1">
                <a:blip r:embed="rId3"/>
                <a:stretch>
                  <a:fillRect l="-1234" t="-2335" b="-7004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8224" y="980728"/>
            <a:ext cx="2736304" cy="304552"/>
          </a:xfrm>
        </p:spPr>
        <p:txBody>
          <a:bodyPr/>
          <a:lstStyle/>
          <a:p>
            <a:pPr algn="l"/>
            <a:r>
              <a:rPr lang="en-IE" dirty="0" smtClean="0"/>
              <a:t>2007partA</a:t>
            </a:r>
            <a:endParaRPr lang="en-IE" dirty="0"/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6628878" y="2406322"/>
            <a:ext cx="1398039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7222594" y="2036990"/>
                <a:ext cx="80432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E" i="1">
                          <a:latin typeface="Cambria Math"/>
                        </a:rPr>
                        <m:t>−24 </m:t>
                      </m:r>
                      <m:r>
                        <a:rPr lang="en-IE" i="1">
                          <a:latin typeface="Cambria Math"/>
                        </a:rPr>
                        <m:t>𝑖</m:t>
                      </m:r>
                    </m:oMath>
                  </m:oMathPara>
                </a14:m>
                <a:endParaRPr lang="en-IE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2594" y="2036990"/>
                <a:ext cx="804323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/>
          <p:nvPr/>
        </p:nvCxnSpPr>
        <p:spPr>
          <a:xfrm flipV="1">
            <a:off x="6084168" y="2718125"/>
            <a:ext cx="1" cy="12081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5765426" y="2308167"/>
                <a:ext cx="6374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E" b="0" i="1" smtClean="0">
                          <a:latin typeface="Cambria Math"/>
                        </a:rPr>
                        <m:t>32 </m:t>
                      </m:r>
                      <m:r>
                        <a:rPr lang="en-IE" b="0" i="1" smtClean="0">
                          <a:latin typeface="Cambria Math"/>
                        </a:rPr>
                        <m:t>𝑗</m:t>
                      </m:r>
                    </m:oMath>
                  </m:oMathPara>
                </a14:m>
                <a:endParaRPr lang="en-IE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5426" y="2308167"/>
                <a:ext cx="637482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/>
          <p:cNvCxnSpPr/>
          <p:nvPr/>
        </p:nvCxnSpPr>
        <p:spPr>
          <a:xfrm flipV="1">
            <a:off x="6084168" y="2406323"/>
            <a:ext cx="1942749" cy="151995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7038650" y="2980819"/>
            <a:ext cx="652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dirty="0" smtClean="0"/>
              <a:t>8 km</a:t>
            </a:r>
            <a:endParaRPr lang="en-IE" dirty="0"/>
          </a:p>
        </p:txBody>
      </p:sp>
      <p:sp>
        <p:nvSpPr>
          <p:cNvPr id="15" name="Oval 14"/>
          <p:cNvSpPr/>
          <p:nvPr/>
        </p:nvSpPr>
        <p:spPr>
          <a:xfrm flipH="1">
            <a:off x="6084168" y="3861048"/>
            <a:ext cx="45719" cy="686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7" name="Oval 16"/>
          <p:cNvSpPr/>
          <p:nvPr/>
        </p:nvSpPr>
        <p:spPr>
          <a:xfrm flipH="1">
            <a:off x="8028384" y="2348880"/>
            <a:ext cx="45719" cy="686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5896039" y="3875028"/>
                <a:ext cx="37625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E" b="0" i="1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en-IE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6039" y="3875028"/>
                <a:ext cx="376257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8075215" y="2123826"/>
                <a:ext cx="3724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E" b="0" i="1" smtClean="0"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lang="en-IE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5215" y="2123826"/>
                <a:ext cx="372474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/>
          <p:cNvCxnSpPr/>
          <p:nvPr/>
        </p:nvCxnSpPr>
        <p:spPr>
          <a:xfrm flipV="1">
            <a:off x="8362278" y="4005064"/>
            <a:ext cx="1" cy="12081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8327006" y="4424475"/>
                <a:ext cx="6374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E" b="0" i="1" smtClean="0">
                          <a:latin typeface="Cambria Math"/>
                        </a:rPr>
                        <m:t>32 </m:t>
                      </m:r>
                      <m:r>
                        <a:rPr lang="en-IE" b="0" i="1" smtClean="0">
                          <a:latin typeface="Cambria Math"/>
                        </a:rPr>
                        <m:t>𝑗</m:t>
                      </m:r>
                    </m:oMath>
                  </m:oMathPara>
                </a14:m>
                <a:endParaRPr lang="en-IE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7006" y="4424475"/>
                <a:ext cx="637482" cy="369332"/>
              </a:xfrm>
              <a:prstGeom prst="rect">
                <a:avLst/>
              </a:prstGeom>
              <a:blipFill rotWithShape="1">
                <a:blip r:embed="rId8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7563078" y="5211136"/>
                <a:ext cx="6311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E" i="1">
                          <a:latin typeface="Cambria Math"/>
                        </a:rPr>
                        <m:t>24 </m:t>
                      </m:r>
                      <m:r>
                        <a:rPr lang="en-IE" i="1">
                          <a:latin typeface="Cambria Math"/>
                        </a:rPr>
                        <m:t>𝑖</m:t>
                      </m:r>
                    </m:oMath>
                  </m:oMathPara>
                </a14:m>
                <a:endParaRPr lang="en-IE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3078" y="5211136"/>
                <a:ext cx="631198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/>
          <p:cNvCxnSpPr/>
          <p:nvPr/>
        </p:nvCxnSpPr>
        <p:spPr>
          <a:xfrm flipV="1">
            <a:off x="7167097" y="5213216"/>
            <a:ext cx="1195181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7112531" y="4005065"/>
            <a:ext cx="1168295" cy="12081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03291" y="4141580"/>
                <a:ext cx="6164792" cy="2508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IE" sz="2400" b="1" i="1" dirty="0" smtClean="0">
                  <a:latin typeface="Cambria Math"/>
                </a:endParaRPr>
              </a:p>
              <a:p>
                <a:pPr marL="342900" indent="-34290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IE" sz="2400" b="1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E" sz="24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IE" sz="2400" b="1" i="1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IE" sz="2400" b="1" i="1">
                                <a:latin typeface="Cambria Math"/>
                              </a:rPr>
                              <m:t>𝒂𝒃</m:t>
                            </m:r>
                            <m:r>
                              <m:rPr>
                                <m:nor/>
                              </m:rPr>
                              <a:rPr lang="en-IE" sz="2400" b="1" dirty="0"/>
                              <m:t> </m:t>
                            </m:r>
                          </m:sub>
                        </m:sSub>
                      </m:e>
                    </m:d>
                    <m:r>
                      <a:rPr lang="en-IE" sz="2400" b="0" i="1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IE" sz="2400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IE" sz="24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IE" sz="2400" b="0" i="1" smtClean="0">
                                <a:latin typeface="Cambria Math"/>
                              </a:rPr>
                              <m:t>24</m:t>
                            </m:r>
                          </m:e>
                          <m:sup>
                            <m:r>
                              <a:rPr lang="en-IE" sz="24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IE" sz="2400" b="0" i="1" smtClean="0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IE" sz="24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IE" sz="2400" b="0" i="1" smtClean="0">
                                <a:latin typeface="Cambria Math"/>
                              </a:rPr>
                              <m:t>32</m:t>
                            </m:r>
                          </m:e>
                          <m:sup>
                            <m:r>
                              <a:rPr lang="en-IE" sz="24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IE" sz="2400" i="1">
                        <a:latin typeface="Cambria Math"/>
                      </a:rPr>
                      <m:t>=</m:t>
                    </m:r>
                    <m:r>
                      <a:rPr lang="en-IE" sz="2400" b="0" i="1" smtClean="0">
                        <a:latin typeface="Cambria Math"/>
                      </a:rPr>
                      <m:t>40 </m:t>
                    </m:r>
                    <m:r>
                      <a:rPr lang="en-IE" sz="2400" b="0" i="1" smtClean="0">
                        <a:latin typeface="Cambria Math"/>
                      </a:rPr>
                      <m:t>𝑘𝑚</m:t>
                    </m:r>
                    <m:r>
                      <a:rPr lang="en-IE" sz="2400" b="0" i="1" smtClean="0">
                        <a:latin typeface="Cambria Math"/>
                      </a:rPr>
                      <m:t>/</m:t>
                    </m:r>
                    <m:r>
                      <a:rPr lang="en-IE" sz="2400" b="0" i="1" smtClean="0">
                        <a:latin typeface="Cambria Math"/>
                      </a:rPr>
                      <m:t>h𝑟</m:t>
                    </m:r>
                  </m:oMath>
                </a14:m>
                <a:endParaRPr lang="en-IE" sz="2400" b="0" dirty="0" smtClean="0"/>
              </a:p>
              <a:p>
                <a:pPr marL="342900" indent="-34290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IE" sz="2400" b="0" i="1" smtClean="0">
                        <a:latin typeface="Cambria Math"/>
                        <a:ea typeface="Cambria Math"/>
                      </a:rPr>
                      <m:t>𝑇𝑎𝑛</m:t>
                    </m:r>
                    <m:r>
                      <a:rPr lang="en-IE" sz="24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IE" sz="2400" i="1" smtClean="0">
                        <a:latin typeface="Cambria Math"/>
                        <a:ea typeface="Cambria Math"/>
                      </a:rPr>
                      <m:t>𝜃</m:t>
                    </m:r>
                    <m:r>
                      <a:rPr lang="en-IE" sz="2400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IE" sz="24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IE" sz="2400" b="0" i="1" smtClean="0">
                            <a:latin typeface="Cambria Math"/>
                            <a:ea typeface="Cambria Math"/>
                          </a:rPr>
                          <m:t>𝑜</m:t>
                        </m:r>
                      </m:num>
                      <m:den>
                        <m:r>
                          <a:rPr lang="en-IE" sz="2400" b="0" i="1" smtClean="0">
                            <a:latin typeface="Cambria Math"/>
                            <a:ea typeface="Cambria Math"/>
                          </a:rPr>
                          <m:t>𝑎</m:t>
                        </m:r>
                      </m:den>
                    </m:f>
                    <m:r>
                      <a:rPr lang="en-IE" sz="2400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IE" sz="24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IE" sz="2400" b="0" i="1" smtClean="0">
                            <a:latin typeface="Cambria Math"/>
                            <a:ea typeface="Cambria Math"/>
                          </a:rPr>
                          <m:t>32</m:t>
                        </m:r>
                      </m:num>
                      <m:den>
                        <m:r>
                          <a:rPr lang="en-IE" sz="2400" b="0" i="1" smtClean="0">
                            <a:latin typeface="Cambria Math"/>
                            <a:ea typeface="Cambria Math"/>
                          </a:rPr>
                          <m:t>24</m:t>
                        </m:r>
                      </m:den>
                    </m:f>
                    <m:r>
                      <a:rPr lang="en-IE" sz="2400" b="0" i="1" smtClean="0">
                        <a:latin typeface="Cambria Math"/>
                        <a:ea typeface="Cambria Math"/>
                      </a:rPr>
                      <m:t>=53.13°</m:t>
                    </m:r>
                  </m:oMath>
                </a14:m>
                <a:endParaRPr lang="en-IE" sz="2400" b="0" dirty="0" smtClean="0">
                  <a:ea typeface="Cambria Math"/>
                </a:endParaRPr>
              </a:p>
              <a:p>
                <a:r>
                  <a:rPr lang="en-IE" sz="2400" dirty="0" smtClean="0"/>
                  <a:t>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E" sz="24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IE" sz="2400" b="1" i="1">
                            <a:latin typeface="Cambria Math"/>
                          </a:rPr>
                          <m:t>𝒗</m:t>
                        </m:r>
                      </m:e>
                      <m:sub>
                        <m:r>
                          <a:rPr lang="en-IE" sz="2400" b="1" i="1">
                            <a:latin typeface="Cambria Math"/>
                          </a:rPr>
                          <m:t>𝒂𝒃</m:t>
                        </m:r>
                        <m:r>
                          <m:rPr>
                            <m:nor/>
                          </m:rPr>
                          <a:rPr lang="en-IE" sz="2400" b="1" dirty="0"/>
                          <m:t> </m:t>
                        </m:r>
                      </m:sub>
                    </m:sSub>
                    <m:r>
                      <a:rPr lang="en-IE" sz="2400" b="1" i="1" dirty="0" smtClean="0">
                        <a:latin typeface="Cambria Math"/>
                      </a:rPr>
                      <m:t>=</m:t>
                    </m:r>
                    <m:r>
                      <a:rPr lang="en-IE" sz="2400" i="1">
                        <a:latin typeface="Cambria Math"/>
                      </a:rPr>
                      <m:t>40 </m:t>
                    </m:r>
                    <m:r>
                      <a:rPr lang="en-IE" sz="2400" i="1">
                        <a:latin typeface="Cambria Math"/>
                      </a:rPr>
                      <m:t>𝑘𝑚</m:t>
                    </m:r>
                    <m:r>
                      <a:rPr lang="en-IE" sz="2400" i="1">
                        <a:latin typeface="Cambria Math"/>
                      </a:rPr>
                      <m:t>/</m:t>
                    </m:r>
                    <m:r>
                      <a:rPr lang="en-IE" sz="2400" i="1">
                        <a:latin typeface="Cambria Math"/>
                      </a:rPr>
                      <m:t>h𝑟</m:t>
                    </m:r>
                  </m:oMath>
                </a14:m>
                <a:r>
                  <a:rPr lang="en-IE" sz="2400" dirty="0" smtClean="0"/>
                  <a:t> in a direction E </a:t>
                </a:r>
                <a14:m>
                  <m:oMath xmlns:m="http://schemas.openxmlformats.org/officeDocument/2006/math">
                    <m:r>
                      <a:rPr lang="en-IE" sz="2400" i="1">
                        <a:latin typeface="Cambria Math"/>
                        <a:ea typeface="Cambria Math"/>
                      </a:rPr>
                      <m:t>53.13°</m:t>
                    </m:r>
                  </m:oMath>
                </a14:m>
                <a:r>
                  <a:rPr lang="en-IE" sz="2400" dirty="0" smtClean="0">
                    <a:ea typeface="Cambria Math"/>
                  </a:rPr>
                  <a:t> N</a:t>
                </a:r>
                <a:endParaRPr lang="en-IE" sz="2400" dirty="0">
                  <a:ea typeface="Cambria Math"/>
                </a:endParaRPr>
              </a:p>
              <a:p>
                <a:r>
                  <a:rPr lang="en-IE" sz="2400" dirty="0" smtClean="0"/>
                  <a:t> </a:t>
                </a:r>
                <a:endParaRPr lang="en-IE" sz="2400" dirty="0"/>
              </a:p>
              <a:p>
                <a:endParaRPr lang="en-IE" sz="24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91" y="4141580"/>
                <a:ext cx="6164792" cy="2508444"/>
              </a:xfrm>
              <a:prstGeom prst="rect">
                <a:avLst/>
              </a:prstGeom>
              <a:blipFill rotWithShape="1">
                <a:blip r:embed="rId10"/>
                <a:stretch>
                  <a:fillRect l="-1583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7327897" y="4843885"/>
                <a:ext cx="37895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i="1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IE" dirty="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7897" y="4843885"/>
                <a:ext cx="378950" cy="36933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7137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Actual Mark scheme- Note: needed to find magnitude and direction</a:t>
            </a:r>
            <a:endParaRPr lang="en-IE" dirty="0"/>
          </a:p>
        </p:txBody>
      </p:sp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628800"/>
            <a:ext cx="8872659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222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69509" y="0"/>
                <a:ext cx="8229600" cy="4525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IE" sz="2400" dirty="0" smtClean="0"/>
                  <a:t>Allow ships to come east west of each other:</a:t>
                </a:r>
              </a:p>
              <a:p>
                <a:r>
                  <a:rPr lang="en-IE" sz="2400" dirty="0" smtClean="0">
                    <a:solidFill>
                      <a:srgbClr val="FF0000"/>
                    </a:solidFill>
                  </a:rPr>
                  <a:t>Calculate distance that a is </a:t>
                </a:r>
                <a:r>
                  <a:rPr lang="en-IE" sz="2400" dirty="0" err="1" smtClean="0">
                    <a:solidFill>
                      <a:srgbClr val="FF0000"/>
                    </a:solidFill>
                  </a:rPr>
                  <a:t>initally</a:t>
                </a:r>
                <a:r>
                  <a:rPr lang="en-IE" sz="2400" dirty="0" smtClean="0">
                    <a:solidFill>
                      <a:srgbClr val="FF0000"/>
                    </a:solidFill>
                  </a:rPr>
                  <a:t> south of b.</a:t>
                </a:r>
              </a:p>
              <a:p>
                <a:r>
                  <a:rPr lang="en-IE" sz="2400" dirty="0" smtClean="0"/>
                  <a:t>Using Pythagoras: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IE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IE" sz="2400" b="0" i="1" smtClean="0">
                            <a:latin typeface="Cambria Math"/>
                          </a:rPr>
                          <m:t>𝐻</m:t>
                        </m:r>
                      </m:e>
                      <m:sup>
                        <m:r>
                          <a:rPr lang="en-IE" sz="24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IE" sz="2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IE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IE" sz="2400" b="0" i="1" smtClean="0"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IE" sz="24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IE" sz="2400" b="0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IE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IE" sz="2400" b="0" i="1" smtClean="0">
                            <a:latin typeface="Cambria Math"/>
                          </a:rPr>
                          <m:t>𝐵</m:t>
                        </m:r>
                      </m:e>
                      <m:sup>
                        <m:r>
                          <a:rPr lang="en-IE" sz="24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IE" sz="2400" b="0" i="1" smtClean="0">
                        <a:latin typeface="Cambria Math"/>
                      </a:rPr>
                      <m:t> </m:t>
                    </m:r>
                    <m:r>
                      <a:rPr lang="en-IE" sz="2400" b="0" i="1" smtClean="0">
                        <a:latin typeface="Cambria Math"/>
                      </a:rPr>
                      <m:t>𝑏𝑢𝑡</m:t>
                    </m:r>
                    <m:r>
                      <a:rPr lang="en-IE" sz="2400" b="0" i="1" smtClean="0">
                        <a:latin typeface="Cambria Math"/>
                      </a:rPr>
                      <m:t> </m:t>
                    </m:r>
                    <m:r>
                      <a:rPr lang="en-IE" sz="2400" b="0" i="1" smtClean="0">
                        <a:latin typeface="Cambria Math"/>
                      </a:rPr>
                      <m:t>𝐴</m:t>
                    </m:r>
                    <m:r>
                      <a:rPr lang="en-IE" sz="2400" b="0" i="1" smtClean="0">
                        <a:latin typeface="Cambria Math"/>
                      </a:rPr>
                      <m:t>=</m:t>
                    </m:r>
                    <m:r>
                      <a:rPr lang="en-IE" sz="2400" b="0" i="1" smtClean="0">
                        <a:latin typeface="Cambria Math"/>
                      </a:rPr>
                      <m:t>𝐵</m:t>
                    </m:r>
                    <m:r>
                      <a:rPr lang="en-IE" sz="2400" b="0" i="1" smtClean="0">
                        <a:latin typeface="Cambria Math"/>
                      </a:rPr>
                      <m:t> </m:t>
                    </m:r>
                    <m:r>
                      <a:rPr lang="en-IE" sz="2400" b="0" i="1" smtClean="0">
                        <a:latin typeface="Cambria Math"/>
                      </a:rPr>
                      <m:t>𝑎𝑠</m:t>
                    </m:r>
                    <m:r>
                      <a:rPr lang="en-IE" sz="2400" b="0" i="1" smtClean="0">
                        <a:latin typeface="Cambria Math"/>
                      </a:rPr>
                      <m:t> </m:t>
                    </m:r>
                    <m:r>
                      <a:rPr lang="en-IE" sz="2400" b="0" i="1" smtClean="0">
                        <a:latin typeface="Cambria Math"/>
                      </a:rPr>
                      <m:t>𝑁𝑜𝑟𝑡h</m:t>
                    </m:r>
                  </m:oMath>
                </a14:m>
                <a:r>
                  <a:rPr lang="en-IE" sz="2400" dirty="0" smtClean="0"/>
                  <a:t> East of A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IE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IE" sz="2400" b="0" i="1" smtClean="0">
                            <a:latin typeface="Cambria Math"/>
                          </a:rPr>
                          <m:t>8</m:t>
                        </m:r>
                      </m:e>
                      <m:sup>
                        <m:r>
                          <a:rPr lang="en-IE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IE" sz="24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IE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IE" sz="24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IE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IE" sz="24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IE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IE" sz="24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IE" sz="24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IE" sz="2400" dirty="0" smtClean="0"/>
              </a:p>
              <a:p>
                <a14:m>
                  <m:oMath xmlns:m="http://schemas.openxmlformats.org/officeDocument/2006/math">
                    <m:r>
                      <a:rPr lang="en-IE" sz="2400" b="0" i="1" smtClean="0">
                        <a:latin typeface="Cambria Math"/>
                      </a:rPr>
                      <m:t>64</m:t>
                    </m:r>
                    <m:r>
                      <a:rPr lang="en-IE" sz="24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IE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IE" sz="2400" b="0" i="1" smtClean="0">
                            <a:latin typeface="Cambria Math"/>
                          </a:rPr>
                          <m:t>2</m:t>
                        </m:r>
                        <m:r>
                          <a:rPr lang="en-IE" sz="24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IE" sz="24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IE" sz="2400" dirty="0" smtClean="0"/>
                  <a:t> so </a:t>
                </a:r>
                <a14:m>
                  <m:oMath xmlns:m="http://schemas.openxmlformats.org/officeDocument/2006/math">
                    <m:r>
                      <a:rPr lang="en-IE" sz="2400" b="0" i="1" smtClean="0">
                        <a:latin typeface="Cambria Math"/>
                      </a:rPr>
                      <m:t>𝑥</m:t>
                    </m:r>
                    <m:r>
                      <a:rPr lang="en-IE" sz="2400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IE" sz="240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IE" sz="2400" b="0" i="1" smtClean="0">
                            <a:latin typeface="Cambria Math"/>
                          </a:rPr>
                          <m:t>32</m:t>
                        </m:r>
                      </m:e>
                    </m:rad>
                    <m:r>
                      <a:rPr lang="en-IE" sz="2400" b="0" i="1" smtClean="0">
                        <a:latin typeface="Cambria Math"/>
                      </a:rPr>
                      <m:t>=4</m:t>
                    </m:r>
                    <m:rad>
                      <m:radPr>
                        <m:degHide m:val="on"/>
                        <m:ctrlPr>
                          <a:rPr lang="en-IE" sz="24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IE" sz="2400" i="1">
                            <a:latin typeface="Cambria Math"/>
                          </a:rPr>
                          <m:t>2</m:t>
                        </m:r>
                      </m:e>
                    </m:rad>
                  </m:oMath>
                </a14:m>
                <a:endParaRPr lang="en-IE" sz="2400" dirty="0" smtClean="0"/>
              </a:p>
              <a:p>
                <a:r>
                  <a:rPr lang="en-IE" sz="2400" dirty="0" smtClean="0">
                    <a:solidFill>
                      <a:srgbClr val="FF0000"/>
                    </a:solidFill>
                  </a:rPr>
                  <a:t>Now calculate time for a to travel </a:t>
                </a:r>
                <a14:m>
                  <m:oMath xmlns:m="http://schemas.openxmlformats.org/officeDocument/2006/math">
                    <m:r>
                      <a:rPr lang="en-IE" sz="2400" i="1">
                        <a:solidFill>
                          <a:srgbClr val="FF0000"/>
                        </a:solidFill>
                        <a:latin typeface="Cambria Math"/>
                      </a:rPr>
                      <m:t>4</m:t>
                    </m:r>
                    <m:rad>
                      <m:radPr>
                        <m:degHide m:val="on"/>
                        <m:ctrlPr>
                          <a:rPr lang="en-IE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IE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e>
                    </m:rad>
                  </m:oMath>
                </a14:m>
                <a:endParaRPr lang="en-IE" sz="2400" dirty="0" smtClean="0"/>
              </a:p>
              <a:p>
                <a14:m>
                  <m:oMath xmlns:m="http://schemas.openxmlformats.org/officeDocument/2006/math">
                    <m:r>
                      <a:rPr lang="en-IE" sz="2400" b="0" i="1" smtClean="0">
                        <a:latin typeface="Cambria Math"/>
                      </a:rPr>
                      <m:t>𝑡</m:t>
                    </m:r>
                    <m:r>
                      <a:rPr lang="en-IE" sz="2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IE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IE" sz="2400" i="1">
                            <a:latin typeface="Cambria Math"/>
                          </a:rPr>
                          <m:t>4</m:t>
                        </m:r>
                        <m:rad>
                          <m:radPr>
                            <m:degHide m:val="on"/>
                            <m:ctrlPr>
                              <a:rPr lang="en-IE" sz="24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IE" sz="2400" i="1">
                                <a:latin typeface="Cambria Math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IE" sz="2400" b="0" i="0" smtClean="0">
                            <a:latin typeface="Cambria Math"/>
                          </a:rPr>
                          <m:t>32</m:t>
                        </m:r>
                      </m:den>
                    </m:f>
                    <m:r>
                      <a:rPr lang="en-IE" sz="2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IE" sz="2400" i="1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IE" sz="24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IE" sz="2400" i="1">
                                <a:latin typeface="Cambria Math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IE" sz="2400" b="0" i="0" smtClean="0">
                            <a:latin typeface="Cambria Math"/>
                          </a:rPr>
                          <m:t>8</m:t>
                        </m:r>
                      </m:den>
                    </m:f>
                    <m:r>
                      <a:rPr lang="en-IE" sz="2400" b="0" i="1" smtClean="0">
                        <a:latin typeface="Cambria Math"/>
                      </a:rPr>
                      <m:t>=0.176 </m:t>
                    </m:r>
                    <m:r>
                      <a:rPr lang="en-IE" sz="2400" b="0" i="1" smtClean="0">
                        <a:latin typeface="Cambria Math"/>
                      </a:rPr>
                      <m:t>h𝑜𝑢𝑟𝑠</m:t>
                    </m:r>
                  </m:oMath>
                </a14:m>
                <a:endParaRPr lang="en-IE" sz="2400" dirty="0" smtClean="0"/>
              </a:p>
              <a:p>
                <a:r>
                  <a:rPr lang="en-IE" sz="2400" dirty="0" smtClean="0">
                    <a:solidFill>
                      <a:srgbClr val="FF0000"/>
                    </a:solidFill>
                  </a:rPr>
                  <a:t>Now calculate how far B has travelled in that time</a:t>
                </a:r>
              </a:p>
              <a:p>
                <a14:m>
                  <m:oMath xmlns:m="http://schemas.openxmlformats.org/officeDocument/2006/math">
                    <m:r>
                      <a:rPr lang="en-IE" sz="2400" b="0" i="1" smtClean="0">
                        <a:latin typeface="Cambria Math"/>
                      </a:rPr>
                      <m:t>𝑠</m:t>
                    </m:r>
                    <m:r>
                      <a:rPr lang="en-IE" sz="2400" b="0" i="1" smtClean="0">
                        <a:latin typeface="Cambria Math"/>
                      </a:rPr>
                      <m:t>=</m:t>
                    </m:r>
                    <m:r>
                      <a:rPr lang="en-IE" sz="2400" b="0" i="1" smtClean="0">
                        <a:latin typeface="Cambria Math"/>
                      </a:rPr>
                      <m:t>𝑢𝑡</m:t>
                    </m:r>
                    <m:r>
                      <a:rPr lang="en-IE" sz="2400" b="0" i="1" smtClean="0">
                        <a:latin typeface="Cambria Math"/>
                      </a:rPr>
                      <m:t>=24</m:t>
                    </m:r>
                    <m:d>
                      <m:dPr>
                        <m:ctrlPr>
                          <a:rPr lang="en-IE" sz="2400" b="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IE" sz="2400" i="1">
                                <a:latin typeface="Cambria Math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IE" sz="2400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IE" sz="2400" i="1">
                                    <a:latin typeface="Cambria Math"/>
                                  </a:rPr>
                                  <m:t>2</m:t>
                                </m:r>
                              </m:e>
                            </m:rad>
                          </m:num>
                          <m:den>
                            <m:r>
                              <a:rPr lang="en-IE" sz="2400" b="0" i="0" smtClean="0">
                                <a:latin typeface="Cambria Math"/>
                              </a:rPr>
                              <m:t>8</m:t>
                            </m:r>
                          </m:den>
                        </m:f>
                      </m:e>
                    </m:d>
                    <m:r>
                      <a:rPr lang="en-IE" sz="2400" b="0" i="1" smtClean="0">
                        <a:latin typeface="Cambria Math"/>
                      </a:rPr>
                      <m:t>=3</m:t>
                    </m:r>
                    <m:rad>
                      <m:radPr>
                        <m:degHide m:val="on"/>
                        <m:ctrlPr>
                          <a:rPr lang="en-IE" sz="24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IE" sz="2400" i="1">
                            <a:latin typeface="Cambria Math"/>
                          </a:rPr>
                          <m:t>2</m:t>
                        </m:r>
                      </m:e>
                    </m:rad>
                  </m:oMath>
                </a14:m>
                <a:r>
                  <a:rPr lang="en-IE" sz="2400" dirty="0" smtClean="0"/>
                  <a:t> km</a:t>
                </a:r>
              </a:p>
              <a:p>
                <a:r>
                  <a:rPr lang="en-IE" sz="2400" dirty="0" smtClean="0">
                    <a:solidFill>
                      <a:srgbClr val="FF0000"/>
                    </a:solidFill>
                  </a:rPr>
                  <a:t>Now </a:t>
                </a:r>
                <a:r>
                  <a:rPr lang="en-IE" sz="2400" dirty="0">
                    <a:solidFill>
                      <a:srgbClr val="FF0000"/>
                    </a:solidFill>
                  </a:rPr>
                  <a:t>calculate </a:t>
                </a:r>
                <a:r>
                  <a:rPr lang="en-IE" sz="2400" dirty="0" smtClean="0">
                    <a:solidFill>
                      <a:srgbClr val="FF0000"/>
                    </a:solidFill>
                  </a:rPr>
                  <a:t>the new position of b when it is east-west of a</a:t>
                </a:r>
              </a:p>
              <a:p>
                <a:r>
                  <a:rPr lang="en-IE" sz="2400" dirty="0" smtClean="0"/>
                  <a:t>It was </a:t>
                </a:r>
                <a14:m>
                  <m:oMath xmlns:m="http://schemas.openxmlformats.org/officeDocument/2006/math">
                    <m:r>
                      <a:rPr lang="en-IE" sz="2400" i="1">
                        <a:latin typeface="Cambria Math"/>
                      </a:rPr>
                      <m:t>4</m:t>
                    </m:r>
                    <m:rad>
                      <m:radPr>
                        <m:degHide m:val="on"/>
                        <m:ctrlPr>
                          <a:rPr lang="en-IE" sz="24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IE" sz="2400" i="1">
                            <a:latin typeface="Cambria Math"/>
                          </a:rPr>
                          <m:t>2</m:t>
                        </m:r>
                      </m:e>
                    </m:rad>
                  </m:oMath>
                </a14:m>
                <a:r>
                  <a:rPr lang="en-IE" sz="2400" dirty="0" smtClean="0"/>
                  <a:t> km east of a so it is now </a:t>
                </a:r>
                <a14:m>
                  <m:oMath xmlns:m="http://schemas.openxmlformats.org/officeDocument/2006/math">
                    <m:r>
                      <a:rPr lang="en-IE" sz="2400" i="1">
                        <a:latin typeface="Cambria Math"/>
                      </a:rPr>
                      <m:t>4</m:t>
                    </m:r>
                    <m:rad>
                      <m:radPr>
                        <m:degHide m:val="on"/>
                        <m:ctrlPr>
                          <a:rPr lang="en-IE" sz="24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IE" sz="2400" i="1">
                            <a:latin typeface="Cambria Math"/>
                          </a:rPr>
                          <m:t>2</m:t>
                        </m:r>
                      </m:e>
                    </m:rad>
                  </m:oMath>
                </a14:m>
                <a:r>
                  <a:rPr lang="en-IE" sz="2400" dirty="0" smtClean="0"/>
                  <a:t>-</a:t>
                </a:r>
                <a14:m>
                  <m:oMath xmlns:m="http://schemas.openxmlformats.org/officeDocument/2006/math">
                    <m:r>
                      <a:rPr lang="en-IE" sz="2400" i="1">
                        <a:latin typeface="Cambria Math"/>
                      </a:rPr>
                      <m:t>3</m:t>
                    </m:r>
                    <m:rad>
                      <m:radPr>
                        <m:degHide m:val="on"/>
                        <m:ctrlPr>
                          <a:rPr lang="en-IE" sz="24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IE" sz="2400" i="1">
                            <a:latin typeface="Cambria Math"/>
                          </a:rPr>
                          <m:t>2</m:t>
                        </m:r>
                      </m:e>
                    </m:rad>
                    <m:r>
                      <a:rPr lang="en-IE" sz="2400" b="0" i="0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IE" sz="24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IE" sz="2400" i="1">
                            <a:latin typeface="Cambria Math"/>
                          </a:rPr>
                          <m:t>2</m:t>
                        </m:r>
                      </m:e>
                    </m:rad>
                  </m:oMath>
                </a14:m>
                <a:r>
                  <a:rPr lang="en-IE" sz="2400" dirty="0" smtClean="0"/>
                  <a:t>km east of a.</a:t>
                </a:r>
                <a:endParaRPr lang="en-IE" sz="2400" dirty="0"/>
              </a:p>
              <a:p>
                <a:endParaRPr lang="en-IE" sz="2400" dirty="0"/>
              </a:p>
              <a:p>
                <a:endParaRPr lang="en-IE" sz="2400" dirty="0" smtClean="0"/>
              </a:p>
              <a:p>
                <a:endParaRPr lang="en-IE" dirty="0" smtClean="0"/>
              </a:p>
              <a:p>
                <a:endParaRPr lang="en-IE" dirty="0" smtClean="0"/>
              </a:p>
              <a:p>
                <a:endParaRPr lang="en-IE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9509" y="0"/>
                <a:ext cx="8229600" cy="4525963"/>
              </a:xfrm>
              <a:blipFill rotWithShape="1">
                <a:blip r:embed="rId2"/>
                <a:stretch>
                  <a:fillRect l="-1111" t="-1078" r="-1111" b="-42722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/>
          <p:cNvCxnSpPr/>
          <p:nvPr/>
        </p:nvCxnSpPr>
        <p:spPr>
          <a:xfrm flipH="1" flipV="1">
            <a:off x="6901631" y="476672"/>
            <a:ext cx="1942751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6901632" y="487848"/>
            <a:ext cx="0" cy="15087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6901632" y="476672"/>
            <a:ext cx="1942749" cy="151995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7856114" y="1051168"/>
            <a:ext cx="652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dirty="0" smtClean="0"/>
              <a:t>8 km</a:t>
            </a:r>
            <a:endParaRPr lang="en-IE" dirty="0"/>
          </a:p>
        </p:txBody>
      </p:sp>
      <p:sp>
        <p:nvSpPr>
          <p:cNvPr id="10" name="Oval 9"/>
          <p:cNvSpPr/>
          <p:nvPr/>
        </p:nvSpPr>
        <p:spPr>
          <a:xfrm flipH="1">
            <a:off x="6901632" y="1931397"/>
            <a:ext cx="45719" cy="686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" name="Oval 10"/>
          <p:cNvSpPr/>
          <p:nvPr/>
        </p:nvSpPr>
        <p:spPr>
          <a:xfrm flipH="1">
            <a:off x="8845848" y="419229"/>
            <a:ext cx="45719" cy="686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6713503" y="1945377"/>
                <a:ext cx="37625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E" b="0" i="1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en-IE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3503" y="1945377"/>
                <a:ext cx="376257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8892679" y="194175"/>
                <a:ext cx="3724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E" b="0" i="1" smtClean="0"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lang="en-IE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2679" y="194175"/>
                <a:ext cx="372474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6574557" y="923136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i="1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IE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4557" y="923136"/>
                <a:ext cx="372794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7686609" y="194175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i="1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IE" dirty="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6609" y="194175"/>
                <a:ext cx="372794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630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7126" y="75415"/>
                <a:ext cx="4566874" cy="3896467"/>
              </a:xfrm>
            </p:spPr>
            <p:txBody>
              <a:bodyPr/>
              <a:lstStyle/>
              <a:p>
                <a:r>
                  <a:rPr lang="en-IE" sz="2800" dirty="0" smtClean="0"/>
                  <a:t>Draw diagra</a:t>
                </a:r>
                <a:r>
                  <a:rPr lang="en-IE" sz="2800" dirty="0"/>
                  <a:t>m</a:t>
                </a:r>
                <a:r>
                  <a:rPr lang="en-IE" sz="2800" dirty="0" smtClean="0"/>
                  <a:t> at this time:</a:t>
                </a:r>
              </a:p>
              <a:p>
                <a:r>
                  <a:rPr lang="en-IE" sz="2800" dirty="0" smtClean="0"/>
                  <a:t>Get length of the red line</a:t>
                </a:r>
              </a:p>
              <a:p>
                <a14:m>
                  <m:oMath xmlns:m="http://schemas.openxmlformats.org/officeDocument/2006/math">
                    <m:r>
                      <a:rPr lang="en-IE" sz="2000" b="0" i="1" smtClean="0">
                        <a:latin typeface="Cambria Math"/>
                        <a:ea typeface="Cambria Math"/>
                      </a:rPr>
                      <m:t>𝑆𝑖𝑛</m:t>
                    </m:r>
                    <m:r>
                      <a:rPr lang="en-IE" sz="2000" i="1">
                        <a:latin typeface="Cambria Math"/>
                        <a:ea typeface="Cambria Math"/>
                      </a:rPr>
                      <m:t> </m:t>
                    </m:r>
                    <m:r>
                      <a:rPr lang="en-IE" sz="2000" i="1">
                        <a:latin typeface="Cambria Math"/>
                        <a:ea typeface="Cambria Math"/>
                      </a:rPr>
                      <m:t>𝜃</m:t>
                    </m:r>
                    <m:r>
                      <a:rPr lang="en-IE" sz="2000" i="1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IE" sz="2000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IE" sz="2000" i="1" smtClean="0">
                            <a:latin typeface="Cambria Math"/>
                            <a:ea typeface="Cambria Math"/>
                          </a:rPr>
                          <m:t>𝑟</m:t>
                        </m:r>
                        <m:r>
                          <a:rPr lang="en-IE" sz="2000" b="0" i="1" smtClean="0">
                            <a:latin typeface="Cambria Math"/>
                            <a:ea typeface="Cambria Math"/>
                          </a:rPr>
                          <m:t>𝑒𝑑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IE" sz="2000" i="1" smtClean="0">
                                <a:latin typeface="Cambria Math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IE" sz="2000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IE" sz="2000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endParaRPr lang="en-IE" sz="2000" b="0" i="1" dirty="0" smtClean="0">
                  <a:latin typeface="Cambria Math"/>
                  <a:ea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IE" sz="2000" b="0" i="1" smtClean="0">
                        <a:latin typeface="Cambria Math"/>
                        <a:ea typeface="Cambria Math"/>
                      </a:rPr>
                      <m:t>𝑟𝑒𝑑</m:t>
                    </m:r>
                    <m:r>
                      <a:rPr lang="en-IE" sz="2000" b="0" i="1" smtClean="0">
                        <a:latin typeface="Cambria Math"/>
                        <a:ea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IE" sz="2000" i="1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IE" sz="2000" i="1">
                            <a:latin typeface="Cambria Math"/>
                            <a:ea typeface="Cambria Math"/>
                          </a:rPr>
                          <m:t>2</m:t>
                        </m:r>
                      </m:e>
                    </m:rad>
                    <m:r>
                      <m:rPr>
                        <m:sty m:val="p"/>
                      </m:rPr>
                      <a:rPr lang="en-IE" sz="2000" b="0" i="0" smtClean="0">
                        <a:latin typeface="Cambria Math"/>
                        <a:ea typeface="Cambria Math"/>
                      </a:rPr>
                      <m:t>sin</m:t>
                    </m:r>
                    <m:r>
                      <a:rPr lang="en-IE" sz="2000" b="0" i="0" smtClean="0">
                        <a:latin typeface="Cambria Math"/>
                        <a:ea typeface="Cambria Math"/>
                      </a:rPr>
                      <m:t>53.15</m:t>
                    </m:r>
                  </m:oMath>
                </a14:m>
                <a:endParaRPr lang="en-IE" sz="2000" dirty="0" smtClean="0"/>
              </a:p>
              <a:p>
                <a14:m>
                  <m:oMath xmlns:m="http://schemas.openxmlformats.org/officeDocument/2006/math">
                    <m:r>
                      <a:rPr lang="en-IE" sz="2000" b="0" i="1" smtClean="0">
                        <a:latin typeface="Cambria Math"/>
                        <a:ea typeface="Cambria Math"/>
                      </a:rPr>
                      <m:t>𝑟𝑒𝑑</m:t>
                    </m:r>
                    <m:r>
                      <a:rPr lang="en-IE" sz="2000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IE" sz="20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IE" sz="2000" b="0" i="1" smtClean="0">
                            <a:latin typeface="Cambria Math"/>
                            <a:ea typeface="Cambria Math"/>
                          </a:rPr>
                          <m:t>4</m:t>
                        </m:r>
                        <m:rad>
                          <m:radPr>
                            <m:degHide m:val="on"/>
                            <m:ctrlPr>
                              <a:rPr lang="en-IE" sz="2000" i="1">
                                <a:latin typeface="Cambria Math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IE" sz="2000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IE" sz="2000" b="0" i="1" smtClean="0">
                            <a:latin typeface="Cambria Math"/>
                            <a:ea typeface="Cambria Math"/>
                          </a:rPr>
                          <m:t>5</m:t>
                        </m:r>
                      </m:den>
                    </m:f>
                  </m:oMath>
                </a14:m>
                <a:endParaRPr lang="en-IE" sz="2800" dirty="0" smtClean="0"/>
              </a:p>
              <a:p>
                <a:r>
                  <a:rPr lang="en-IE" sz="2800" dirty="0" smtClean="0"/>
                  <a:t>Get the distance marked by blue arrow along the relative path, d</a:t>
                </a:r>
              </a:p>
              <a:p>
                <a:pPr marL="0" indent="0">
                  <a:buNone/>
                </a:pPr>
                <a:endParaRPr lang="en-IE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7126" y="75415"/>
                <a:ext cx="4566874" cy="3896467"/>
              </a:xfrm>
              <a:blipFill rotWithShape="1">
                <a:blip r:embed="rId2"/>
                <a:stretch>
                  <a:fillRect l="-2403" t="-1406" r="-2804" b="-5156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/>
          <p:cNvCxnSpPr/>
          <p:nvPr/>
        </p:nvCxnSpPr>
        <p:spPr>
          <a:xfrm flipV="1">
            <a:off x="2339752" y="2807026"/>
            <a:ext cx="1" cy="12081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540552" y="4013098"/>
                <a:ext cx="6311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E" i="1">
                          <a:latin typeface="Cambria Math"/>
                        </a:rPr>
                        <m:t>24 </m:t>
                      </m:r>
                      <m:r>
                        <a:rPr lang="en-IE" i="1">
                          <a:latin typeface="Cambria Math"/>
                        </a:rPr>
                        <m:t>𝑖</m:t>
                      </m:r>
                    </m:oMath>
                  </m:oMathPara>
                </a14:m>
                <a:endParaRPr lang="en-IE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0552" y="4013098"/>
                <a:ext cx="631198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>
          <a:xfrm flipV="1">
            <a:off x="1144571" y="4015178"/>
            <a:ext cx="1195181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1090005" y="2807027"/>
            <a:ext cx="1168295" cy="12081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305371" y="3645847"/>
                <a:ext cx="37895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i="1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IE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5371" y="3645847"/>
                <a:ext cx="378950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/>
          <p:cNvCxnSpPr/>
          <p:nvPr/>
        </p:nvCxnSpPr>
        <p:spPr>
          <a:xfrm flipV="1">
            <a:off x="1090005" y="963151"/>
            <a:ext cx="2977939" cy="3049948"/>
          </a:xfrm>
          <a:prstGeom prst="line">
            <a:avLst/>
          </a:prstGeom>
          <a:ln>
            <a:solidFill>
              <a:srgbClr val="080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090005" y="4015179"/>
            <a:ext cx="2977939" cy="0"/>
          </a:xfrm>
          <a:prstGeom prst="line">
            <a:avLst/>
          </a:prstGeom>
          <a:ln>
            <a:solidFill>
              <a:srgbClr val="080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11560" y="3830513"/>
            <a:ext cx="533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A</a:t>
            </a:r>
            <a:endParaRPr lang="en-IE" dirty="0"/>
          </a:p>
        </p:txBody>
      </p:sp>
      <p:sp>
        <p:nvSpPr>
          <p:cNvPr id="17" name="TextBox 16"/>
          <p:cNvSpPr txBox="1"/>
          <p:nvPr/>
        </p:nvSpPr>
        <p:spPr>
          <a:xfrm>
            <a:off x="4044115" y="3890158"/>
            <a:ext cx="533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B</a:t>
            </a:r>
            <a:endParaRPr lang="en-IE" dirty="0"/>
          </a:p>
        </p:txBody>
      </p:sp>
      <p:cxnSp>
        <p:nvCxnSpPr>
          <p:cNvPr id="19" name="Straight Connector 18"/>
          <p:cNvCxnSpPr/>
          <p:nvPr/>
        </p:nvCxnSpPr>
        <p:spPr>
          <a:xfrm flipH="1" flipV="1">
            <a:off x="2483767" y="2533970"/>
            <a:ext cx="1560347" cy="143791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 flipV="1">
            <a:off x="3263941" y="1772816"/>
            <a:ext cx="804004" cy="2199066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 flipV="1">
            <a:off x="1821413" y="3252926"/>
            <a:ext cx="2222701" cy="718956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2061471" y="3411102"/>
                <a:ext cx="55656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IE" b="0" i="1" smtClean="0">
                        <a:latin typeface="Cambria Math"/>
                      </a:rPr>
                      <m:t>32</m:t>
                    </m:r>
                    <m:r>
                      <a:rPr lang="en-IE" i="1">
                        <a:latin typeface="Cambria Math"/>
                      </a:rPr>
                      <m:t> </m:t>
                    </m:r>
                  </m:oMath>
                </a14:m>
                <a:r>
                  <a:rPr lang="en-IE" dirty="0" smtClean="0"/>
                  <a:t>j</a:t>
                </a:r>
                <a:endParaRPr lang="en-IE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1471" y="3411102"/>
                <a:ext cx="556563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8333" r="-9890" b="-26667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3563888" y="2164638"/>
            <a:ext cx="1236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8 km ?</a:t>
            </a:r>
            <a:endParaRPr lang="en-IE" dirty="0"/>
          </a:p>
        </p:txBody>
      </p:sp>
      <p:sp>
        <p:nvSpPr>
          <p:cNvPr id="28" name="TextBox 27"/>
          <p:cNvSpPr txBox="1"/>
          <p:nvPr/>
        </p:nvSpPr>
        <p:spPr>
          <a:xfrm>
            <a:off x="2514595" y="3297749"/>
            <a:ext cx="1236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8 km?</a:t>
            </a:r>
            <a:endParaRPr lang="en-I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1403648" y="4256809"/>
                <a:ext cx="2575320" cy="3963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IE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IE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IE" b="1" dirty="0" smtClean="0"/>
                  <a:t> (from previous slide)</a:t>
                </a:r>
                <a:endParaRPr lang="en-IE" b="1" dirty="0"/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4256809"/>
                <a:ext cx="2575320" cy="396327"/>
              </a:xfrm>
              <a:prstGeom prst="rect">
                <a:avLst/>
              </a:prstGeom>
              <a:blipFill rotWithShape="1">
                <a:blip r:embed="rId6"/>
                <a:stretch>
                  <a:fillRect r="-1655" b="-24615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Connector 30"/>
          <p:cNvCxnSpPr/>
          <p:nvPr/>
        </p:nvCxnSpPr>
        <p:spPr>
          <a:xfrm flipH="1">
            <a:off x="1742161" y="1772816"/>
            <a:ext cx="1359631" cy="1440160"/>
          </a:xfrm>
          <a:prstGeom prst="line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135976" y="4532939"/>
            <a:ext cx="89005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IE" sz="2400" dirty="0" smtClean="0"/>
              <a:t>Get </a:t>
            </a:r>
            <a:r>
              <a:rPr lang="en-IE" sz="2400" dirty="0"/>
              <a:t>the </a:t>
            </a:r>
            <a:r>
              <a:rPr lang="en-IE" sz="2400" dirty="0" smtClean="0"/>
              <a:t>time taken to travel along the relative path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IE" sz="2400" dirty="0" smtClean="0"/>
              <a:t>distance </a:t>
            </a:r>
            <a:r>
              <a:rPr lang="en-IE" sz="2400" dirty="0"/>
              <a:t>marked by blue arrow along the relative path, 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79152" y="269940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srgbClr val="FF0000"/>
                </a:solidFill>
              </a:rPr>
              <a:t>What is the problem????</a:t>
            </a:r>
            <a:endParaRPr lang="en-IE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2184" y="1445856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srgbClr val="FF0000"/>
                </a:solidFill>
              </a:rPr>
              <a:t>A and B already less that 8km from each other.</a:t>
            </a:r>
            <a:endParaRPr lang="en-IE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005149" y="2165585"/>
                <a:ext cx="39145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IE" b="1" i="1" smtClean="0">
                        <a:solidFill>
                          <a:srgbClr val="0000FF"/>
                        </a:solidFill>
                        <a:latin typeface="Cambria Math"/>
                      </a:rPr>
                      <m:t>𝒅</m:t>
                    </m:r>
                  </m:oMath>
                </a14:m>
                <a:r>
                  <a:rPr lang="en-IE" b="1" dirty="0">
                    <a:solidFill>
                      <a:srgbClr val="0000FF"/>
                    </a:solidFill>
                  </a:rPr>
                  <a:t> </a:t>
                </a:r>
                <a:endParaRPr lang="en-IE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5149" y="2165585"/>
                <a:ext cx="391454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6628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6" grpId="0"/>
      <p:bldP spid="27" grpId="0"/>
      <p:bldP spid="28" grpId="0"/>
      <p:bldP spid="29" grpId="0"/>
      <p:bldP spid="22" grpId="0"/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112" y="40804"/>
            <a:ext cx="8003232" cy="418058"/>
          </a:xfrm>
        </p:spPr>
        <p:txBody>
          <a:bodyPr/>
          <a:lstStyle/>
          <a:p>
            <a:r>
              <a:rPr lang="en-IE" u="sng" dirty="0" smtClean="0"/>
              <a:t>Alternative approach</a:t>
            </a:r>
            <a:endParaRPr lang="en-IE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221484" y="625559"/>
                <a:ext cx="5815012" cy="5544616"/>
              </a:xfrm>
            </p:spPr>
            <p:txBody>
              <a:bodyPr/>
              <a:lstStyle/>
              <a:p>
                <a:r>
                  <a:rPr lang="en-IE" sz="2400" dirty="0" smtClean="0"/>
                  <a:t>Calculate angle between the relative path and the line between a and b.</a:t>
                </a:r>
                <a:r>
                  <a:rPr lang="en-IE" sz="2400" dirty="0"/>
                  <a:t> </a:t>
                </a:r>
                <a:endParaRPr lang="en-IE" sz="2400" dirty="0" smtClean="0"/>
              </a:p>
              <a:p>
                <a:pPr marL="0" indent="0">
                  <a:buNone/>
                </a:pPr>
                <a:r>
                  <a:rPr lang="en-IE" sz="2400" dirty="0"/>
                  <a:t>	</a:t>
                </a:r>
                <a:r>
                  <a:rPr lang="en-IE" sz="2400" dirty="0" smtClean="0"/>
                  <a:t>50.13-45=</a:t>
                </a:r>
                <a14:m>
                  <m:oMath xmlns:m="http://schemas.openxmlformats.org/officeDocument/2006/math">
                    <m:r>
                      <a:rPr lang="en-IE" sz="2400" i="1">
                        <a:latin typeface="Cambria Math"/>
                      </a:rPr>
                      <m:t>8.13</m:t>
                    </m:r>
                    <m:r>
                      <a:rPr lang="en-IE" sz="2400" i="1"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endParaRPr lang="en-IE" sz="2400" dirty="0"/>
              </a:p>
              <a:p>
                <a:r>
                  <a:rPr lang="en-IE" sz="2400" dirty="0" smtClean="0"/>
                  <a:t>The perpendicular line (red) shows the bisector of line segment d that show the distance on the relative path that a and b are within 8km.</a:t>
                </a:r>
              </a:p>
              <a:p>
                <a:r>
                  <a:rPr lang="en-IE" sz="2400" dirty="0" smtClean="0"/>
                  <a:t>Use trig to get d/2 </a:t>
                </a:r>
              </a:p>
              <a:p>
                <a:r>
                  <a:rPr lang="en-IE" sz="2400" dirty="0" smtClean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IE" sz="2400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IE" sz="2400" b="0" i="0" smtClean="0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en-IE" sz="2400" b="0" i="1" smtClean="0">
                            <a:latin typeface="Cambria Math"/>
                          </a:rPr>
                          <m:t>8.13=</m:t>
                        </m:r>
                        <m:f>
                          <m:fPr>
                            <m:ctrlPr>
                              <a:rPr lang="en-IE" sz="2400" b="0" i="1" smtClean="0">
                                <a:latin typeface="Cambria Math"/>
                              </a:rPr>
                            </m:ctrlPr>
                          </m:fPr>
                          <m:num>
                            <m:f>
                              <m:fPr>
                                <m:ctrlPr>
                                  <a:rPr lang="en-IE" sz="2400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IE" sz="2400" b="0" i="1" smtClean="0">
                                    <a:latin typeface="Cambria Math"/>
                                  </a:rPr>
                                  <m:t>𝑑</m:t>
                                </m:r>
                              </m:num>
                              <m:den>
                                <m:r>
                                  <a:rPr lang="en-IE" sz="2400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num>
                          <m:den>
                            <m:r>
                              <a:rPr lang="en-IE" sz="2400" b="0" i="1" smtClean="0">
                                <a:latin typeface="Cambria Math"/>
                              </a:rPr>
                              <m:t>8</m:t>
                            </m:r>
                          </m:den>
                        </m:f>
                      </m:e>
                    </m:func>
                  </m:oMath>
                </a14:m>
                <a:endParaRPr lang="en-IE" sz="2400" dirty="0" smtClean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IE" sz="2400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IE" sz="2400" b="0" i="0" smtClean="0">
                            <a:latin typeface="Cambria Math"/>
                          </a:rPr>
                          <m:t>16</m:t>
                        </m:r>
                        <m:r>
                          <m:rPr>
                            <m:sty m:val="p"/>
                          </m:rPr>
                          <a:rPr lang="en-IE" sz="2400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en-IE" sz="2400" i="1">
                            <a:latin typeface="Cambria Math"/>
                          </a:rPr>
                          <m:t>8.13=</m:t>
                        </m:r>
                        <m:r>
                          <a:rPr lang="en-IE" sz="2400" b="0" i="1" smtClean="0">
                            <a:latin typeface="Cambria Math"/>
                          </a:rPr>
                          <m:t>𝑑</m:t>
                        </m:r>
                      </m:e>
                    </m:func>
                  </m:oMath>
                </a14:m>
                <a:endParaRPr lang="en-IE" sz="2400" dirty="0" smtClean="0"/>
              </a:p>
              <a:p>
                <a:r>
                  <a:rPr lang="en-IE" sz="2400" dirty="0" smtClean="0"/>
                  <a:t>Then get time taken to travel d, using the relative velocity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IE" sz="240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IE" sz="2400" b="0" i="0" smtClean="0">
                            <a:latin typeface="Cambria Math"/>
                          </a:rPr>
                          <m:t>t</m:t>
                        </m:r>
                        <m:r>
                          <a:rPr lang="en-IE" sz="2400" b="0" i="0" smtClean="0">
                            <a:latin typeface="Cambria Math"/>
                          </a:rPr>
                          <m:t>=(16</m:t>
                        </m:r>
                        <m:r>
                          <m:rPr>
                            <m:sty m:val="p"/>
                          </m:rPr>
                          <a:rPr lang="en-IE" sz="2400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en-IE" sz="2400" i="1">
                            <a:latin typeface="Cambria Math"/>
                          </a:rPr>
                          <m:t>8.13</m:t>
                        </m:r>
                        <m:r>
                          <a:rPr lang="en-IE" sz="2400" b="0" i="1" smtClean="0">
                            <a:latin typeface="Cambria Math"/>
                          </a:rPr>
                          <m:t>)/40=</m:t>
                        </m:r>
                      </m:e>
                    </m:func>
                    <m:r>
                      <a:rPr lang="en-IE" sz="2400" b="0" i="1" smtClean="0">
                        <a:latin typeface="Cambria Math"/>
                      </a:rPr>
                      <m:t>0.396 </m:t>
                    </m:r>
                    <m:r>
                      <a:rPr lang="en-IE" sz="2400" b="0" i="1" smtClean="0">
                        <a:latin typeface="Cambria Math"/>
                      </a:rPr>
                      <m:t>h𝑟</m:t>
                    </m:r>
                    <m:r>
                      <a:rPr lang="en-IE" sz="2400" b="0" i="1" smtClean="0">
                        <a:latin typeface="Cambria Math"/>
                      </a:rPr>
                      <m:t>=24</m:t>
                    </m:r>
                    <m:r>
                      <a:rPr lang="en-IE" sz="2400" b="0" i="1" smtClean="0">
                        <a:latin typeface="Cambria Math"/>
                      </a:rPr>
                      <m:t>𝑚𝑖𝑛</m:t>
                    </m:r>
                    <m:r>
                      <a:rPr lang="en-IE" sz="2400" b="0" i="1" smtClean="0">
                        <a:latin typeface="Cambria Math"/>
                      </a:rPr>
                      <m:t>  </m:t>
                    </m:r>
                  </m:oMath>
                </a14:m>
                <a:endParaRPr lang="en-IE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21484" y="625559"/>
                <a:ext cx="5815012" cy="5544616"/>
              </a:xfrm>
              <a:blipFill rotWithShape="1">
                <a:blip r:embed="rId2"/>
                <a:stretch>
                  <a:fillRect l="-1363" t="-880" r="-314" b="-9791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/>
          <p:cNvCxnSpPr/>
          <p:nvPr/>
        </p:nvCxnSpPr>
        <p:spPr>
          <a:xfrm flipV="1">
            <a:off x="200491" y="2766737"/>
            <a:ext cx="1942749" cy="151995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320374" y="3240260"/>
            <a:ext cx="652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dirty="0" smtClean="0"/>
              <a:t>8 km</a:t>
            </a:r>
            <a:endParaRPr lang="en-IE" dirty="0"/>
          </a:p>
        </p:txBody>
      </p:sp>
      <p:sp>
        <p:nvSpPr>
          <p:cNvPr id="8" name="Oval 7"/>
          <p:cNvSpPr/>
          <p:nvPr/>
        </p:nvSpPr>
        <p:spPr>
          <a:xfrm flipH="1">
            <a:off x="200491" y="4221462"/>
            <a:ext cx="45719" cy="686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" name="Oval 8"/>
          <p:cNvSpPr/>
          <p:nvPr/>
        </p:nvSpPr>
        <p:spPr>
          <a:xfrm flipH="1">
            <a:off x="2144707" y="2709294"/>
            <a:ext cx="45719" cy="686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2362" y="4235442"/>
                <a:ext cx="37625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E" b="0" i="1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en-IE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62" y="4235442"/>
                <a:ext cx="376257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191538" y="2484240"/>
                <a:ext cx="3724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E" b="0" i="1" smtClean="0"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lang="en-IE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1538" y="2484240"/>
                <a:ext cx="372474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388619" y="1878315"/>
                <a:ext cx="164442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b="0" i="1" smtClean="0">
                          <a:latin typeface="Cambria Math"/>
                        </a:rPr>
                        <m:t>𝑅𝑒𝑙𝑎𝑡𝑖𝑣𝑒</m:t>
                      </m:r>
                      <m:r>
                        <a:rPr lang="en-IE" b="0" i="1" smtClean="0">
                          <a:latin typeface="Cambria Math"/>
                        </a:rPr>
                        <m:t> </m:t>
                      </m:r>
                      <m:r>
                        <a:rPr lang="en-IE" b="0" i="1" smtClean="0">
                          <a:latin typeface="Cambria Math"/>
                        </a:rPr>
                        <m:t>𝑝𝑎𝑡h</m:t>
                      </m:r>
                    </m:oMath>
                  </m:oMathPara>
                </a14:m>
                <a:endParaRPr lang="en-IE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19" y="1878315"/>
                <a:ext cx="1644425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-191906" y="2870928"/>
                <a:ext cx="124162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IE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IE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IE" b="0" i="1" smtClean="0">
                            <a:latin typeface="Cambria Math"/>
                          </a:rPr>
                          <m:t>𝑎𝑏</m:t>
                        </m:r>
                      </m:sub>
                    </m:sSub>
                  </m:oMath>
                </a14:m>
                <a:r>
                  <a:rPr lang="en-IE" dirty="0" smtClean="0"/>
                  <a:t>=40 km</a:t>
                </a:r>
                <a:endParaRPr lang="en-IE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91906" y="2870928"/>
                <a:ext cx="1241622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8197" r="-3448" b="-24590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/>
          <p:cNvCxnSpPr/>
          <p:nvPr/>
        </p:nvCxnSpPr>
        <p:spPr>
          <a:xfrm flipV="1">
            <a:off x="223350" y="2420888"/>
            <a:ext cx="1563416" cy="168797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1211370" y="2859054"/>
                <a:ext cx="76174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b="0" i="1" smtClean="0">
                          <a:latin typeface="Cambria Math"/>
                        </a:rPr>
                        <m:t>8.13</m:t>
                      </m:r>
                      <m:r>
                        <a:rPr lang="en-IE" b="0" i="1" smtClean="0">
                          <a:latin typeface="Cambria Math"/>
                          <a:ea typeface="Cambria Math"/>
                        </a:rPr>
                        <m:t>°</m:t>
                      </m:r>
                    </m:oMath>
                  </m:oMathPara>
                </a14:m>
                <a:endParaRPr lang="en-IE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1370" y="2859054"/>
                <a:ext cx="761747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/>
          <p:cNvCxnSpPr>
            <a:stCxn id="10" idx="0"/>
          </p:cNvCxnSpPr>
          <p:nvPr/>
        </p:nvCxnSpPr>
        <p:spPr>
          <a:xfrm flipV="1">
            <a:off x="200491" y="3397867"/>
            <a:ext cx="784977" cy="837575"/>
          </a:xfrm>
          <a:prstGeom prst="line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46210" y="4255771"/>
            <a:ext cx="2355801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196586" y="764704"/>
            <a:ext cx="3180360" cy="3483179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485204" y="3924197"/>
                <a:ext cx="58541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b="0" i="1" smtClean="0">
                          <a:latin typeface="Cambria Math"/>
                        </a:rPr>
                        <m:t>45</m:t>
                      </m:r>
                      <m:r>
                        <a:rPr lang="en-IE" b="0" i="1" smtClean="0">
                          <a:latin typeface="Cambria Math"/>
                          <a:ea typeface="Cambria Math"/>
                        </a:rPr>
                        <m:t>°</m:t>
                      </m:r>
                    </m:oMath>
                  </m:oMathPara>
                </a14:m>
                <a:endParaRPr lang="en-IE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204" y="3924197"/>
                <a:ext cx="585417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/>
          <p:cNvCxnSpPr>
            <a:stCxn id="9" idx="6"/>
          </p:cNvCxnSpPr>
          <p:nvPr/>
        </p:nvCxnSpPr>
        <p:spPr>
          <a:xfrm flipH="1" flipV="1">
            <a:off x="1829101" y="2484240"/>
            <a:ext cx="315606" cy="259364"/>
          </a:xfrm>
          <a:prstGeom prst="straightConnector1">
            <a:avLst/>
          </a:prstGeom>
          <a:ln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2167566" y="980728"/>
            <a:ext cx="1036282" cy="17285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2632028" y="1693649"/>
            <a:ext cx="652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dirty="0" smtClean="0"/>
              <a:t>8 km</a:t>
            </a:r>
            <a:endParaRPr lang="en-I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1009055" y="2562702"/>
                <a:ext cx="382733" cy="6164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E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IE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𝑑</m:t>
                          </m:r>
                        </m:num>
                        <m:den>
                          <m:r>
                            <a:rPr lang="en-IE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IE" dirty="0"/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055" y="2562702"/>
                <a:ext cx="382733" cy="61645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9627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8" grpId="0"/>
      <p:bldP spid="4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25" y="2524125"/>
            <a:ext cx="5391150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331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12976"/>
            <a:ext cx="8147248" cy="2913187"/>
          </a:xfrm>
        </p:spPr>
        <p:txBody>
          <a:bodyPr/>
          <a:lstStyle/>
          <a:p>
            <a:endParaRPr lang="en-IE" dirty="0"/>
          </a:p>
        </p:txBody>
      </p:sp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604448" cy="2360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84108" y="-14778"/>
            <a:ext cx="1576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 smtClean="0"/>
              <a:t>2007 Q2 part b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6045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064896" cy="620688"/>
          </a:xfrm>
        </p:spPr>
        <p:txBody>
          <a:bodyPr/>
          <a:lstStyle/>
          <a:p>
            <a:r>
              <a:rPr lang="en-IE" u="sng" dirty="0" smtClean="0"/>
              <a:t>Winds and Apparent Winds</a:t>
            </a:r>
            <a:endParaRPr lang="en-IE" u="sng" dirty="0"/>
          </a:p>
        </p:txBody>
      </p:sp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980728"/>
            <a:ext cx="5314950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836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0"/>
            <a:ext cx="9036496" cy="620688"/>
          </a:xfrm>
        </p:spPr>
        <p:txBody>
          <a:bodyPr/>
          <a:lstStyle/>
          <a:p>
            <a:r>
              <a:rPr lang="en-IE" sz="4000" u="sng" dirty="0" smtClean="0"/>
              <a:t>Winds and Apparent </a:t>
            </a:r>
            <a:r>
              <a:rPr lang="en-IE" sz="4000" u="sng" dirty="0" smtClean="0"/>
              <a:t>Winds</a:t>
            </a:r>
            <a:endParaRPr lang="en-IE" sz="4000" u="sng" dirty="0"/>
          </a:p>
        </p:txBody>
      </p:sp>
    </p:spTree>
    <p:extLst>
      <p:ext uri="{BB962C8B-B14F-4D97-AF65-F5344CB8AC3E}">
        <p14:creationId xmlns:p14="http://schemas.microsoft.com/office/powerpoint/2010/main" val="353356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19" y="-77870"/>
            <a:ext cx="8784976" cy="620688"/>
          </a:xfrm>
        </p:spPr>
        <p:txBody>
          <a:bodyPr/>
          <a:lstStyle/>
          <a:p>
            <a:r>
              <a:rPr lang="en-IE" sz="4000" u="sng" dirty="0" smtClean="0"/>
              <a:t>Winds and Apparent </a:t>
            </a:r>
            <a:r>
              <a:rPr lang="en-IE" sz="4000" u="sng" dirty="0" smtClean="0"/>
              <a:t>Winds Q2 Ex4E</a:t>
            </a:r>
            <a:endParaRPr lang="en-IE" sz="4000" u="sng" dirty="0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310426" y="1245467"/>
            <a:ext cx="1014147" cy="6553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1506814" y="889138"/>
            <a:ext cx="0" cy="5409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274081" y="1159635"/>
                <a:ext cx="68954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E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IE" b="1" i="1" smtClean="0">
                              <a:latin typeface="Cambria Math"/>
                            </a:rPr>
                            <m:t>𝑽</m:t>
                          </m:r>
                        </m:e>
                        <m:sub>
                          <m:r>
                            <a:rPr lang="en-IE" b="1" i="1" smtClean="0">
                              <a:latin typeface="Cambria Math"/>
                            </a:rPr>
                            <m:t>𝒘𝒎</m:t>
                          </m:r>
                        </m:sub>
                      </m:sSub>
                    </m:oMath>
                  </m:oMathPara>
                </a14:m>
                <a:endParaRPr lang="en-IE" b="1" dirty="0"/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081" y="1159635"/>
                <a:ext cx="689548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/>
              <p:cNvSpPr/>
              <p:nvPr/>
            </p:nvSpPr>
            <p:spPr>
              <a:xfrm>
                <a:off x="2729264" y="542818"/>
                <a:ext cx="6414736" cy="22467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IE" sz="20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IE" sz="2000" b="1" i="1" smtClean="0">
                            <a:latin typeface="Cambria Math"/>
                          </a:rPr>
                          <m:t>𝑽</m:t>
                        </m:r>
                      </m:e>
                      <m:sub>
                        <m:r>
                          <a:rPr lang="en-IE" sz="2000" b="1" i="1" smtClean="0">
                            <a:latin typeface="Cambria Math"/>
                          </a:rPr>
                          <m:t>𝒘</m:t>
                        </m:r>
                      </m:sub>
                    </m:sSub>
                    <m:r>
                      <a:rPr lang="en-IE" sz="2000" b="0" i="1" smtClean="0">
                        <a:latin typeface="Cambria Math"/>
                      </a:rPr>
                      <m:t>=</m:t>
                    </m:r>
                    <m:r>
                      <a:rPr lang="en-IE" sz="2000" b="0" i="1" smtClean="0">
                        <a:latin typeface="Cambria Math"/>
                      </a:rPr>
                      <m:t>𝑥</m:t>
                    </m:r>
                    <m:r>
                      <a:rPr lang="en-IE" sz="2000" b="0" i="1" smtClean="0">
                        <a:latin typeface="Cambria Math"/>
                      </a:rPr>
                      <m:t> </m:t>
                    </m:r>
                    <m:r>
                      <a:rPr lang="en-IE" sz="2000" b="1" i="1" smtClean="0">
                        <a:latin typeface="Cambria Math"/>
                      </a:rPr>
                      <m:t>𝒊</m:t>
                    </m:r>
                    <m:r>
                      <a:rPr lang="en-IE" sz="2000" b="0" i="1" smtClean="0">
                        <a:latin typeface="Cambria Math"/>
                      </a:rPr>
                      <m:t>+</m:t>
                    </m:r>
                    <m:r>
                      <a:rPr lang="en-IE" sz="2000" b="0" i="1" smtClean="0">
                        <a:latin typeface="Cambria Math"/>
                      </a:rPr>
                      <m:t>𝑦</m:t>
                    </m:r>
                    <m:r>
                      <a:rPr lang="en-IE" sz="2000" b="0" i="1" smtClean="0">
                        <a:latin typeface="Cambria Math"/>
                      </a:rPr>
                      <m:t> </m:t>
                    </m:r>
                    <m:r>
                      <a:rPr lang="en-IE" sz="2000" b="1" i="1" smtClean="0">
                        <a:latin typeface="Cambria Math"/>
                      </a:rPr>
                      <m:t>𝒋</m:t>
                    </m:r>
                  </m:oMath>
                </a14:m>
                <a:endParaRPr lang="en-IE" sz="2000" b="1" dirty="0" smtClean="0"/>
              </a:p>
              <a:p>
                <a:pPr marL="285750" indent="-2857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IE" sz="20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IE" sz="2000" b="1" i="1">
                            <a:latin typeface="Cambria Math"/>
                          </a:rPr>
                          <m:t>𝑽</m:t>
                        </m:r>
                      </m:e>
                      <m:sub>
                        <m:r>
                          <a:rPr lang="en-IE" sz="2000" b="1" i="1">
                            <a:latin typeface="Cambria Math"/>
                          </a:rPr>
                          <m:t>𝒘𝒎</m:t>
                        </m:r>
                      </m:sub>
                    </m:sSub>
                  </m:oMath>
                </a14:m>
                <a:r>
                  <a:rPr lang="en-IE" sz="2000" b="1" dirty="0" smtClean="0"/>
                  <a:t>=</a:t>
                </a:r>
                <a:r>
                  <a:rPr lang="en-IE" sz="2000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E" sz="20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IE" sz="2000" b="1" i="1">
                            <a:latin typeface="Cambria Math"/>
                          </a:rPr>
                          <m:t>𝑽</m:t>
                        </m:r>
                      </m:e>
                      <m:sub>
                        <m:r>
                          <a:rPr lang="en-IE" sz="2000" b="1" i="1">
                            <a:latin typeface="Cambria Math"/>
                          </a:rPr>
                          <m:t>𝒘</m:t>
                        </m:r>
                      </m:sub>
                    </m:sSub>
                  </m:oMath>
                </a14:m>
                <a:r>
                  <a:rPr lang="en-IE" sz="2000" b="1" dirty="0" smtClean="0"/>
                  <a:t>-</a:t>
                </a:r>
                <a:r>
                  <a:rPr lang="en-IE" sz="2000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E" sz="20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IE" sz="2000" b="1" i="1">
                            <a:latin typeface="Cambria Math"/>
                          </a:rPr>
                          <m:t>𝑽</m:t>
                        </m:r>
                      </m:e>
                      <m:sub>
                        <m:r>
                          <a:rPr lang="en-IE" sz="2000" b="1" i="1">
                            <a:latin typeface="Cambria Math"/>
                          </a:rPr>
                          <m:t>𝒎</m:t>
                        </m:r>
                      </m:sub>
                    </m:sSub>
                  </m:oMath>
                </a14:m>
                <a:endParaRPr lang="en-IE" sz="2000" b="1" dirty="0" smtClean="0"/>
              </a:p>
              <a:p>
                <a:pPr marL="285750" indent="-2857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IE" sz="20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IE" sz="2000" b="1" i="1">
                            <a:latin typeface="Cambria Math"/>
                          </a:rPr>
                          <m:t>𝑽</m:t>
                        </m:r>
                      </m:e>
                      <m:sub>
                        <m:r>
                          <a:rPr lang="en-IE" sz="2000" b="1" i="1">
                            <a:latin typeface="Cambria Math"/>
                          </a:rPr>
                          <m:t>𝒘𝒎</m:t>
                        </m:r>
                      </m:sub>
                    </m:sSub>
                  </m:oMath>
                </a14:m>
                <a:r>
                  <a:rPr lang="en-IE" sz="2000" b="1" dirty="0"/>
                  <a:t>=</a:t>
                </a:r>
                <a14:m>
                  <m:oMath xmlns:m="http://schemas.openxmlformats.org/officeDocument/2006/math">
                    <m:r>
                      <a:rPr lang="en-IE" sz="2000" i="1">
                        <a:latin typeface="Cambria Math"/>
                      </a:rPr>
                      <m:t>𝑥</m:t>
                    </m:r>
                    <m:r>
                      <a:rPr lang="en-IE" sz="2000" i="1">
                        <a:latin typeface="Cambria Math"/>
                      </a:rPr>
                      <m:t> </m:t>
                    </m:r>
                    <m:r>
                      <a:rPr lang="en-IE" sz="2000" b="1" i="1">
                        <a:latin typeface="Cambria Math"/>
                      </a:rPr>
                      <m:t>𝒊</m:t>
                    </m:r>
                    <m:r>
                      <a:rPr lang="en-IE" sz="2000" i="1">
                        <a:latin typeface="Cambria Math"/>
                      </a:rPr>
                      <m:t>+</m:t>
                    </m:r>
                    <m:r>
                      <a:rPr lang="en-IE" sz="2000" i="1">
                        <a:latin typeface="Cambria Math"/>
                      </a:rPr>
                      <m:t>𝑦</m:t>
                    </m:r>
                    <m:r>
                      <a:rPr lang="en-IE" sz="2000" i="1">
                        <a:latin typeface="Cambria Math"/>
                      </a:rPr>
                      <m:t> </m:t>
                    </m:r>
                    <m:r>
                      <a:rPr lang="en-IE" sz="2000" b="1" i="1">
                        <a:latin typeface="Cambria Math"/>
                      </a:rPr>
                      <m:t>𝒋</m:t>
                    </m:r>
                  </m:oMath>
                </a14:m>
                <a:r>
                  <a:rPr lang="en-IE" sz="2000" b="1" dirty="0"/>
                  <a:t>-</a:t>
                </a:r>
                <a:r>
                  <a:rPr lang="en-IE" sz="2000" b="1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IE" sz="2000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IE" sz="2000" b="1" i="1" smtClean="0">
                            <a:latin typeface="Cambria Math"/>
                          </a:rPr>
                          <m:t>−</m:t>
                        </m:r>
                        <m:r>
                          <a:rPr lang="en-IE" sz="2000" b="1" i="1" smtClean="0">
                            <a:latin typeface="Cambria Math"/>
                          </a:rPr>
                          <m:t>𝒋</m:t>
                        </m:r>
                      </m:e>
                    </m:d>
                  </m:oMath>
                </a14:m>
                <a:endParaRPr lang="en-IE" sz="2000" b="1" dirty="0" smtClean="0"/>
              </a:p>
              <a:p>
                <a:pPr marL="285750" indent="-2857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IE" sz="20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IE" sz="2000" b="1" i="1">
                            <a:latin typeface="Cambria Math"/>
                          </a:rPr>
                          <m:t>𝑽</m:t>
                        </m:r>
                      </m:e>
                      <m:sub>
                        <m:r>
                          <a:rPr lang="en-IE" sz="2000" b="1" i="1">
                            <a:latin typeface="Cambria Math"/>
                          </a:rPr>
                          <m:t>𝒘𝒎</m:t>
                        </m:r>
                      </m:sub>
                    </m:sSub>
                  </m:oMath>
                </a14:m>
                <a:r>
                  <a:rPr lang="en-IE" sz="2000" b="1" dirty="0"/>
                  <a:t>=</a:t>
                </a:r>
                <a14:m>
                  <m:oMath xmlns:m="http://schemas.openxmlformats.org/officeDocument/2006/math">
                    <m:r>
                      <a:rPr lang="en-IE" sz="2000" i="1">
                        <a:latin typeface="Cambria Math"/>
                      </a:rPr>
                      <m:t>𝑥</m:t>
                    </m:r>
                    <m:r>
                      <a:rPr lang="en-IE" sz="2000" i="1">
                        <a:latin typeface="Cambria Math"/>
                      </a:rPr>
                      <m:t> </m:t>
                    </m:r>
                    <m:r>
                      <a:rPr lang="en-IE" sz="2000" b="1" i="1">
                        <a:latin typeface="Cambria Math"/>
                      </a:rPr>
                      <m:t>𝒊</m:t>
                    </m:r>
                    <m:r>
                      <a:rPr lang="en-IE" sz="2000" i="1"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en-IE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IE" sz="2000" b="0" i="1" smtClean="0">
                            <a:latin typeface="Cambria Math"/>
                          </a:rPr>
                          <m:t>𝑦</m:t>
                        </m:r>
                        <m:r>
                          <a:rPr lang="en-IE" sz="2000" b="0" i="1" smtClean="0">
                            <a:latin typeface="Cambria Math"/>
                          </a:rPr>
                          <m:t>+1</m:t>
                        </m:r>
                      </m:e>
                    </m:d>
                    <m:r>
                      <a:rPr lang="en-IE" sz="2000" b="1" i="1">
                        <a:latin typeface="Cambria Math"/>
                      </a:rPr>
                      <m:t>𝒋</m:t>
                    </m:r>
                  </m:oMath>
                </a14:m>
                <a:endParaRPr lang="en-IE" sz="2000" b="1" dirty="0" smtClean="0"/>
              </a:p>
              <a:p>
                <a:pPr/>
                <a:r>
                  <a:rPr lang="en-IE" sz="2000" dirty="0" smtClean="0"/>
                  <a:t>But since apparent wind is from South West the </a:t>
                </a:r>
                <a:r>
                  <a:rPr lang="en-IE" sz="2000" dirty="0" err="1" smtClean="0"/>
                  <a:t>i</a:t>
                </a:r>
                <a:r>
                  <a:rPr lang="en-IE" sz="2000" dirty="0" smtClean="0"/>
                  <a:t> and j components must be equal.</a:t>
                </a:r>
              </a:p>
              <a:p>
                <a:pPr/>
                <a:r>
                  <a:rPr lang="en-IE" sz="2000" dirty="0" smtClean="0"/>
                  <a:t>So </a:t>
                </a:r>
                <a14:m>
                  <m:oMath xmlns:m="http://schemas.openxmlformats.org/officeDocument/2006/math">
                    <m:r>
                      <a:rPr lang="en-IE" sz="2000" b="0" i="1" smtClean="0">
                        <a:latin typeface="Cambria Math"/>
                      </a:rPr>
                      <m:t>𝑥</m:t>
                    </m:r>
                    <m:r>
                      <a:rPr lang="en-IE" sz="2000" b="1" i="0" smtClean="0">
                        <a:latin typeface="Cambria Math"/>
                      </a:rPr>
                      <m:t>=</m:t>
                    </m:r>
                    <m:r>
                      <a:rPr lang="en-IE" sz="2000" i="1">
                        <a:latin typeface="Cambria Math"/>
                      </a:rPr>
                      <m:t>𝑦</m:t>
                    </m:r>
                    <m:r>
                      <a:rPr lang="en-IE" sz="2000" i="1">
                        <a:latin typeface="Cambria Math"/>
                      </a:rPr>
                      <m:t>+1</m:t>
                    </m:r>
                  </m:oMath>
                </a14:m>
                <a:r>
                  <a:rPr lang="en-IE" sz="2000" b="1" dirty="0" smtClean="0"/>
                  <a:t>  Equation1</a:t>
                </a:r>
                <a:endParaRPr lang="en-IE" sz="2000" b="1" dirty="0"/>
              </a:p>
            </p:txBody>
          </p:sp>
        </mc:Choice>
        <mc:Fallback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9264" y="542818"/>
                <a:ext cx="6414736" cy="2246769"/>
              </a:xfrm>
              <a:prstGeom prst="rect">
                <a:avLst/>
              </a:prstGeom>
              <a:blipFill rotWithShape="1">
                <a:blip r:embed="rId3"/>
                <a:stretch>
                  <a:fillRect l="-1046" t="-542" b="-3794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ctangle 17"/>
              <p:cNvSpPr/>
              <p:nvPr/>
            </p:nvSpPr>
            <p:spPr>
              <a:xfrm>
                <a:off x="1608507" y="891275"/>
                <a:ext cx="112075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E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IE" b="1" i="1">
                              <a:latin typeface="Cambria Math"/>
                            </a:rPr>
                            <m:t>𝑽</m:t>
                          </m:r>
                        </m:e>
                        <m:sub>
                          <m:r>
                            <a:rPr lang="en-IE" b="1" i="1">
                              <a:latin typeface="Cambria Math"/>
                            </a:rPr>
                            <m:t>𝒎</m:t>
                          </m:r>
                        </m:sub>
                      </m:sSub>
                      <m:r>
                        <a:rPr lang="en-IE" i="1">
                          <a:latin typeface="Cambria Math"/>
                        </a:rPr>
                        <m:t>=</m:t>
                      </m:r>
                      <m:r>
                        <a:rPr lang="en-IE" i="1" smtClean="0">
                          <a:latin typeface="Cambria Math"/>
                        </a:rPr>
                        <m:t>−</m:t>
                      </m:r>
                      <m:r>
                        <a:rPr lang="en-IE" b="1" i="1">
                          <a:latin typeface="Cambria Math"/>
                        </a:rPr>
                        <m:t>𝒋</m:t>
                      </m:r>
                    </m:oMath>
                  </m:oMathPara>
                </a14:m>
                <a:endParaRPr lang="en-IE" b="1" dirty="0"/>
              </a:p>
            </p:txBody>
          </p:sp>
        </mc:Choice>
        <mc:Fallback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8507" y="891275"/>
                <a:ext cx="1120756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18"/>
              <p:cNvSpPr/>
              <p:nvPr/>
            </p:nvSpPr>
            <p:spPr>
              <a:xfrm>
                <a:off x="2168886" y="2629268"/>
                <a:ext cx="6867610" cy="22467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IE" sz="20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IE" sz="2000" b="1" i="1">
                            <a:latin typeface="Cambria Math"/>
                          </a:rPr>
                          <m:t>𝑽</m:t>
                        </m:r>
                      </m:e>
                      <m:sub>
                        <m:r>
                          <a:rPr lang="en-IE" sz="2000" b="1" i="1">
                            <a:latin typeface="Cambria Math"/>
                          </a:rPr>
                          <m:t>𝒘</m:t>
                        </m:r>
                      </m:sub>
                    </m:sSub>
                    <m:r>
                      <a:rPr lang="en-IE" sz="2000" i="1">
                        <a:latin typeface="Cambria Math"/>
                      </a:rPr>
                      <m:t>=</m:t>
                    </m:r>
                    <m:r>
                      <a:rPr lang="en-IE" sz="2000" i="1">
                        <a:latin typeface="Cambria Math"/>
                      </a:rPr>
                      <m:t>𝑥</m:t>
                    </m:r>
                    <m:r>
                      <a:rPr lang="en-IE" sz="2000" i="1">
                        <a:latin typeface="Cambria Math"/>
                      </a:rPr>
                      <m:t> </m:t>
                    </m:r>
                    <m:r>
                      <a:rPr lang="en-IE" sz="2000" b="1" i="1">
                        <a:latin typeface="Cambria Math"/>
                      </a:rPr>
                      <m:t>𝒊</m:t>
                    </m:r>
                    <m:r>
                      <a:rPr lang="en-IE" sz="2000" i="1">
                        <a:latin typeface="Cambria Math"/>
                      </a:rPr>
                      <m:t>+</m:t>
                    </m:r>
                    <m:r>
                      <a:rPr lang="en-IE" sz="2000" i="1">
                        <a:latin typeface="Cambria Math"/>
                      </a:rPr>
                      <m:t>𝑦</m:t>
                    </m:r>
                    <m:r>
                      <a:rPr lang="en-IE" sz="2000" i="1">
                        <a:latin typeface="Cambria Math"/>
                      </a:rPr>
                      <m:t> </m:t>
                    </m:r>
                    <m:r>
                      <a:rPr lang="en-IE" sz="2000" b="1" i="1">
                        <a:latin typeface="Cambria Math"/>
                      </a:rPr>
                      <m:t>𝒋</m:t>
                    </m:r>
                  </m:oMath>
                </a14:m>
                <a:endParaRPr lang="en-IE" sz="2000" b="1" dirty="0"/>
              </a:p>
              <a:p>
                <a:pPr marL="285750" indent="-2857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IE" sz="20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IE" sz="2000" b="1" i="1">
                            <a:latin typeface="Cambria Math"/>
                          </a:rPr>
                          <m:t>𝑽</m:t>
                        </m:r>
                      </m:e>
                      <m:sub>
                        <m:r>
                          <a:rPr lang="en-IE" sz="2000" b="1" i="1">
                            <a:latin typeface="Cambria Math"/>
                          </a:rPr>
                          <m:t>𝒘𝒎</m:t>
                        </m:r>
                      </m:sub>
                    </m:sSub>
                  </m:oMath>
                </a14:m>
                <a:r>
                  <a:rPr lang="en-IE" sz="2000" b="1" dirty="0"/>
                  <a:t>=</a:t>
                </a:r>
                <a:r>
                  <a:rPr lang="en-IE" sz="2000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E" sz="20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IE" sz="2000" b="1" i="1">
                            <a:latin typeface="Cambria Math"/>
                          </a:rPr>
                          <m:t>𝑽</m:t>
                        </m:r>
                      </m:e>
                      <m:sub>
                        <m:r>
                          <a:rPr lang="en-IE" sz="2000" b="1" i="1">
                            <a:latin typeface="Cambria Math"/>
                          </a:rPr>
                          <m:t>𝒘</m:t>
                        </m:r>
                      </m:sub>
                    </m:sSub>
                  </m:oMath>
                </a14:m>
                <a:r>
                  <a:rPr lang="en-IE" sz="2000" b="1" dirty="0"/>
                  <a:t>-</a:t>
                </a:r>
                <a:r>
                  <a:rPr lang="en-IE" sz="2000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E" sz="20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IE" sz="2000" b="1" i="1">
                            <a:latin typeface="Cambria Math"/>
                          </a:rPr>
                          <m:t>𝑽</m:t>
                        </m:r>
                      </m:e>
                      <m:sub>
                        <m:r>
                          <a:rPr lang="en-IE" sz="2000" b="1" i="1">
                            <a:latin typeface="Cambria Math"/>
                          </a:rPr>
                          <m:t>𝒎</m:t>
                        </m:r>
                      </m:sub>
                    </m:sSub>
                  </m:oMath>
                </a14:m>
                <a:endParaRPr lang="en-IE" sz="2000" b="1" dirty="0"/>
              </a:p>
              <a:p>
                <a:pPr marL="285750" indent="-2857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IE" sz="20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IE" sz="2000" b="1" i="1">
                            <a:latin typeface="Cambria Math"/>
                          </a:rPr>
                          <m:t>𝑽</m:t>
                        </m:r>
                      </m:e>
                      <m:sub>
                        <m:r>
                          <a:rPr lang="en-IE" sz="2000" b="1" i="1">
                            <a:latin typeface="Cambria Math"/>
                          </a:rPr>
                          <m:t>𝒘𝒎</m:t>
                        </m:r>
                      </m:sub>
                    </m:sSub>
                  </m:oMath>
                </a14:m>
                <a:r>
                  <a:rPr lang="en-IE" sz="2000" b="1" dirty="0"/>
                  <a:t>=</a:t>
                </a:r>
                <a14:m>
                  <m:oMath xmlns:m="http://schemas.openxmlformats.org/officeDocument/2006/math">
                    <m:r>
                      <a:rPr lang="en-IE" sz="2000" i="1">
                        <a:latin typeface="Cambria Math"/>
                      </a:rPr>
                      <m:t>𝑥</m:t>
                    </m:r>
                    <m:r>
                      <a:rPr lang="en-IE" sz="2000" i="1">
                        <a:latin typeface="Cambria Math"/>
                      </a:rPr>
                      <m:t> </m:t>
                    </m:r>
                    <m:r>
                      <a:rPr lang="en-IE" sz="2000" b="1" i="1">
                        <a:latin typeface="Cambria Math"/>
                      </a:rPr>
                      <m:t>𝒊</m:t>
                    </m:r>
                    <m:r>
                      <a:rPr lang="en-IE" sz="2000" i="1">
                        <a:latin typeface="Cambria Math"/>
                      </a:rPr>
                      <m:t>+</m:t>
                    </m:r>
                    <m:r>
                      <a:rPr lang="en-IE" sz="2000" i="1">
                        <a:latin typeface="Cambria Math"/>
                      </a:rPr>
                      <m:t>𝑦</m:t>
                    </m:r>
                    <m:r>
                      <a:rPr lang="en-IE" sz="2000" i="1">
                        <a:latin typeface="Cambria Math"/>
                      </a:rPr>
                      <m:t> </m:t>
                    </m:r>
                    <m:r>
                      <a:rPr lang="en-IE" sz="2000" b="1" i="1">
                        <a:latin typeface="Cambria Math"/>
                      </a:rPr>
                      <m:t>𝒋</m:t>
                    </m:r>
                  </m:oMath>
                </a14:m>
                <a:r>
                  <a:rPr lang="en-IE" sz="2000" b="1" dirty="0"/>
                  <a:t>-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IE" sz="20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IE" sz="2000" b="1" i="1" smtClean="0">
                            <a:latin typeface="Cambria Math"/>
                          </a:rPr>
                          <m:t>𝟑</m:t>
                        </m:r>
                        <m:r>
                          <a:rPr lang="en-IE" sz="2000" b="1" i="1">
                            <a:latin typeface="Cambria Math"/>
                          </a:rPr>
                          <m:t>𝒋</m:t>
                        </m:r>
                      </m:e>
                    </m:d>
                  </m:oMath>
                </a14:m>
                <a:endParaRPr lang="en-IE" sz="2000" b="1" dirty="0"/>
              </a:p>
              <a:p>
                <a:pPr marL="285750" indent="-2857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IE" sz="20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IE" sz="2000" b="1" i="1">
                            <a:latin typeface="Cambria Math"/>
                          </a:rPr>
                          <m:t>𝑽</m:t>
                        </m:r>
                      </m:e>
                      <m:sub>
                        <m:r>
                          <a:rPr lang="en-IE" sz="2000" b="1" i="1">
                            <a:latin typeface="Cambria Math"/>
                          </a:rPr>
                          <m:t>𝒘𝒎</m:t>
                        </m:r>
                      </m:sub>
                    </m:sSub>
                  </m:oMath>
                </a14:m>
                <a:r>
                  <a:rPr lang="en-IE" sz="2000" b="1" dirty="0"/>
                  <a:t>=</a:t>
                </a:r>
                <a14:m>
                  <m:oMath xmlns:m="http://schemas.openxmlformats.org/officeDocument/2006/math">
                    <m:r>
                      <a:rPr lang="en-IE" sz="2000" i="1">
                        <a:latin typeface="Cambria Math"/>
                      </a:rPr>
                      <m:t>𝑥</m:t>
                    </m:r>
                    <m:r>
                      <a:rPr lang="en-IE" sz="2000" i="1">
                        <a:latin typeface="Cambria Math"/>
                      </a:rPr>
                      <m:t> </m:t>
                    </m:r>
                    <m:r>
                      <a:rPr lang="en-IE" sz="2000" b="1" i="1">
                        <a:latin typeface="Cambria Math"/>
                      </a:rPr>
                      <m:t>𝒊</m:t>
                    </m:r>
                    <m:r>
                      <a:rPr lang="en-IE" sz="2000" i="1"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en-IE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IE" sz="2000" i="1">
                            <a:latin typeface="Cambria Math"/>
                          </a:rPr>
                          <m:t>𝑦</m:t>
                        </m:r>
                        <m:r>
                          <a:rPr lang="en-IE" sz="2000" b="0" i="1" smtClean="0">
                            <a:latin typeface="Cambria Math"/>
                          </a:rPr>
                          <m:t>−3</m:t>
                        </m:r>
                      </m:e>
                    </m:d>
                    <m:r>
                      <a:rPr lang="en-IE" sz="2000" b="1" i="1">
                        <a:latin typeface="Cambria Math"/>
                      </a:rPr>
                      <m:t>𝒋</m:t>
                    </m:r>
                  </m:oMath>
                </a14:m>
                <a:endParaRPr lang="en-IE" sz="2000" b="1" dirty="0"/>
              </a:p>
              <a:p>
                <a:r>
                  <a:rPr lang="en-IE" sz="2000" dirty="0"/>
                  <a:t>But since apparent wind is from South West the </a:t>
                </a:r>
                <a:r>
                  <a:rPr lang="en-IE" sz="2000" dirty="0" err="1"/>
                  <a:t>i</a:t>
                </a:r>
                <a:r>
                  <a:rPr lang="en-IE" sz="2000" dirty="0"/>
                  <a:t> and j components must be </a:t>
                </a:r>
                <a:r>
                  <a:rPr lang="en-IE" sz="2000" dirty="0" smtClean="0"/>
                  <a:t>equal but opposite:</a:t>
                </a:r>
                <a:endParaRPr lang="en-IE" sz="2000" dirty="0"/>
              </a:p>
              <a:p>
                <a:r>
                  <a:rPr lang="en-IE" sz="2000" dirty="0"/>
                  <a:t>So </a:t>
                </a:r>
                <a14:m>
                  <m:oMath xmlns:m="http://schemas.openxmlformats.org/officeDocument/2006/math">
                    <m:r>
                      <a:rPr lang="en-IE" sz="2000" i="1">
                        <a:latin typeface="Cambria Math"/>
                      </a:rPr>
                      <m:t>𝑥</m:t>
                    </m:r>
                    <m:r>
                      <a:rPr lang="en-IE" sz="2000" b="1">
                        <a:latin typeface="Cambria Math"/>
                      </a:rPr>
                      <m:t>=</m:t>
                    </m:r>
                    <m:r>
                      <a:rPr lang="en-IE" sz="2000" b="0" i="1" smtClean="0">
                        <a:latin typeface="Cambria Math"/>
                      </a:rPr>
                      <m:t>−(</m:t>
                    </m:r>
                    <m:r>
                      <a:rPr lang="en-IE" sz="2000" i="1">
                        <a:latin typeface="Cambria Math"/>
                      </a:rPr>
                      <m:t>𝑦</m:t>
                    </m:r>
                    <m:r>
                      <a:rPr lang="en-IE" sz="2000" b="0" i="1" smtClean="0">
                        <a:latin typeface="Cambria Math"/>
                      </a:rPr>
                      <m:t>−3</m:t>
                    </m:r>
                  </m:oMath>
                </a14:m>
                <a:r>
                  <a:rPr lang="en-IE" sz="2000" b="1" dirty="0" smtClean="0"/>
                  <a:t>) so  </a:t>
                </a:r>
                <a14:m>
                  <m:oMath xmlns:m="http://schemas.openxmlformats.org/officeDocument/2006/math">
                    <m:r>
                      <a:rPr lang="en-IE" sz="2000" i="1">
                        <a:latin typeface="Cambria Math"/>
                      </a:rPr>
                      <m:t>𝑥</m:t>
                    </m:r>
                    <m:r>
                      <a:rPr lang="en-IE" sz="2000" b="1">
                        <a:latin typeface="Cambria Math"/>
                      </a:rPr>
                      <m:t>=</m:t>
                    </m:r>
                    <m:r>
                      <a:rPr lang="en-IE" sz="2000" i="1" smtClean="0">
                        <a:latin typeface="Cambria Math"/>
                      </a:rPr>
                      <m:t>3</m:t>
                    </m:r>
                    <m:r>
                      <a:rPr lang="en-IE" sz="2000" b="0" i="1" smtClean="0">
                        <a:latin typeface="Cambria Math"/>
                      </a:rPr>
                      <m:t>−</m:t>
                    </m:r>
                    <m:r>
                      <a:rPr lang="en-IE" sz="2000" b="0" i="1" smtClean="0">
                        <a:latin typeface="Cambria Math"/>
                      </a:rPr>
                      <m:t>𝑦</m:t>
                    </m:r>
                    <m:r>
                      <a:rPr lang="en-IE" sz="2000" b="0" i="1" smtClean="0">
                        <a:latin typeface="Cambria Math"/>
                      </a:rPr>
                      <m:t>   </m:t>
                    </m:r>
                  </m:oMath>
                </a14:m>
                <a:r>
                  <a:rPr lang="en-IE" sz="2000" b="1" dirty="0" smtClean="0"/>
                  <a:t>Equation2. Solve </a:t>
                </a:r>
                <a:r>
                  <a:rPr lang="en-IE" sz="2000" b="1" dirty="0" err="1" smtClean="0"/>
                  <a:t>sim</a:t>
                </a:r>
                <a:r>
                  <a:rPr lang="en-IE" sz="2000" b="1" dirty="0" smtClean="0"/>
                  <a:t> eq.</a:t>
                </a:r>
                <a:endParaRPr lang="en-IE" sz="2000" b="1" dirty="0"/>
              </a:p>
            </p:txBody>
          </p:sp>
        </mc:Choice>
        <mc:Fallback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8886" y="2629268"/>
                <a:ext cx="6867610" cy="2246769"/>
              </a:xfrm>
              <a:prstGeom prst="rect">
                <a:avLst/>
              </a:prstGeom>
              <a:blipFill rotWithShape="1">
                <a:blip r:embed="rId5"/>
                <a:stretch>
                  <a:fillRect l="-977" t="-542" b="-3794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/>
          <p:cNvCxnSpPr/>
          <p:nvPr/>
        </p:nvCxnSpPr>
        <p:spPr>
          <a:xfrm>
            <a:off x="7927" y="3029794"/>
            <a:ext cx="882613" cy="7124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1032341" y="3656452"/>
            <a:ext cx="0" cy="5001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ectangle 21"/>
              <p:cNvSpPr/>
              <p:nvPr/>
            </p:nvSpPr>
            <p:spPr>
              <a:xfrm>
                <a:off x="242234" y="3016707"/>
                <a:ext cx="68954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E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IE" b="1" i="1" smtClean="0">
                              <a:latin typeface="Cambria Math"/>
                            </a:rPr>
                            <m:t>𝑽</m:t>
                          </m:r>
                        </m:e>
                        <m:sub>
                          <m:r>
                            <a:rPr lang="en-IE" b="1" i="1" smtClean="0">
                              <a:latin typeface="Cambria Math"/>
                            </a:rPr>
                            <m:t>𝒘𝒎</m:t>
                          </m:r>
                        </m:sub>
                      </m:sSub>
                    </m:oMath>
                  </m:oMathPara>
                </a14:m>
                <a:endParaRPr lang="en-IE" b="1" dirty="0"/>
              </a:p>
            </p:txBody>
          </p:sp>
        </mc:Choice>
        <mc:Fallback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234" y="3016707"/>
                <a:ext cx="689548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ctangle 22"/>
              <p:cNvSpPr/>
              <p:nvPr/>
            </p:nvSpPr>
            <p:spPr>
              <a:xfrm>
                <a:off x="1174474" y="3388092"/>
                <a:ext cx="112716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E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IE" b="1" i="1">
                              <a:latin typeface="Cambria Math"/>
                            </a:rPr>
                            <m:t>𝑽</m:t>
                          </m:r>
                        </m:e>
                        <m:sub>
                          <m:r>
                            <a:rPr lang="en-IE" b="1" i="1">
                              <a:latin typeface="Cambria Math"/>
                            </a:rPr>
                            <m:t>𝒎</m:t>
                          </m:r>
                        </m:sub>
                      </m:sSub>
                      <m:r>
                        <a:rPr lang="en-IE" i="1">
                          <a:latin typeface="Cambria Math"/>
                        </a:rPr>
                        <m:t>=</m:t>
                      </m:r>
                      <m:r>
                        <a:rPr lang="en-IE" b="0" i="1" smtClean="0">
                          <a:latin typeface="Cambria Math"/>
                        </a:rPr>
                        <m:t>3 </m:t>
                      </m:r>
                      <m:r>
                        <a:rPr lang="en-IE" b="1" i="1">
                          <a:latin typeface="Cambria Math"/>
                        </a:rPr>
                        <m:t>𝒋</m:t>
                      </m:r>
                    </m:oMath>
                  </m:oMathPara>
                </a14:m>
                <a:endParaRPr lang="en-IE" b="1" dirty="0"/>
              </a:p>
            </p:txBody>
          </p:sp>
        </mc:Choice>
        <mc:Fallback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4474" y="3388092"/>
                <a:ext cx="1127168" cy="369332"/>
              </a:xfrm>
              <a:prstGeom prst="rect">
                <a:avLst/>
              </a:prstGeom>
              <a:blipFill rotWithShape="1">
                <a:blip r:embed="rId7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Rectangle 26"/>
              <p:cNvSpPr/>
              <p:nvPr/>
            </p:nvSpPr>
            <p:spPr>
              <a:xfrm>
                <a:off x="274081" y="4876037"/>
                <a:ext cx="8784974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IE" i="1" smtClean="0">
                        <a:latin typeface="Cambria Math"/>
                      </a:rPr>
                      <m:t>3</m:t>
                    </m:r>
                    <m:r>
                      <a:rPr lang="en-IE" b="0" i="1" smtClean="0">
                        <a:latin typeface="Cambria Math"/>
                      </a:rPr>
                      <m:t>−</m:t>
                    </m:r>
                    <m:r>
                      <a:rPr lang="en-IE" b="0" i="1" smtClean="0">
                        <a:latin typeface="Cambria Math"/>
                      </a:rPr>
                      <m:t>𝑦</m:t>
                    </m:r>
                    <m:r>
                      <a:rPr lang="en-IE" b="0" i="1" smtClean="0">
                        <a:latin typeface="Cambria Math"/>
                      </a:rPr>
                      <m:t>=</m:t>
                    </m:r>
                    <m:r>
                      <a:rPr lang="en-IE" i="1">
                        <a:latin typeface="Cambria Math"/>
                      </a:rPr>
                      <m:t>𝑦</m:t>
                    </m:r>
                    <m:r>
                      <a:rPr lang="en-IE" i="1">
                        <a:latin typeface="Cambria Math"/>
                      </a:rPr>
                      <m:t>+1</m:t>
                    </m:r>
                  </m:oMath>
                </a14:m>
                <a:r>
                  <a:rPr lang="en-IE" b="1" dirty="0"/>
                  <a:t> </a:t>
                </a:r>
                <a:endParaRPr lang="en-IE" b="1" i="1" dirty="0" smtClean="0">
                  <a:latin typeface="Cambria Math"/>
                </a:endParaRPr>
              </a:p>
              <a:p>
                <a:pPr marL="285750" indent="-2857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IE" b="0" i="1" smtClean="0">
                        <a:latin typeface="Cambria Math"/>
                      </a:rPr>
                      <m:t>2=2</m:t>
                    </m:r>
                    <m:r>
                      <a:rPr lang="en-IE" b="0" i="1" smtClean="0">
                        <a:latin typeface="Cambria Math"/>
                      </a:rPr>
                      <m:t>𝑦</m:t>
                    </m:r>
                  </m:oMath>
                </a14:m>
                <a:r>
                  <a:rPr lang="en-IE" dirty="0" smtClean="0"/>
                  <a:t> so y=1</a:t>
                </a:r>
                <a:endParaRPr lang="en-IE" dirty="0"/>
              </a:p>
              <a:p>
                <a:pPr marL="285750" indent="-2857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IE" b="1" i="1" smtClean="0">
                        <a:latin typeface="Cambria Math"/>
                      </a:rPr>
                      <m:t>𝑺𝒖𝒃</m:t>
                    </m:r>
                    <m:r>
                      <a:rPr lang="en-IE" b="1" i="1" smtClean="0">
                        <a:latin typeface="Cambria Math"/>
                      </a:rPr>
                      <m:t> </m:t>
                    </m:r>
                    <m:r>
                      <a:rPr lang="en-IE" b="1" i="1" smtClean="0">
                        <a:latin typeface="Cambria Math"/>
                      </a:rPr>
                      <m:t>𝒊𝒏</m:t>
                    </m:r>
                    <m:r>
                      <a:rPr lang="en-IE" b="1" i="1" smtClean="0">
                        <a:latin typeface="Cambria Math"/>
                      </a:rPr>
                      <m:t> </m:t>
                    </m:r>
                    <m:r>
                      <a:rPr lang="en-IE" b="1" i="1" smtClean="0">
                        <a:latin typeface="Cambria Math"/>
                      </a:rPr>
                      <m:t>𝑬𝒒</m:t>
                    </m:r>
                    <m:r>
                      <a:rPr lang="en-IE" b="1" i="1" smtClean="0">
                        <a:latin typeface="Cambria Math"/>
                      </a:rPr>
                      <m:t>.</m:t>
                    </m:r>
                    <m:r>
                      <a:rPr lang="en-IE" b="1" i="1" smtClean="0">
                        <a:latin typeface="Cambria Math"/>
                      </a:rPr>
                      <m:t>𝟐</m:t>
                    </m:r>
                    <m:r>
                      <a:rPr lang="en-IE" b="1" i="1" smtClean="0">
                        <a:latin typeface="Cambria Math"/>
                      </a:rPr>
                      <m:t>       </m:t>
                    </m:r>
                    <m:r>
                      <a:rPr lang="en-IE" b="0" i="1" smtClean="0">
                        <a:latin typeface="Cambria Math"/>
                      </a:rPr>
                      <m:t>𝑥</m:t>
                    </m:r>
                    <m:r>
                      <a:rPr lang="en-IE" b="0" i="1" smtClean="0">
                        <a:latin typeface="Cambria Math"/>
                      </a:rPr>
                      <m:t>=3−1=2</m:t>
                    </m:r>
                  </m:oMath>
                </a14:m>
                <a:endParaRPr lang="en-IE" dirty="0"/>
              </a:p>
              <a:p>
                <a:pPr marL="285750" indent="-2857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IE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IE" b="1" i="1">
                            <a:latin typeface="Cambria Math"/>
                          </a:rPr>
                          <m:t>𝑽</m:t>
                        </m:r>
                      </m:e>
                      <m:sub>
                        <m:r>
                          <a:rPr lang="en-IE" b="1" i="1" smtClean="0">
                            <a:latin typeface="Cambria Math"/>
                          </a:rPr>
                          <m:t>𝒘</m:t>
                        </m:r>
                      </m:sub>
                    </m:sSub>
                  </m:oMath>
                </a14:m>
                <a:r>
                  <a:rPr lang="en-IE" b="1" dirty="0"/>
                  <a:t>=</a:t>
                </a:r>
                <a14:m>
                  <m:oMath xmlns:m="http://schemas.openxmlformats.org/officeDocument/2006/math">
                    <m:r>
                      <a:rPr lang="en-IE" b="0" i="1" smtClean="0">
                        <a:latin typeface="Cambria Math"/>
                      </a:rPr>
                      <m:t>2</m:t>
                    </m:r>
                    <m:r>
                      <a:rPr lang="en-IE" i="1">
                        <a:latin typeface="Cambria Math"/>
                      </a:rPr>
                      <m:t> </m:t>
                    </m:r>
                    <m:r>
                      <a:rPr lang="en-IE" b="1" i="1">
                        <a:latin typeface="Cambria Math"/>
                      </a:rPr>
                      <m:t>𝒊</m:t>
                    </m:r>
                    <m:r>
                      <a:rPr lang="en-IE" i="1">
                        <a:latin typeface="Cambria Math"/>
                      </a:rPr>
                      <m:t>+</m:t>
                    </m:r>
                    <m:r>
                      <a:rPr lang="en-IE" b="0" i="1" smtClean="0">
                        <a:latin typeface="Cambria Math"/>
                      </a:rPr>
                      <m:t>1 </m:t>
                    </m:r>
                    <m:r>
                      <a:rPr lang="en-IE" b="1" i="1">
                        <a:latin typeface="Cambria Math"/>
                      </a:rPr>
                      <m:t>𝒋</m:t>
                    </m:r>
                  </m:oMath>
                </a14:m>
                <a:endParaRPr lang="en-IE" b="1" dirty="0"/>
              </a:p>
            </p:txBody>
          </p:sp>
        </mc:Choice>
        <mc:Fallback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081" y="4876037"/>
                <a:ext cx="8784974" cy="1200329"/>
              </a:xfrm>
              <a:prstGeom prst="rect">
                <a:avLst/>
              </a:prstGeom>
              <a:blipFill rotWithShape="1">
                <a:blip r:embed="rId8"/>
                <a:stretch>
                  <a:fillRect l="-486" t="-508" b="-7107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2493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179388" y="-100013"/>
            <a:ext cx="8229600" cy="1143001"/>
          </a:xfrm>
        </p:spPr>
        <p:txBody>
          <a:bodyPr/>
          <a:lstStyle/>
          <a:p>
            <a:pPr algn="l"/>
            <a:r>
              <a:rPr lang="en-IE" altLang="en-US" u="sng" smtClean="0"/>
              <a:t>Introduction to Relative Velocity</a:t>
            </a:r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0" y="908721"/>
            <a:ext cx="8892480" cy="1656184"/>
          </a:xfrm>
          <a:blipFill rotWithShape="1">
            <a:blip r:embed="rId2"/>
            <a:stretch>
              <a:fillRect l="-1165" t="-3309" b="-3676"/>
            </a:stretch>
          </a:blipFill>
          <a:extLst/>
        </p:spPr>
        <p:txBody>
          <a:bodyPr/>
          <a:lstStyle/>
          <a:p>
            <a:pPr>
              <a:defRPr/>
            </a:pPr>
            <a:r>
              <a:rPr lang="en-IE">
                <a:noFill/>
              </a:rPr>
              <a:t> </a:t>
            </a:r>
          </a:p>
        </p:txBody>
      </p:sp>
      <p:sp>
        <p:nvSpPr>
          <p:cNvPr id="53252" name="Title 1"/>
          <p:cNvSpPr txBox="1">
            <a:spLocks/>
          </p:cNvSpPr>
          <p:nvPr/>
        </p:nvSpPr>
        <p:spPr bwMode="auto">
          <a:xfrm>
            <a:off x="80963" y="2578100"/>
            <a:ext cx="82296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r>
              <a:rPr lang="en-IE" altLang="en-US" sz="3200" u="sng">
                <a:latin typeface="Calibri" pitchFamily="34" charset="0"/>
              </a:rPr>
              <a:t>One Dimension: Page 50 Q2. (hwk/cwk q1,3,4)</a:t>
            </a:r>
          </a:p>
        </p:txBody>
      </p:sp>
      <p:pic>
        <p:nvPicPr>
          <p:cNvPr id="5325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3644900"/>
            <a:ext cx="4876800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19" y="-77870"/>
            <a:ext cx="8784976" cy="620688"/>
          </a:xfrm>
        </p:spPr>
        <p:txBody>
          <a:bodyPr/>
          <a:lstStyle/>
          <a:p>
            <a:r>
              <a:rPr lang="en-IE" sz="4000" u="sng" dirty="0" smtClean="0"/>
              <a:t>Winds and Apparent </a:t>
            </a:r>
            <a:r>
              <a:rPr lang="en-IE" sz="4000" u="sng" dirty="0" smtClean="0"/>
              <a:t>Winds Q2 Ex4E</a:t>
            </a:r>
            <a:endParaRPr lang="en-IE" sz="4000" u="sng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714532" y="860165"/>
            <a:ext cx="635617" cy="5989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1506814" y="889138"/>
            <a:ext cx="0" cy="5409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400215" y="1094847"/>
                <a:ext cx="628634" cy="3955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E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IE" b="1" i="1" smtClean="0">
                              <a:latin typeface="Cambria Math"/>
                            </a:rPr>
                            <m:t>𝑽</m:t>
                          </m:r>
                        </m:e>
                        <m:sub>
                          <m:r>
                            <a:rPr lang="en-IE" b="1" i="1" smtClean="0">
                              <a:latin typeface="Cambria Math"/>
                            </a:rPr>
                            <m:t>𝒘𝒇</m:t>
                          </m:r>
                        </m:sub>
                      </m:sSub>
                    </m:oMath>
                  </m:oMathPara>
                </a14:m>
                <a:endParaRPr lang="en-IE" b="1" dirty="0"/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215" y="1094847"/>
                <a:ext cx="628634" cy="395558"/>
              </a:xfrm>
              <a:prstGeom prst="rect">
                <a:avLst/>
              </a:prstGeom>
              <a:blipFill rotWithShape="1">
                <a:blip r:embed="rId2"/>
                <a:stretch>
                  <a:fillRect b="-10938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/>
              <p:cNvSpPr/>
              <p:nvPr/>
            </p:nvSpPr>
            <p:spPr>
              <a:xfrm>
                <a:off x="2729264" y="542818"/>
                <a:ext cx="6414736" cy="23341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IE" sz="20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IE" sz="2000" b="1" i="1" smtClean="0">
                            <a:latin typeface="Cambria Math"/>
                          </a:rPr>
                          <m:t>𝑽</m:t>
                        </m:r>
                      </m:e>
                      <m:sub>
                        <m:r>
                          <a:rPr lang="en-IE" sz="2000" b="1" i="1" smtClean="0">
                            <a:latin typeface="Cambria Math"/>
                          </a:rPr>
                          <m:t>𝒘</m:t>
                        </m:r>
                      </m:sub>
                    </m:sSub>
                    <m:r>
                      <a:rPr lang="en-IE" sz="2000" b="0" i="1" smtClean="0">
                        <a:latin typeface="Cambria Math"/>
                      </a:rPr>
                      <m:t>=</m:t>
                    </m:r>
                    <m:r>
                      <a:rPr lang="en-IE" sz="2000" b="0" i="1" smtClean="0">
                        <a:latin typeface="Cambria Math"/>
                      </a:rPr>
                      <m:t>𝑥</m:t>
                    </m:r>
                    <m:r>
                      <a:rPr lang="en-IE" sz="2000" b="0" i="1" smtClean="0">
                        <a:latin typeface="Cambria Math"/>
                      </a:rPr>
                      <m:t> </m:t>
                    </m:r>
                    <m:r>
                      <a:rPr lang="en-IE" sz="2000" b="1" i="1" smtClean="0">
                        <a:latin typeface="Cambria Math"/>
                      </a:rPr>
                      <m:t>𝒊</m:t>
                    </m:r>
                    <m:r>
                      <a:rPr lang="en-IE" sz="2000" b="0" i="1" smtClean="0">
                        <a:latin typeface="Cambria Math"/>
                      </a:rPr>
                      <m:t>+</m:t>
                    </m:r>
                    <m:r>
                      <a:rPr lang="en-IE" sz="2000" b="0" i="1" smtClean="0">
                        <a:latin typeface="Cambria Math"/>
                      </a:rPr>
                      <m:t>𝑦</m:t>
                    </m:r>
                    <m:r>
                      <a:rPr lang="en-IE" sz="2000" b="0" i="1" smtClean="0">
                        <a:latin typeface="Cambria Math"/>
                      </a:rPr>
                      <m:t> </m:t>
                    </m:r>
                    <m:r>
                      <a:rPr lang="en-IE" sz="2000" b="1" i="1" smtClean="0">
                        <a:latin typeface="Cambria Math"/>
                      </a:rPr>
                      <m:t>𝒋</m:t>
                    </m:r>
                  </m:oMath>
                </a14:m>
                <a:endParaRPr lang="en-IE" sz="2000" b="1" dirty="0" smtClean="0"/>
              </a:p>
              <a:p>
                <a:pPr marL="285750" indent="-2857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IE" sz="20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IE" sz="2000" b="1" i="1">
                            <a:latin typeface="Cambria Math"/>
                          </a:rPr>
                          <m:t>𝑽</m:t>
                        </m:r>
                      </m:e>
                      <m:sub>
                        <m:r>
                          <a:rPr lang="en-IE" sz="2000" b="1" i="1">
                            <a:latin typeface="Cambria Math"/>
                          </a:rPr>
                          <m:t>𝒘</m:t>
                        </m:r>
                        <m:r>
                          <a:rPr lang="en-IE" sz="2000" b="1" i="1" smtClean="0">
                            <a:latin typeface="Cambria Math"/>
                          </a:rPr>
                          <m:t>𝒇</m:t>
                        </m:r>
                      </m:sub>
                    </m:sSub>
                  </m:oMath>
                </a14:m>
                <a:r>
                  <a:rPr lang="en-IE" sz="2000" b="1" dirty="0" smtClean="0"/>
                  <a:t>=</a:t>
                </a:r>
                <a:r>
                  <a:rPr lang="en-IE" sz="2000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E" sz="20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IE" sz="2000" b="1" i="1">
                            <a:latin typeface="Cambria Math"/>
                          </a:rPr>
                          <m:t>𝑽</m:t>
                        </m:r>
                      </m:e>
                      <m:sub>
                        <m:r>
                          <a:rPr lang="en-IE" sz="2000" b="1" i="1" smtClean="0">
                            <a:latin typeface="Cambria Math"/>
                          </a:rPr>
                          <m:t>𝒇</m:t>
                        </m:r>
                      </m:sub>
                    </m:sSub>
                  </m:oMath>
                </a14:m>
                <a:r>
                  <a:rPr lang="en-IE" sz="2000" b="1" dirty="0" smtClean="0"/>
                  <a:t>-</a:t>
                </a:r>
                <a:r>
                  <a:rPr lang="en-IE" sz="2000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E" sz="20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IE" sz="2000" b="1" i="1">
                            <a:latin typeface="Cambria Math"/>
                          </a:rPr>
                          <m:t>𝑽</m:t>
                        </m:r>
                      </m:e>
                      <m:sub>
                        <m:r>
                          <a:rPr lang="en-IE" sz="2000" b="1" i="1">
                            <a:latin typeface="Cambria Math"/>
                          </a:rPr>
                          <m:t>𝒎</m:t>
                        </m:r>
                      </m:sub>
                    </m:sSub>
                  </m:oMath>
                </a14:m>
                <a:endParaRPr lang="en-IE" sz="2000" b="1" dirty="0" smtClean="0"/>
              </a:p>
              <a:p>
                <a:pPr marL="285750" indent="-2857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IE" sz="20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IE" sz="2000" b="1" i="1">
                            <a:latin typeface="Cambria Math"/>
                          </a:rPr>
                          <m:t>𝑽</m:t>
                        </m:r>
                      </m:e>
                      <m:sub>
                        <m:r>
                          <a:rPr lang="en-IE" sz="2000" b="1" i="1">
                            <a:latin typeface="Cambria Math"/>
                          </a:rPr>
                          <m:t>𝒘</m:t>
                        </m:r>
                        <m:r>
                          <a:rPr lang="en-IE" sz="2000" b="1" i="1" smtClean="0">
                            <a:latin typeface="Cambria Math"/>
                          </a:rPr>
                          <m:t>𝒇</m:t>
                        </m:r>
                      </m:sub>
                    </m:sSub>
                  </m:oMath>
                </a14:m>
                <a:r>
                  <a:rPr lang="en-IE" sz="2000" b="1" dirty="0"/>
                  <a:t>=</a:t>
                </a:r>
                <a14:m>
                  <m:oMath xmlns:m="http://schemas.openxmlformats.org/officeDocument/2006/math">
                    <m:r>
                      <a:rPr lang="en-IE" sz="2000" i="1">
                        <a:latin typeface="Cambria Math"/>
                      </a:rPr>
                      <m:t>𝑥</m:t>
                    </m:r>
                    <m:r>
                      <a:rPr lang="en-IE" sz="2000" i="1">
                        <a:latin typeface="Cambria Math"/>
                      </a:rPr>
                      <m:t> </m:t>
                    </m:r>
                    <m:r>
                      <a:rPr lang="en-IE" sz="2000" b="1" i="1">
                        <a:latin typeface="Cambria Math"/>
                      </a:rPr>
                      <m:t>𝒊</m:t>
                    </m:r>
                    <m:r>
                      <a:rPr lang="en-IE" sz="2000" i="1">
                        <a:latin typeface="Cambria Math"/>
                      </a:rPr>
                      <m:t>+</m:t>
                    </m:r>
                    <m:r>
                      <a:rPr lang="en-IE" sz="2000" i="1">
                        <a:latin typeface="Cambria Math"/>
                      </a:rPr>
                      <m:t>𝑦</m:t>
                    </m:r>
                    <m:r>
                      <a:rPr lang="en-IE" sz="2000" i="1">
                        <a:latin typeface="Cambria Math"/>
                      </a:rPr>
                      <m:t> </m:t>
                    </m:r>
                    <m:r>
                      <a:rPr lang="en-IE" sz="2000" b="1" i="1">
                        <a:latin typeface="Cambria Math"/>
                      </a:rPr>
                      <m:t>𝒋</m:t>
                    </m:r>
                  </m:oMath>
                </a14:m>
                <a:r>
                  <a:rPr lang="en-IE" sz="2000" b="1" dirty="0"/>
                  <a:t>-</a:t>
                </a:r>
                <a:r>
                  <a:rPr lang="en-IE" sz="2000" b="1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IE" sz="2000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IE" sz="2000" b="1" i="1" smtClean="0">
                            <a:latin typeface="Cambria Math"/>
                          </a:rPr>
                          <m:t>−</m:t>
                        </m:r>
                        <m:r>
                          <a:rPr lang="en-IE" sz="2000" b="1" i="1" smtClean="0">
                            <a:latin typeface="Cambria Math"/>
                          </a:rPr>
                          <m:t>𝟐</m:t>
                        </m:r>
                        <m:r>
                          <a:rPr lang="en-IE" sz="2000" b="1" i="1" smtClean="0">
                            <a:latin typeface="Cambria Math"/>
                          </a:rPr>
                          <m:t>𝒋</m:t>
                        </m:r>
                      </m:e>
                    </m:d>
                  </m:oMath>
                </a14:m>
                <a:endParaRPr lang="en-IE" sz="2000" b="1" dirty="0" smtClean="0"/>
              </a:p>
              <a:p>
                <a:pPr marL="285750" indent="-2857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IE" sz="20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IE" sz="2000" b="1" i="1">
                            <a:latin typeface="Cambria Math"/>
                          </a:rPr>
                          <m:t>𝑽</m:t>
                        </m:r>
                      </m:e>
                      <m:sub>
                        <m:r>
                          <a:rPr lang="en-IE" sz="2000" b="1" i="1">
                            <a:latin typeface="Cambria Math"/>
                          </a:rPr>
                          <m:t>𝒘</m:t>
                        </m:r>
                        <m:r>
                          <a:rPr lang="en-IE" sz="2000" b="1" i="1" smtClean="0">
                            <a:latin typeface="Cambria Math"/>
                          </a:rPr>
                          <m:t>𝒇</m:t>
                        </m:r>
                      </m:sub>
                    </m:sSub>
                  </m:oMath>
                </a14:m>
                <a:r>
                  <a:rPr lang="en-IE" sz="2000" b="1" dirty="0"/>
                  <a:t>=</a:t>
                </a:r>
                <a14:m>
                  <m:oMath xmlns:m="http://schemas.openxmlformats.org/officeDocument/2006/math">
                    <m:r>
                      <a:rPr lang="en-IE" sz="2000" i="1">
                        <a:latin typeface="Cambria Math"/>
                      </a:rPr>
                      <m:t>𝑥</m:t>
                    </m:r>
                    <m:r>
                      <a:rPr lang="en-IE" sz="2000" i="1">
                        <a:latin typeface="Cambria Math"/>
                      </a:rPr>
                      <m:t> </m:t>
                    </m:r>
                    <m:r>
                      <a:rPr lang="en-IE" sz="2000" b="1" i="1">
                        <a:latin typeface="Cambria Math"/>
                      </a:rPr>
                      <m:t>𝒊</m:t>
                    </m:r>
                    <m:r>
                      <a:rPr lang="en-IE" sz="2000" i="1"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en-IE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IE" sz="2000" b="0" i="1" smtClean="0">
                            <a:latin typeface="Cambria Math"/>
                          </a:rPr>
                          <m:t>𝑦</m:t>
                        </m:r>
                        <m:r>
                          <a:rPr lang="en-IE" sz="2000" b="0" i="1" smtClean="0">
                            <a:latin typeface="Cambria Math"/>
                          </a:rPr>
                          <m:t>+2</m:t>
                        </m:r>
                      </m:e>
                    </m:d>
                    <m:r>
                      <a:rPr lang="en-IE" sz="2000" b="1" i="1">
                        <a:latin typeface="Cambria Math"/>
                      </a:rPr>
                      <m:t>𝒋</m:t>
                    </m:r>
                  </m:oMath>
                </a14:m>
                <a:endParaRPr lang="en-IE" sz="2000" b="1" dirty="0" smtClean="0"/>
              </a:p>
              <a:p>
                <a:pPr/>
                <a:r>
                  <a:rPr lang="en-IE" sz="2000" dirty="0" smtClean="0"/>
                  <a:t>But since apparent wind is from South West the </a:t>
                </a:r>
                <a:r>
                  <a:rPr lang="en-IE" sz="2000" dirty="0" err="1" smtClean="0"/>
                  <a:t>i</a:t>
                </a:r>
                <a:r>
                  <a:rPr lang="en-IE" sz="2000" dirty="0" smtClean="0"/>
                  <a:t> and j components must be equal but opposite.</a:t>
                </a:r>
              </a:p>
              <a:p>
                <a:pPr/>
                <a:r>
                  <a:rPr lang="en-IE" sz="2000" dirty="0" smtClean="0"/>
                  <a:t>So </a:t>
                </a:r>
                <a14:m>
                  <m:oMath xmlns:m="http://schemas.openxmlformats.org/officeDocument/2006/math">
                    <m:r>
                      <a:rPr lang="en-IE" sz="2000" b="0" i="1" smtClean="0">
                        <a:latin typeface="Cambria Math"/>
                      </a:rPr>
                      <m:t>𝑥</m:t>
                    </m:r>
                    <m:r>
                      <a:rPr lang="en-IE" sz="2000" b="1" i="0" smtClean="0">
                        <a:latin typeface="Cambria Math"/>
                      </a:rPr>
                      <m:t>=</m:t>
                    </m:r>
                    <m:r>
                      <a:rPr lang="en-IE" sz="2000" b="0" i="1" smtClean="0">
                        <a:latin typeface="Cambria Math"/>
                      </a:rPr>
                      <m:t>−</m:t>
                    </m:r>
                    <m:d>
                      <m:dPr>
                        <m:ctrlPr>
                          <a:rPr lang="en-IE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IE" sz="2000" i="1">
                            <a:latin typeface="Cambria Math"/>
                          </a:rPr>
                          <m:t>𝑦</m:t>
                        </m:r>
                        <m:r>
                          <a:rPr lang="en-IE" sz="2000" i="1">
                            <a:latin typeface="Cambria Math"/>
                          </a:rPr>
                          <m:t>+2</m:t>
                        </m:r>
                      </m:e>
                    </m:d>
                    <m:r>
                      <a:rPr lang="en-IE" sz="2000" b="0" i="1" smtClean="0">
                        <a:latin typeface="Cambria Math"/>
                      </a:rPr>
                      <m:t>=2−</m:t>
                    </m:r>
                    <m:r>
                      <a:rPr lang="en-IE" sz="2000" b="0" i="1" smtClean="0">
                        <a:latin typeface="Cambria Math"/>
                      </a:rPr>
                      <m:t>𝑦</m:t>
                    </m:r>
                  </m:oMath>
                </a14:m>
                <a:r>
                  <a:rPr lang="en-IE" sz="2000" b="1" dirty="0" smtClean="0"/>
                  <a:t>  Equation1</a:t>
                </a:r>
                <a:endParaRPr lang="en-IE" sz="2000" b="1" dirty="0"/>
              </a:p>
            </p:txBody>
          </p:sp>
        </mc:Choice>
        <mc:Fallback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9264" y="542818"/>
                <a:ext cx="6414736" cy="2334101"/>
              </a:xfrm>
              <a:prstGeom prst="rect">
                <a:avLst/>
              </a:prstGeom>
              <a:blipFill rotWithShape="1">
                <a:blip r:embed="rId3"/>
                <a:stretch>
                  <a:fillRect l="-1046" t="-522" b="-3655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ctangle 17"/>
              <p:cNvSpPr/>
              <p:nvPr/>
            </p:nvSpPr>
            <p:spPr>
              <a:xfrm>
                <a:off x="1608507" y="891275"/>
                <a:ext cx="1188082" cy="3955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E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IE" b="1" i="1">
                              <a:latin typeface="Cambria Math"/>
                            </a:rPr>
                            <m:t>𝑽</m:t>
                          </m:r>
                        </m:e>
                        <m:sub>
                          <m:r>
                            <a:rPr lang="en-IE" b="1" i="1" smtClean="0">
                              <a:latin typeface="Cambria Math"/>
                            </a:rPr>
                            <m:t>𝒇</m:t>
                          </m:r>
                        </m:sub>
                      </m:sSub>
                      <m:r>
                        <a:rPr lang="en-IE" i="1">
                          <a:latin typeface="Cambria Math"/>
                        </a:rPr>
                        <m:t>=</m:t>
                      </m:r>
                      <m:r>
                        <a:rPr lang="en-IE" i="1" smtClean="0">
                          <a:latin typeface="Cambria Math"/>
                        </a:rPr>
                        <m:t>−</m:t>
                      </m:r>
                      <m:r>
                        <a:rPr lang="en-IE" b="0" i="1" smtClean="0">
                          <a:latin typeface="Cambria Math"/>
                        </a:rPr>
                        <m:t>2</m:t>
                      </m:r>
                      <m:r>
                        <a:rPr lang="en-IE" b="1" i="1">
                          <a:latin typeface="Cambria Math"/>
                        </a:rPr>
                        <m:t>𝒋</m:t>
                      </m:r>
                    </m:oMath>
                  </m:oMathPara>
                </a14:m>
                <a:endParaRPr lang="en-IE" b="1" dirty="0"/>
              </a:p>
            </p:txBody>
          </p:sp>
        </mc:Choice>
        <mc:Fallback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8507" y="891275"/>
                <a:ext cx="1188082" cy="395558"/>
              </a:xfrm>
              <a:prstGeom prst="rect">
                <a:avLst/>
              </a:prstGeom>
              <a:blipFill rotWithShape="1">
                <a:blip r:embed="rId4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18"/>
              <p:cNvSpPr/>
              <p:nvPr/>
            </p:nvSpPr>
            <p:spPr>
              <a:xfrm>
                <a:off x="2138428" y="2783156"/>
                <a:ext cx="6867610" cy="23632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IE" sz="20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IE" sz="2000" b="1" i="1">
                            <a:latin typeface="Cambria Math"/>
                          </a:rPr>
                          <m:t>𝑽</m:t>
                        </m:r>
                      </m:e>
                      <m:sub>
                        <m:r>
                          <a:rPr lang="en-IE" sz="2000" b="1" i="1" smtClean="0">
                            <a:latin typeface="Cambria Math"/>
                          </a:rPr>
                          <m:t>𝒘</m:t>
                        </m:r>
                      </m:sub>
                    </m:sSub>
                    <m:r>
                      <a:rPr lang="en-IE" sz="2000" i="1">
                        <a:latin typeface="Cambria Math"/>
                      </a:rPr>
                      <m:t>=</m:t>
                    </m:r>
                    <m:r>
                      <a:rPr lang="en-IE" sz="2000" i="1">
                        <a:latin typeface="Cambria Math"/>
                      </a:rPr>
                      <m:t>𝑥</m:t>
                    </m:r>
                    <m:r>
                      <a:rPr lang="en-IE" sz="2000" i="1">
                        <a:latin typeface="Cambria Math"/>
                      </a:rPr>
                      <m:t> </m:t>
                    </m:r>
                    <m:r>
                      <a:rPr lang="en-IE" sz="2000" b="1" i="1">
                        <a:latin typeface="Cambria Math"/>
                      </a:rPr>
                      <m:t>𝒊</m:t>
                    </m:r>
                    <m:r>
                      <a:rPr lang="en-IE" sz="2000" i="1">
                        <a:latin typeface="Cambria Math"/>
                      </a:rPr>
                      <m:t>+</m:t>
                    </m:r>
                    <m:r>
                      <a:rPr lang="en-IE" sz="2000" i="1">
                        <a:latin typeface="Cambria Math"/>
                      </a:rPr>
                      <m:t>𝑦</m:t>
                    </m:r>
                    <m:r>
                      <a:rPr lang="en-IE" sz="2000" i="1">
                        <a:latin typeface="Cambria Math"/>
                      </a:rPr>
                      <m:t> </m:t>
                    </m:r>
                    <m:r>
                      <a:rPr lang="en-IE" sz="2000" b="1" i="1">
                        <a:latin typeface="Cambria Math"/>
                      </a:rPr>
                      <m:t>𝒋</m:t>
                    </m:r>
                  </m:oMath>
                </a14:m>
                <a:endParaRPr lang="en-IE" sz="2000" b="1" dirty="0"/>
              </a:p>
              <a:p>
                <a:pPr marL="285750" indent="-2857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IE" sz="20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IE" sz="2000" b="1" i="1">
                            <a:latin typeface="Cambria Math"/>
                          </a:rPr>
                          <m:t>𝑽</m:t>
                        </m:r>
                      </m:e>
                      <m:sub>
                        <m:r>
                          <a:rPr lang="en-IE" sz="2000" b="1" i="1">
                            <a:latin typeface="Cambria Math"/>
                          </a:rPr>
                          <m:t>𝒘</m:t>
                        </m:r>
                        <m:r>
                          <a:rPr lang="en-IE" sz="2000" b="1" i="1" smtClean="0">
                            <a:latin typeface="Cambria Math"/>
                          </a:rPr>
                          <m:t>𝒇</m:t>
                        </m:r>
                      </m:sub>
                    </m:sSub>
                  </m:oMath>
                </a14:m>
                <a:r>
                  <a:rPr lang="en-IE" sz="2000" b="1" dirty="0"/>
                  <a:t>=</a:t>
                </a:r>
                <a:r>
                  <a:rPr lang="en-IE" sz="2000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E" sz="20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IE" sz="2000" b="1" i="1">
                            <a:latin typeface="Cambria Math"/>
                          </a:rPr>
                          <m:t>𝑽</m:t>
                        </m:r>
                      </m:e>
                      <m:sub>
                        <m:r>
                          <a:rPr lang="en-IE" sz="2000" b="1" i="1">
                            <a:latin typeface="Cambria Math"/>
                          </a:rPr>
                          <m:t>𝒘</m:t>
                        </m:r>
                      </m:sub>
                    </m:sSub>
                  </m:oMath>
                </a14:m>
                <a:r>
                  <a:rPr lang="en-IE" sz="2000" b="1" dirty="0"/>
                  <a:t>-</a:t>
                </a:r>
                <a:r>
                  <a:rPr lang="en-IE" sz="2000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E" sz="20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IE" sz="2000" b="1" i="1">
                            <a:latin typeface="Cambria Math"/>
                          </a:rPr>
                          <m:t>𝑽</m:t>
                        </m:r>
                      </m:e>
                      <m:sub>
                        <m:r>
                          <a:rPr lang="en-IE" sz="2000" b="1" i="1">
                            <a:latin typeface="Cambria Math"/>
                          </a:rPr>
                          <m:t>𝒎</m:t>
                        </m:r>
                      </m:sub>
                    </m:sSub>
                  </m:oMath>
                </a14:m>
                <a:endParaRPr lang="en-IE" sz="2000" b="1" dirty="0"/>
              </a:p>
              <a:p>
                <a:pPr marL="285750" indent="-2857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IE" sz="20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IE" sz="2000" b="1" i="1">
                            <a:latin typeface="Cambria Math"/>
                          </a:rPr>
                          <m:t>𝑽</m:t>
                        </m:r>
                      </m:e>
                      <m:sub>
                        <m:r>
                          <a:rPr lang="en-IE" sz="2000" b="1" i="1">
                            <a:latin typeface="Cambria Math"/>
                          </a:rPr>
                          <m:t>𝒘</m:t>
                        </m:r>
                        <m:r>
                          <a:rPr lang="en-IE" sz="2000" b="1" i="1" smtClean="0">
                            <a:latin typeface="Cambria Math"/>
                          </a:rPr>
                          <m:t>𝒇</m:t>
                        </m:r>
                      </m:sub>
                    </m:sSub>
                  </m:oMath>
                </a14:m>
                <a:r>
                  <a:rPr lang="en-IE" sz="2000" b="1" dirty="0"/>
                  <a:t>=</a:t>
                </a:r>
                <a14:m>
                  <m:oMath xmlns:m="http://schemas.openxmlformats.org/officeDocument/2006/math">
                    <m:r>
                      <a:rPr lang="en-IE" sz="2000" i="1">
                        <a:latin typeface="Cambria Math"/>
                      </a:rPr>
                      <m:t>𝑥</m:t>
                    </m:r>
                    <m:r>
                      <a:rPr lang="en-IE" sz="2000" i="1">
                        <a:latin typeface="Cambria Math"/>
                      </a:rPr>
                      <m:t> </m:t>
                    </m:r>
                    <m:r>
                      <a:rPr lang="en-IE" sz="2000" b="1" i="1">
                        <a:latin typeface="Cambria Math"/>
                      </a:rPr>
                      <m:t>𝒊</m:t>
                    </m:r>
                    <m:r>
                      <a:rPr lang="en-IE" sz="2000" i="1">
                        <a:latin typeface="Cambria Math"/>
                      </a:rPr>
                      <m:t>+</m:t>
                    </m:r>
                    <m:r>
                      <a:rPr lang="en-IE" sz="2000" i="1">
                        <a:latin typeface="Cambria Math"/>
                      </a:rPr>
                      <m:t>𝑦</m:t>
                    </m:r>
                    <m:r>
                      <a:rPr lang="en-IE" sz="2000" i="1">
                        <a:latin typeface="Cambria Math"/>
                      </a:rPr>
                      <m:t> </m:t>
                    </m:r>
                    <m:r>
                      <a:rPr lang="en-IE" sz="2000" b="1" i="1">
                        <a:latin typeface="Cambria Math"/>
                      </a:rPr>
                      <m:t>𝒋</m:t>
                    </m:r>
                  </m:oMath>
                </a14:m>
                <a:r>
                  <a:rPr lang="en-IE" sz="2000" b="1" dirty="0"/>
                  <a:t>-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IE" sz="20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IE" sz="2000" b="1" i="1" smtClean="0">
                            <a:latin typeface="Cambria Math"/>
                          </a:rPr>
                          <m:t>−</m:t>
                        </m:r>
                        <m:r>
                          <a:rPr lang="en-IE" sz="2000" b="0" i="1" smtClean="0">
                            <a:latin typeface="Cambria Math"/>
                          </a:rPr>
                          <m:t>14</m:t>
                        </m:r>
                        <m:r>
                          <a:rPr lang="en-IE" sz="2000" b="1" i="1">
                            <a:latin typeface="Cambria Math"/>
                          </a:rPr>
                          <m:t>𝒋</m:t>
                        </m:r>
                      </m:e>
                    </m:d>
                  </m:oMath>
                </a14:m>
                <a:endParaRPr lang="en-IE" sz="2000" b="1" dirty="0"/>
              </a:p>
              <a:p>
                <a:pPr marL="285750" indent="-2857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IE" sz="20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IE" sz="2000" b="1" i="1">
                            <a:latin typeface="Cambria Math"/>
                          </a:rPr>
                          <m:t>𝑽</m:t>
                        </m:r>
                      </m:e>
                      <m:sub>
                        <m:r>
                          <a:rPr lang="en-IE" sz="2000" b="1" i="1">
                            <a:latin typeface="Cambria Math"/>
                          </a:rPr>
                          <m:t>𝒘</m:t>
                        </m:r>
                        <m:r>
                          <a:rPr lang="en-IE" sz="2000" b="1" i="1" smtClean="0">
                            <a:latin typeface="Cambria Math"/>
                          </a:rPr>
                          <m:t>𝒇</m:t>
                        </m:r>
                      </m:sub>
                    </m:sSub>
                  </m:oMath>
                </a14:m>
                <a:r>
                  <a:rPr lang="en-IE" sz="2000" b="1" dirty="0"/>
                  <a:t>=</a:t>
                </a:r>
                <a14:m>
                  <m:oMath xmlns:m="http://schemas.openxmlformats.org/officeDocument/2006/math">
                    <m:r>
                      <a:rPr lang="en-IE" sz="2000" i="1">
                        <a:latin typeface="Cambria Math"/>
                      </a:rPr>
                      <m:t>𝑥</m:t>
                    </m:r>
                    <m:r>
                      <a:rPr lang="en-IE" sz="2000" i="1">
                        <a:latin typeface="Cambria Math"/>
                      </a:rPr>
                      <m:t> </m:t>
                    </m:r>
                    <m:r>
                      <a:rPr lang="en-IE" sz="2000" b="1" i="1">
                        <a:latin typeface="Cambria Math"/>
                      </a:rPr>
                      <m:t>𝒊</m:t>
                    </m:r>
                    <m:r>
                      <a:rPr lang="en-IE" sz="2000" i="1"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en-IE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IE" sz="2000" i="1">
                            <a:latin typeface="Cambria Math"/>
                          </a:rPr>
                          <m:t>𝑦</m:t>
                        </m:r>
                        <m:r>
                          <a:rPr lang="en-IE" sz="2000" b="0" i="1" smtClean="0">
                            <a:latin typeface="Cambria Math"/>
                          </a:rPr>
                          <m:t>+14</m:t>
                        </m:r>
                      </m:e>
                    </m:d>
                    <m:r>
                      <a:rPr lang="en-IE" sz="2000" b="1" i="1">
                        <a:latin typeface="Cambria Math"/>
                      </a:rPr>
                      <m:t>𝒋</m:t>
                    </m:r>
                  </m:oMath>
                </a14:m>
                <a:endParaRPr lang="en-IE" sz="2000" b="1" dirty="0"/>
              </a:p>
              <a:p>
                <a:r>
                  <a:rPr lang="en-IE" sz="2000" dirty="0"/>
                  <a:t>But since apparent wind is from </a:t>
                </a:r>
                <a:r>
                  <a:rPr lang="en-IE" sz="2000" dirty="0" smtClean="0"/>
                  <a:t>NE </a:t>
                </a:r>
                <a:r>
                  <a:rPr lang="en-IE" sz="2000" dirty="0"/>
                  <a:t>the </a:t>
                </a:r>
                <a:r>
                  <a:rPr lang="en-IE" sz="2000" dirty="0" err="1"/>
                  <a:t>i</a:t>
                </a:r>
                <a:r>
                  <a:rPr lang="en-IE" sz="2000" dirty="0"/>
                  <a:t> and j components must be </a:t>
                </a:r>
                <a:r>
                  <a:rPr lang="en-IE" sz="2000" dirty="0" smtClean="0"/>
                  <a:t>equal :</a:t>
                </a:r>
                <a:endParaRPr lang="en-IE" sz="2000" dirty="0"/>
              </a:p>
              <a:p>
                <a:r>
                  <a:rPr lang="en-IE" sz="2000" dirty="0"/>
                  <a:t>So </a:t>
                </a:r>
                <a14:m>
                  <m:oMath xmlns:m="http://schemas.openxmlformats.org/officeDocument/2006/math">
                    <m:r>
                      <a:rPr lang="en-IE" sz="2000" i="1">
                        <a:latin typeface="Cambria Math"/>
                      </a:rPr>
                      <m:t>𝑥</m:t>
                    </m:r>
                    <m:r>
                      <a:rPr lang="en-IE" sz="2000" b="1">
                        <a:latin typeface="Cambria Math"/>
                      </a:rPr>
                      <m:t>=</m:t>
                    </m:r>
                    <m:r>
                      <a:rPr lang="en-IE" sz="2000" b="0" i="1" smtClean="0">
                        <a:latin typeface="Cambria Math"/>
                      </a:rPr>
                      <m:t>(</m:t>
                    </m:r>
                    <m:r>
                      <a:rPr lang="en-IE" sz="2000" i="1">
                        <a:latin typeface="Cambria Math"/>
                      </a:rPr>
                      <m:t>𝑦</m:t>
                    </m:r>
                    <m:r>
                      <a:rPr lang="en-IE" sz="2000" b="0" i="1" smtClean="0">
                        <a:latin typeface="Cambria Math"/>
                      </a:rPr>
                      <m:t>+14</m:t>
                    </m:r>
                  </m:oMath>
                </a14:m>
                <a:r>
                  <a:rPr lang="en-IE" sz="2000" b="1" dirty="0" smtClean="0"/>
                  <a:t>) Equation2. Solve </a:t>
                </a:r>
                <a:r>
                  <a:rPr lang="en-IE" sz="2000" b="1" dirty="0" err="1" smtClean="0"/>
                  <a:t>sim</a:t>
                </a:r>
                <a:r>
                  <a:rPr lang="en-IE" sz="2000" b="1" dirty="0" smtClean="0"/>
                  <a:t> eq.</a:t>
                </a:r>
                <a:endParaRPr lang="en-IE" sz="2000" b="1" dirty="0"/>
              </a:p>
            </p:txBody>
          </p:sp>
        </mc:Choice>
        <mc:Fallback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8428" y="2783156"/>
                <a:ext cx="6867610" cy="2363211"/>
              </a:xfrm>
              <a:prstGeom prst="rect">
                <a:avLst/>
              </a:prstGeom>
              <a:blipFill rotWithShape="1">
                <a:blip r:embed="rId5"/>
                <a:stretch>
                  <a:fillRect l="-977" t="-517" r="-89" b="-2584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/>
          <p:cNvCxnSpPr/>
          <p:nvPr/>
        </p:nvCxnSpPr>
        <p:spPr>
          <a:xfrm flipH="1">
            <a:off x="819537" y="2876919"/>
            <a:ext cx="817061" cy="7124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750103" y="2564904"/>
            <a:ext cx="3492" cy="10915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ectangle 21"/>
              <p:cNvSpPr/>
              <p:nvPr/>
            </p:nvSpPr>
            <p:spPr>
              <a:xfrm>
                <a:off x="-36512" y="3016707"/>
                <a:ext cx="628634" cy="3955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E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IE" b="1" i="1" smtClean="0">
                              <a:latin typeface="Cambria Math"/>
                            </a:rPr>
                            <m:t>𝑽</m:t>
                          </m:r>
                        </m:e>
                        <m:sub>
                          <m:r>
                            <a:rPr lang="en-IE" b="1" i="1" smtClean="0">
                              <a:latin typeface="Cambria Math"/>
                            </a:rPr>
                            <m:t>𝒘𝒇</m:t>
                          </m:r>
                        </m:sub>
                      </m:sSub>
                    </m:oMath>
                  </m:oMathPara>
                </a14:m>
                <a:endParaRPr lang="en-IE" b="1" dirty="0"/>
              </a:p>
            </p:txBody>
          </p:sp>
        </mc:Choice>
        <mc:Fallback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512" y="3016707"/>
                <a:ext cx="628634" cy="395558"/>
              </a:xfrm>
              <a:prstGeom prst="rect">
                <a:avLst/>
              </a:prstGeom>
              <a:blipFill rotWithShape="1">
                <a:blip r:embed="rId6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ctangle 22"/>
              <p:cNvSpPr/>
              <p:nvPr/>
            </p:nvSpPr>
            <p:spPr>
              <a:xfrm>
                <a:off x="895728" y="3388092"/>
                <a:ext cx="1367618" cy="3955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E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IE" b="1" i="1">
                              <a:latin typeface="Cambria Math"/>
                            </a:rPr>
                            <m:t>𝑽</m:t>
                          </m:r>
                        </m:e>
                        <m:sub>
                          <m:r>
                            <a:rPr lang="en-IE" b="1" i="1" smtClean="0">
                              <a:latin typeface="Cambria Math"/>
                            </a:rPr>
                            <m:t>𝒇</m:t>
                          </m:r>
                        </m:sub>
                      </m:sSub>
                      <m:r>
                        <a:rPr lang="en-IE" i="1">
                          <a:latin typeface="Cambria Math"/>
                        </a:rPr>
                        <m:t>=</m:t>
                      </m:r>
                      <m:r>
                        <a:rPr lang="en-IE" b="0" i="1" smtClean="0">
                          <a:latin typeface="Cambria Math"/>
                        </a:rPr>
                        <m:t>−14 </m:t>
                      </m:r>
                      <m:r>
                        <a:rPr lang="en-IE" b="1" i="1">
                          <a:latin typeface="Cambria Math"/>
                        </a:rPr>
                        <m:t>𝒋</m:t>
                      </m:r>
                    </m:oMath>
                  </m:oMathPara>
                </a14:m>
                <a:endParaRPr lang="en-IE" b="1" dirty="0"/>
              </a:p>
            </p:txBody>
          </p:sp>
        </mc:Choice>
        <mc:Fallback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728" y="3388092"/>
                <a:ext cx="1367618" cy="395558"/>
              </a:xfrm>
              <a:prstGeom prst="rect">
                <a:avLst/>
              </a:prstGeom>
              <a:blipFill rotWithShape="1">
                <a:blip r:embed="rId7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Rectangle 26"/>
              <p:cNvSpPr/>
              <p:nvPr/>
            </p:nvSpPr>
            <p:spPr>
              <a:xfrm>
                <a:off x="263493" y="5165498"/>
                <a:ext cx="8784974" cy="12980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IE" i="1" smtClean="0">
                        <a:latin typeface="Cambria Math"/>
                      </a:rPr>
                      <m:t>2</m:t>
                    </m:r>
                    <m:r>
                      <a:rPr lang="en-IE" b="0" i="1" smtClean="0">
                        <a:latin typeface="Cambria Math"/>
                      </a:rPr>
                      <m:t>−</m:t>
                    </m:r>
                    <m:r>
                      <a:rPr lang="en-IE" b="0" i="1" smtClean="0">
                        <a:latin typeface="Cambria Math"/>
                      </a:rPr>
                      <m:t>𝑦</m:t>
                    </m:r>
                    <m:r>
                      <a:rPr lang="en-IE" b="0" i="1" smtClean="0">
                        <a:latin typeface="Cambria Math"/>
                      </a:rPr>
                      <m:t>=</m:t>
                    </m:r>
                    <m:r>
                      <a:rPr lang="en-IE" i="1" smtClean="0">
                        <a:latin typeface="Cambria Math"/>
                      </a:rPr>
                      <m:t>𝑦</m:t>
                    </m:r>
                    <m:r>
                      <a:rPr lang="en-IE" b="0" i="1" smtClean="0">
                        <a:latin typeface="Cambria Math"/>
                      </a:rPr>
                      <m:t>+14                         </m:t>
                    </m:r>
                    <m:r>
                      <a:rPr lang="en-IE" b="0" i="1" smtClean="0">
                        <a:latin typeface="Cambria Math"/>
                      </a:rPr>
                      <m:t>𝑠𝑜</m:t>
                    </m:r>
                    <m:r>
                      <a:rPr lang="en-IE" b="0" i="1" smtClean="0">
                        <a:latin typeface="Cambria Math"/>
                      </a:rPr>
                      <m:t> 2</m:t>
                    </m:r>
                    <m:r>
                      <a:rPr lang="en-IE" b="0" i="1" smtClean="0">
                        <a:latin typeface="Cambria Math"/>
                      </a:rPr>
                      <m:t>𝑦</m:t>
                    </m:r>
                    <m:r>
                      <a:rPr lang="en-IE" b="0" i="1" smtClean="0">
                        <a:latin typeface="Cambria Math"/>
                      </a:rPr>
                      <m:t>=−12                     </m:t>
                    </m:r>
                  </m:oMath>
                </a14:m>
                <a:r>
                  <a:rPr lang="en-IE" dirty="0" smtClean="0"/>
                  <a:t>so y=-6</a:t>
                </a:r>
                <a:endParaRPr lang="en-IE" dirty="0"/>
              </a:p>
              <a:p>
                <a:pPr marL="285750" indent="-2857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IE" b="1" i="1" smtClean="0">
                        <a:latin typeface="Cambria Math"/>
                      </a:rPr>
                      <m:t>𝑺𝒖𝒃</m:t>
                    </m:r>
                    <m:r>
                      <a:rPr lang="en-IE" b="1" i="1" smtClean="0">
                        <a:latin typeface="Cambria Math"/>
                      </a:rPr>
                      <m:t> </m:t>
                    </m:r>
                    <m:r>
                      <a:rPr lang="en-IE" b="1" i="1" smtClean="0">
                        <a:latin typeface="Cambria Math"/>
                      </a:rPr>
                      <m:t>𝒊𝒏</m:t>
                    </m:r>
                    <m:r>
                      <a:rPr lang="en-IE" b="1" i="1" smtClean="0">
                        <a:latin typeface="Cambria Math"/>
                      </a:rPr>
                      <m:t> </m:t>
                    </m:r>
                    <m:r>
                      <a:rPr lang="en-IE" b="1" i="1" smtClean="0">
                        <a:latin typeface="Cambria Math"/>
                      </a:rPr>
                      <m:t>𝑬𝒒</m:t>
                    </m:r>
                    <m:r>
                      <a:rPr lang="en-IE" b="1" i="1" smtClean="0">
                        <a:latin typeface="Cambria Math"/>
                      </a:rPr>
                      <m:t>.</m:t>
                    </m:r>
                    <m:r>
                      <a:rPr lang="en-IE" b="1" i="1" smtClean="0">
                        <a:latin typeface="Cambria Math"/>
                      </a:rPr>
                      <m:t>𝟐</m:t>
                    </m:r>
                    <m:r>
                      <a:rPr lang="en-IE" b="1" i="1" smtClean="0">
                        <a:latin typeface="Cambria Math"/>
                      </a:rPr>
                      <m:t>       </m:t>
                    </m:r>
                    <m:r>
                      <a:rPr lang="en-IE" b="0" i="1" smtClean="0">
                        <a:latin typeface="Cambria Math"/>
                      </a:rPr>
                      <m:t>𝑥</m:t>
                    </m:r>
                    <m:r>
                      <a:rPr lang="en-IE" b="0" i="1" smtClean="0">
                        <a:latin typeface="Cambria Math"/>
                      </a:rPr>
                      <m:t>=−6+14=</m:t>
                    </m:r>
                  </m:oMath>
                </a14:m>
                <a:r>
                  <a:rPr lang="en-IE" b="0" i="1" dirty="0" smtClean="0">
                    <a:latin typeface="Cambria Math"/>
                  </a:rPr>
                  <a:t>8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IE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IE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𝑽</m:t>
                        </m:r>
                      </m:e>
                      <m:sub>
                        <m:r>
                          <a:rPr lang="en-IE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𝒇</m:t>
                        </m:r>
                      </m:sub>
                    </m:sSub>
                  </m:oMath>
                </a14:m>
                <a:r>
                  <a:rPr lang="en-IE" b="1" dirty="0">
                    <a:solidFill>
                      <a:srgbClr val="FF0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IE" b="0" i="1" smtClean="0">
                        <a:solidFill>
                          <a:srgbClr val="FF0000"/>
                        </a:solidFill>
                        <a:latin typeface="Cambria Math"/>
                      </a:rPr>
                      <m:t>8</m:t>
                    </m:r>
                    <m:r>
                      <a:rPr lang="en-IE" b="1" i="1">
                        <a:solidFill>
                          <a:srgbClr val="FF0000"/>
                        </a:solidFill>
                        <a:latin typeface="Cambria Math"/>
                      </a:rPr>
                      <m:t>𝒊</m:t>
                    </m:r>
                    <m:r>
                      <a:rPr lang="en-IE" b="0" i="1" smtClean="0">
                        <a:solidFill>
                          <a:srgbClr val="FF0000"/>
                        </a:solidFill>
                        <a:latin typeface="Cambria Math"/>
                      </a:rPr>
                      <m:t>−6 </m:t>
                    </m:r>
                    <m:r>
                      <a:rPr lang="en-IE" b="1" i="1">
                        <a:solidFill>
                          <a:srgbClr val="FF0000"/>
                        </a:solidFill>
                        <a:latin typeface="Cambria Math"/>
                      </a:rPr>
                      <m:t>𝒋</m:t>
                    </m:r>
                  </m:oMath>
                </a14:m>
                <a:r>
                  <a:rPr lang="en-IE" b="1" dirty="0" smtClean="0">
                    <a:solidFill>
                      <a:srgbClr val="FF0000"/>
                    </a:solidFill>
                  </a:rPr>
                  <a:t>	 (not the same as back of book!)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IE" b="1" dirty="0" smtClean="0"/>
                  <a:t>Speed of the wind =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IE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E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IE" b="1" i="1">
                                <a:latin typeface="Cambria Math"/>
                              </a:rPr>
                              <m:t>𝑽</m:t>
                            </m:r>
                          </m:e>
                          <m:sub>
                            <m:r>
                              <a:rPr lang="en-IE" b="1" i="1">
                                <a:latin typeface="Cambria Math"/>
                              </a:rPr>
                              <m:t>𝒇</m:t>
                            </m:r>
                          </m:sub>
                        </m:sSub>
                      </m:e>
                    </m:d>
                    <m:r>
                      <a:rPr lang="en-IE" b="0" i="1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IE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IE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IE" b="0" i="1" smtClean="0">
                                <a:latin typeface="Cambria Math"/>
                              </a:rPr>
                              <m:t>8</m:t>
                            </m:r>
                          </m:e>
                          <m:sup>
                            <m:r>
                              <a:rPr lang="en-IE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IE" b="0" i="1" smtClean="0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IE" b="0" i="1" smtClean="0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IE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IE" b="0" i="1" smtClean="0">
                                    <a:latin typeface="Cambria Math"/>
                                  </a:rPr>
                                  <m:t>−6</m:t>
                                </m:r>
                              </m:e>
                            </m:d>
                          </m:e>
                          <m:sup>
                            <m:r>
                              <a:rPr lang="en-IE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IE" b="0" i="1" smtClean="0">
                        <a:latin typeface="Cambria Math"/>
                      </a:rPr>
                      <m:t>=10 </m:t>
                    </m:r>
                    <m:r>
                      <a:rPr lang="en-IE" b="0" i="1" smtClean="0">
                        <a:latin typeface="Cambria Math"/>
                      </a:rPr>
                      <m:t>𝑚</m:t>
                    </m:r>
                    <m:r>
                      <a:rPr lang="en-IE" b="0" i="1" smtClean="0">
                        <a:latin typeface="Cambria Math"/>
                      </a:rPr>
                      <m:t>/</m:t>
                    </m:r>
                    <m:r>
                      <a:rPr lang="en-IE" b="0" i="1" smtClean="0">
                        <a:latin typeface="Cambria Math"/>
                      </a:rPr>
                      <m:t>𝑠</m:t>
                    </m:r>
                  </m:oMath>
                </a14:m>
                <a:endParaRPr lang="en-IE" dirty="0"/>
              </a:p>
            </p:txBody>
          </p:sp>
        </mc:Choice>
        <mc:Fallback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493" y="5165498"/>
                <a:ext cx="8784974" cy="1298048"/>
              </a:xfrm>
              <a:prstGeom prst="rect">
                <a:avLst/>
              </a:prstGeom>
              <a:blipFill rotWithShape="1">
                <a:blip r:embed="rId8"/>
                <a:stretch>
                  <a:fillRect l="-416" t="-2347" b="-5164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592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Box 1"/>
          <p:cNvSpPr txBox="1">
            <a:spLocks noChangeArrowheads="1"/>
          </p:cNvSpPr>
          <p:nvPr/>
        </p:nvSpPr>
        <p:spPr bwMode="auto">
          <a:xfrm>
            <a:off x="179388" y="801688"/>
            <a:ext cx="84439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algn="ctr"/>
            <a:r>
              <a:rPr lang="en-IE" altLang="en-US" sz="3600" b="1"/>
              <a:t>Exam Questions-Four Types of Question</a:t>
            </a:r>
            <a:endParaRPr lang="en-GB" altLang="en-US" sz="3600" b="1"/>
          </a:p>
        </p:txBody>
      </p:sp>
      <p:graphicFrame>
        <p:nvGraphicFramePr>
          <p:cNvPr id="4" name="Diagram 3"/>
          <p:cNvGraphicFramePr/>
          <p:nvPr/>
        </p:nvGraphicFramePr>
        <p:xfrm>
          <a:off x="924272" y="166925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Box 2"/>
          <p:cNvSpPr txBox="1">
            <a:spLocks noChangeArrowheads="1"/>
          </p:cNvSpPr>
          <p:nvPr/>
        </p:nvSpPr>
        <p:spPr bwMode="auto">
          <a:xfrm>
            <a:off x="611188" y="836613"/>
            <a:ext cx="6553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algn="ctr"/>
            <a:r>
              <a:rPr lang="en-IE" altLang="en-US" sz="3600" b="1"/>
              <a:t>2009 – Q2 – Ordinary Level</a:t>
            </a:r>
            <a:endParaRPr lang="en-GB" altLang="en-US" sz="3600" b="1"/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611188" y="1484313"/>
          <a:ext cx="6534150" cy="439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32" name="Equation" r:id="rId3" imgW="4572000" imgH="3073400" progId="Equation.DSMT4">
                  <p:embed/>
                </p:oleObj>
              </mc:Choice>
              <mc:Fallback>
                <p:oleObj name="Equation" r:id="rId3" imgW="4572000" imgH="30734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1484313"/>
                        <a:ext cx="6534150" cy="4392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4932363" y="2781300"/>
            <a:ext cx="201612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 flipH="1" flipV="1">
            <a:off x="4572000" y="2420938"/>
            <a:ext cx="719137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0800000" flipV="1">
            <a:off x="6372225" y="2781300"/>
            <a:ext cx="576263" cy="50323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Object 3"/>
          <p:cNvGraphicFramePr>
            <a:graphicFrameLocks noChangeAspect="1"/>
          </p:cNvGraphicFramePr>
          <p:nvPr/>
        </p:nvGraphicFramePr>
        <p:xfrm>
          <a:off x="4643438" y="2781300"/>
          <a:ext cx="306387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33" name="Equation" r:id="rId5" imgW="152268" imgH="164957" progId="Equation.DSMT4">
                  <p:embed/>
                </p:oleObj>
              </mc:Choice>
              <mc:Fallback>
                <p:oleObj name="Equation" r:id="rId5" imgW="152268" imgH="164957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2781300"/>
                        <a:ext cx="306387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0" name="Object 4"/>
          <p:cNvGraphicFramePr>
            <a:graphicFrameLocks noChangeAspect="1"/>
          </p:cNvGraphicFramePr>
          <p:nvPr/>
        </p:nvGraphicFramePr>
        <p:xfrm>
          <a:off x="7002463" y="2565400"/>
          <a:ext cx="306387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34" name="Equation" r:id="rId7" imgW="152268" imgH="203024" progId="Equation.DSMT4">
                  <p:embed/>
                </p:oleObj>
              </mc:Choice>
              <mc:Fallback>
                <p:oleObj name="Equation" r:id="rId7" imgW="152268" imgH="203024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2463" y="2565400"/>
                        <a:ext cx="306387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1" name="Object 5"/>
          <p:cNvGraphicFramePr>
            <a:graphicFrameLocks noChangeAspect="1"/>
          </p:cNvGraphicFramePr>
          <p:nvPr/>
        </p:nvGraphicFramePr>
        <p:xfrm>
          <a:off x="4816475" y="1701800"/>
          <a:ext cx="112395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35" name="Equation" r:id="rId9" imgW="558558" imgH="215806" progId="Equation.DSMT4">
                  <p:embed/>
                </p:oleObj>
              </mc:Choice>
              <mc:Fallback>
                <p:oleObj name="Equation" r:id="rId9" imgW="558558" imgH="215806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6475" y="1701800"/>
                        <a:ext cx="112395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2" name="Object 6"/>
          <p:cNvGraphicFramePr>
            <a:graphicFrameLocks noChangeAspect="1"/>
          </p:cNvGraphicFramePr>
          <p:nvPr/>
        </p:nvGraphicFramePr>
        <p:xfrm>
          <a:off x="5432425" y="2420938"/>
          <a:ext cx="868363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36" name="Equation" r:id="rId11" imgW="431425" imgH="177646" progId="Equation.DSMT4">
                  <p:embed/>
                </p:oleObj>
              </mc:Choice>
              <mc:Fallback>
                <p:oleObj name="Equation" r:id="rId11" imgW="431425" imgH="177646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2425" y="2420938"/>
                        <a:ext cx="868363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3" name="Object 7"/>
          <p:cNvGraphicFramePr>
            <a:graphicFrameLocks noChangeAspect="1"/>
          </p:cNvGraphicFramePr>
          <p:nvPr/>
        </p:nvGraphicFramePr>
        <p:xfrm>
          <a:off x="5827713" y="3284538"/>
          <a:ext cx="1481137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37" name="Equation" r:id="rId13" imgW="736600" imgH="241300" progId="Equation.DSMT4">
                  <p:embed/>
                </p:oleObj>
              </mc:Choice>
              <mc:Fallback>
                <p:oleObj name="Equation" r:id="rId13" imgW="736600" imgH="2413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7713" y="3284538"/>
                        <a:ext cx="1481137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11188" y="836613"/>
            <a:ext cx="6553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algn="ctr"/>
            <a:r>
              <a:rPr lang="en-IE" altLang="en-US" sz="3600" b="1"/>
              <a:t>Solution</a:t>
            </a:r>
            <a:endParaRPr lang="en-GB" altLang="en-US" sz="3600" b="1"/>
          </a:p>
        </p:txBody>
      </p:sp>
      <p:cxnSp>
        <p:nvCxnSpPr>
          <p:cNvPr id="4" name="Straight Arrow Connector 3"/>
          <p:cNvCxnSpPr/>
          <p:nvPr/>
        </p:nvCxnSpPr>
        <p:spPr>
          <a:xfrm rot="5400000" flipH="1" flipV="1">
            <a:off x="3888581" y="2528094"/>
            <a:ext cx="1800225" cy="1588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5400000">
            <a:off x="7128669" y="3464719"/>
            <a:ext cx="1871663" cy="1800225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0800000">
            <a:off x="4716463" y="3429000"/>
            <a:ext cx="4248150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Object 2"/>
          <p:cNvGraphicFramePr>
            <a:graphicFrameLocks noChangeAspect="1"/>
          </p:cNvGraphicFramePr>
          <p:nvPr/>
        </p:nvGraphicFramePr>
        <p:xfrm>
          <a:off x="971550" y="2708275"/>
          <a:ext cx="1001713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344" name="Equation" r:id="rId3" imgW="571252" imgH="253890" progId="Equation.DSMT4">
                  <p:embed/>
                </p:oleObj>
              </mc:Choice>
              <mc:Fallback>
                <p:oleObj name="Equation" r:id="rId3" imgW="571252" imgH="25389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2708275"/>
                        <a:ext cx="1001713" cy="446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3" name="Object 3"/>
          <p:cNvGraphicFramePr>
            <a:graphicFrameLocks noChangeAspect="1"/>
          </p:cNvGraphicFramePr>
          <p:nvPr/>
        </p:nvGraphicFramePr>
        <p:xfrm>
          <a:off x="5651500" y="3860800"/>
          <a:ext cx="444500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345" name="Equation" r:id="rId5" imgW="253670" imgH="177569" progId="Equation.DSMT4">
                  <p:embed/>
                </p:oleObj>
              </mc:Choice>
              <mc:Fallback>
                <p:oleObj name="Equation" r:id="rId5" imgW="253670" imgH="177569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0" y="3860800"/>
                        <a:ext cx="444500" cy="312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4" name="Object 4"/>
          <p:cNvGraphicFramePr>
            <a:graphicFrameLocks noChangeAspect="1"/>
          </p:cNvGraphicFramePr>
          <p:nvPr/>
        </p:nvGraphicFramePr>
        <p:xfrm>
          <a:off x="1422400" y="3198813"/>
          <a:ext cx="557213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346" name="Equation" r:id="rId7" imgW="317225" imgH="253780" progId="Equation.DSMT4">
                  <p:embed/>
                </p:oleObj>
              </mc:Choice>
              <mc:Fallback>
                <p:oleObj name="Equation" r:id="rId7" imgW="317225" imgH="2537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2400" y="3198813"/>
                        <a:ext cx="557213" cy="446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Straight Arrow Connector 12"/>
          <p:cNvCxnSpPr/>
          <p:nvPr/>
        </p:nvCxnSpPr>
        <p:spPr>
          <a:xfrm rot="10800000">
            <a:off x="7092950" y="3429000"/>
            <a:ext cx="1800225" cy="1588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>
            <a:off x="6229351" y="4364037"/>
            <a:ext cx="1873250" cy="3175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5845" name="Object 5"/>
          <p:cNvGraphicFramePr>
            <a:graphicFrameLocks noChangeAspect="1"/>
          </p:cNvGraphicFramePr>
          <p:nvPr/>
        </p:nvGraphicFramePr>
        <p:xfrm>
          <a:off x="5508625" y="4633913"/>
          <a:ext cx="666750" cy="37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347" name="Equation" r:id="rId9" imgW="380835" imgH="215806" progId="Equation.DSMT4">
                  <p:embed/>
                </p:oleObj>
              </mc:Choice>
              <mc:Fallback>
                <p:oleObj name="Equation" r:id="rId9" imgW="380835" imgH="215806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625" y="4633913"/>
                        <a:ext cx="666750" cy="379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8" name="Object 8"/>
          <p:cNvGraphicFramePr>
            <a:graphicFrameLocks noChangeAspect="1"/>
          </p:cNvGraphicFramePr>
          <p:nvPr/>
        </p:nvGraphicFramePr>
        <p:xfrm>
          <a:off x="4783138" y="3284538"/>
          <a:ext cx="1444625" cy="37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348" name="Equation" r:id="rId11" imgW="825142" imgH="215806" progId="Equation.DSMT4">
                  <p:embed/>
                </p:oleObj>
              </mc:Choice>
              <mc:Fallback>
                <p:oleObj name="Equation" r:id="rId11" imgW="825142" imgH="215806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3138" y="3284538"/>
                        <a:ext cx="1444625" cy="379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9" name="Object 9"/>
          <p:cNvGraphicFramePr>
            <a:graphicFrameLocks noChangeAspect="1"/>
          </p:cNvGraphicFramePr>
          <p:nvPr/>
        </p:nvGraphicFramePr>
        <p:xfrm>
          <a:off x="4859338" y="2911475"/>
          <a:ext cx="1333500" cy="80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349" name="Equation" r:id="rId13" imgW="762000" imgH="457200" progId="Equation.DSMT4">
                  <p:embed/>
                </p:oleObj>
              </mc:Choice>
              <mc:Fallback>
                <p:oleObj name="Equation" r:id="rId13" imgW="762000" imgH="4572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338" y="2911475"/>
                        <a:ext cx="1333500" cy="804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50" name="Object 10"/>
          <p:cNvGraphicFramePr>
            <a:graphicFrameLocks noChangeAspect="1"/>
          </p:cNvGraphicFramePr>
          <p:nvPr/>
        </p:nvGraphicFramePr>
        <p:xfrm>
          <a:off x="5340350" y="3429000"/>
          <a:ext cx="311150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350" name="Equation" r:id="rId15" imgW="177492" imgH="177492" progId="Equation.DSMT4">
                  <p:embed/>
                </p:oleObj>
              </mc:Choice>
              <mc:Fallback>
                <p:oleObj name="Equation" r:id="rId15" imgW="177492" imgH="177492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0350" y="3429000"/>
                        <a:ext cx="311150" cy="312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51" name="Object 11"/>
          <p:cNvGraphicFramePr>
            <a:graphicFrameLocks noChangeAspect="1"/>
          </p:cNvGraphicFramePr>
          <p:nvPr/>
        </p:nvGraphicFramePr>
        <p:xfrm>
          <a:off x="4211638" y="4437063"/>
          <a:ext cx="311150" cy="312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351" name="Equation" r:id="rId17" imgW="177492" imgH="177492" progId="Equation.DSMT4">
                  <p:embed/>
                </p:oleObj>
              </mc:Choice>
              <mc:Fallback>
                <p:oleObj name="Equation" r:id="rId17" imgW="177492" imgH="177492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638" y="4437063"/>
                        <a:ext cx="311150" cy="312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52" name="Object 12"/>
          <p:cNvGraphicFramePr>
            <a:graphicFrameLocks noChangeAspect="1"/>
          </p:cNvGraphicFramePr>
          <p:nvPr/>
        </p:nvGraphicFramePr>
        <p:xfrm>
          <a:off x="4787900" y="4221163"/>
          <a:ext cx="1711325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352" name="Equation" r:id="rId18" imgW="977476" imgH="266584" progId="Equation.DSMT4">
                  <p:embed/>
                </p:oleObj>
              </mc:Choice>
              <mc:Fallback>
                <p:oleObj name="Equation" r:id="rId18" imgW="977476" imgH="266584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7900" y="4221163"/>
                        <a:ext cx="1711325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53" name="Object 13"/>
          <p:cNvGraphicFramePr>
            <a:graphicFrameLocks noChangeAspect="1"/>
          </p:cNvGraphicFramePr>
          <p:nvPr/>
        </p:nvGraphicFramePr>
        <p:xfrm>
          <a:off x="6662738" y="4278313"/>
          <a:ext cx="646112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353" name="Equation" r:id="rId20" imgW="368140" imgH="253890" progId="Equation.DSMT4">
                  <p:embed/>
                </p:oleObj>
              </mc:Choice>
              <mc:Fallback>
                <p:oleObj name="Equation" r:id="rId20" imgW="368140" imgH="25389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2738" y="4278313"/>
                        <a:ext cx="646112" cy="446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54" name="Object 14"/>
          <p:cNvGraphicFramePr>
            <a:graphicFrameLocks noChangeAspect="1"/>
          </p:cNvGraphicFramePr>
          <p:nvPr/>
        </p:nvGraphicFramePr>
        <p:xfrm>
          <a:off x="3132138" y="1439863"/>
          <a:ext cx="1444625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354" name="Equation" r:id="rId22" imgW="825142" imgH="266584" progId="Equation.DSMT4">
                  <p:embed/>
                </p:oleObj>
              </mc:Choice>
              <mc:Fallback>
                <p:oleObj name="Equation" r:id="rId22" imgW="825142" imgH="266584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8" y="1439863"/>
                        <a:ext cx="1444625" cy="468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55" name="Object 15"/>
          <p:cNvGraphicFramePr>
            <a:graphicFrameLocks noChangeAspect="1"/>
          </p:cNvGraphicFramePr>
          <p:nvPr/>
        </p:nvGraphicFramePr>
        <p:xfrm>
          <a:off x="3151188" y="1885950"/>
          <a:ext cx="2644775" cy="53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355" name="Equation" r:id="rId24" imgW="1511300" imgH="304800" progId="Equation.DSMT4">
                  <p:embed/>
                </p:oleObj>
              </mc:Choice>
              <mc:Fallback>
                <p:oleObj name="Equation" r:id="rId24" imgW="1511300" imgH="3048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1188" y="1885950"/>
                        <a:ext cx="2644775" cy="534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56" name="Object 16"/>
          <p:cNvGraphicFramePr>
            <a:graphicFrameLocks noChangeAspect="1"/>
          </p:cNvGraphicFramePr>
          <p:nvPr/>
        </p:nvGraphicFramePr>
        <p:xfrm>
          <a:off x="3132138" y="2384425"/>
          <a:ext cx="1666875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356" name="Equation" r:id="rId26" imgW="952087" imgH="266584" progId="Equation.DSMT4">
                  <p:embed/>
                </p:oleObj>
              </mc:Choice>
              <mc:Fallback>
                <p:oleObj name="Equation" r:id="rId26" imgW="952087" imgH="266584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8" y="2384425"/>
                        <a:ext cx="1666875" cy="468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57" name="Object 17"/>
          <p:cNvGraphicFramePr>
            <a:graphicFrameLocks noChangeAspect="1"/>
          </p:cNvGraphicFramePr>
          <p:nvPr/>
        </p:nvGraphicFramePr>
        <p:xfrm>
          <a:off x="5083175" y="2406650"/>
          <a:ext cx="712788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357" name="Equation" r:id="rId28" imgW="406048" imgH="253780" progId="Equation.DSMT4">
                  <p:embed/>
                </p:oleObj>
              </mc:Choice>
              <mc:Fallback>
                <p:oleObj name="Equation" r:id="rId28" imgW="406048" imgH="25378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3175" y="2406650"/>
                        <a:ext cx="712788" cy="446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58" name="Object 18"/>
          <p:cNvGraphicFramePr>
            <a:graphicFrameLocks noChangeAspect="1"/>
          </p:cNvGraphicFramePr>
          <p:nvPr/>
        </p:nvGraphicFramePr>
        <p:xfrm>
          <a:off x="1835150" y="3789363"/>
          <a:ext cx="266700" cy="290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358" name="Equation" r:id="rId30" imgW="152268" imgH="164957" progId="Equation.DSMT4">
                  <p:embed/>
                </p:oleObj>
              </mc:Choice>
              <mc:Fallback>
                <p:oleObj name="Equation" r:id="rId30" imgW="152268" imgH="164957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3789363"/>
                        <a:ext cx="266700" cy="290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59" name="Object 19"/>
          <p:cNvGraphicFramePr>
            <a:graphicFrameLocks noChangeAspect="1"/>
          </p:cNvGraphicFramePr>
          <p:nvPr/>
        </p:nvGraphicFramePr>
        <p:xfrm>
          <a:off x="6443663" y="3573463"/>
          <a:ext cx="266700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359" name="Equation" r:id="rId32" imgW="152268" imgH="203024" progId="Equation.DSMT4">
                  <p:embed/>
                </p:oleObj>
              </mc:Choice>
              <mc:Fallback>
                <p:oleObj name="Equation" r:id="rId32" imgW="152268" imgH="203024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3663" y="3573463"/>
                        <a:ext cx="266700" cy="357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2" name="Straight Arrow Connector 31"/>
          <p:cNvCxnSpPr/>
          <p:nvPr/>
        </p:nvCxnSpPr>
        <p:spPr>
          <a:xfrm rot="5400000" flipH="1" flipV="1">
            <a:off x="3671888" y="1449388"/>
            <a:ext cx="3168650" cy="1943100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5860" name="Object 20"/>
          <p:cNvGraphicFramePr>
            <a:graphicFrameLocks noChangeAspect="1"/>
          </p:cNvGraphicFramePr>
          <p:nvPr/>
        </p:nvGraphicFramePr>
        <p:xfrm>
          <a:off x="2411413" y="3429000"/>
          <a:ext cx="222250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360" name="Equation" r:id="rId34" imgW="126725" imgH="177415" progId="Equation.DSMT4">
                  <p:embed/>
                </p:oleObj>
              </mc:Choice>
              <mc:Fallback>
                <p:oleObj name="Equation" r:id="rId34" imgW="126725" imgH="177415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3429000"/>
                        <a:ext cx="222250" cy="312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5" name="Straight Connector 34"/>
          <p:cNvCxnSpPr/>
          <p:nvPr/>
        </p:nvCxnSpPr>
        <p:spPr>
          <a:xfrm rot="10800000">
            <a:off x="6156325" y="981075"/>
            <a:ext cx="2808288" cy="2376488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5861" name="Object 21"/>
          <p:cNvGraphicFramePr>
            <a:graphicFrameLocks noChangeAspect="1"/>
          </p:cNvGraphicFramePr>
          <p:nvPr/>
        </p:nvGraphicFramePr>
        <p:xfrm>
          <a:off x="4859338" y="2133600"/>
          <a:ext cx="244475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361" name="Equation" r:id="rId36" imgW="139579" imgH="177646" progId="Equation.DSMT4">
                  <p:embed/>
                </p:oleObj>
              </mc:Choice>
              <mc:Fallback>
                <p:oleObj name="Equation" r:id="rId36" imgW="139579" imgH="177646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338" y="2133600"/>
                        <a:ext cx="244475" cy="312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62" name="Object 22"/>
          <p:cNvGraphicFramePr>
            <a:graphicFrameLocks noChangeAspect="1"/>
          </p:cNvGraphicFramePr>
          <p:nvPr/>
        </p:nvGraphicFramePr>
        <p:xfrm>
          <a:off x="4067175" y="3860800"/>
          <a:ext cx="333375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362" name="Equation" r:id="rId38" imgW="190335" imgH="177646" progId="Equation.DSMT4">
                  <p:embed/>
                </p:oleObj>
              </mc:Choice>
              <mc:Fallback>
                <p:oleObj name="Equation" r:id="rId38" imgW="190335" imgH="177646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5" y="3860800"/>
                        <a:ext cx="333375" cy="312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9" name="Straight Connector 38"/>
          <p:cNvCxnSpPr/>
          <p:nvPr/>
        </p:nvCxnSpPr>
        <p:spPr>
          <a:xfrm rot="5400000">
            <a:off x="3455988" y="1665287"/>
            <a:ext cx="215900" cy="1428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3635375" y="1628775"/>
            <a:ext cx="192088" cy="14446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5863" name="Object 23"/>
          <p:cNvGraphicFramePr>
            <a:graphicFrameLocks noChangeAspect="1"/>
          </p:cNvGraphicFramePr>
          <p:nvPr/>
        </p:nvGraphicFramePr>
        <p:xfrm>
          <a:off x="1116013" y="4176713"/>
          <a:ext cx="1555750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363" name="Equation" r:id="rId40" imgW="888614" imgH="393529" progId="Equation.DSMT4">
                  <p:embed/>
                </p:oleObj>
              </mc:Choice>
              <mc:Fallback>
                <p:oleObj name="Equation" r:id="rId40" imgW="888614" imgH="393529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4176713"/>
                        <a:ext cx="1555750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64" name="Object 24"/>
          <p:cNvGraphicFramePr>
            <a:graphicFrameLocks noChangeAspect="1"/>
          </p:cNvGraphicFramePr>
          <p:nvPr/>
        </p:nvGraphicFramePr>
        <p:xfrm>
          <a:off x="1150938" y="4991100"/>
          <a:ext cx="13335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364" name="Equation" r:id="rId42" imgW="761669" imgH="418918" progId="Equation.DSMT4">
                  <p:embed/>
                </p:oleObj>
              </mc:Choice>
              <mc:Fallback>
                <p:oleObj name="Equation" r:id="rId42" imgW="761669" imgH="418918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0938" y="4991100"/>
                        <a:ext cx="1333500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65" name="Object 25"/>
          <p:cNvGraphicFramePr>
            <a:graphicFrameLocks noChangeAspect="1"/>
          </p:cNvGraphicFramePr>
          <p:nvPr/>
        </p:nvGraphicFramePr>
        <p:xfrm>
          <a:off x="566738" y="5229225"/>
          <a:ext cx="333375" cy="268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365" name="Equation" r:id="rId44" imgW="190417" imgH="152334" progId="Equation.DSMT4">
                  <p:embed/>
                </p:oleObj>
              </mc:Choice>
              <mc:Fallback>
                <p:oleObj name="Equation" r:id="rId44" imgW="190417" imgH="152334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738" y="5229225"/>
                        <a:ext cx="333375" cy="268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66" name="Object 26"/>
          <p:cNvGraphicFramePr>
            <a:graphicFrameLocks noChangeAspect="1"/>
          </p:cNvGraphicFramePr>
          <p:nvPr/>
        </p:nvGraphicFramePr>
        <p:xfrm>
          <a:off x="3703638" y="5040313"/>
          <a:ext cx="1155700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366" name="Equation" r:id="rId46" imgW="660113" imgH="393529" progId="Equation.DSMT4">
                  <p:embed/>
                </p:oleObj>
              </mc:Choice>
              <mc:Fallback>
                <p:oleObj name="Equation" r:id="rId46" imgW="660113" imgH="393529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3638" y="5040313"/>
                        <a:ext cx="1155700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67" name="Object 27"/>
          <p:cNvGraphicFramePr>
            <a:graphicFrameLocks noChangeAspect="1"/>
          </p:cNvGraphicFramePr>
          <p:nvPr/>
        </p:nvGraphicFramePr>
        <p:xfrm>
          <a:off x="2911475" y="5203825"/>
          <a:ext cx="444500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367" name="Equation" r:id="rId48" imgW="253670" imgH="177569" progId="Equation.DSMT4">
                  <p:embed/>
                </p:oleObj>
              </mc:Choice>
              <mc:Fallback>
                <p:oleObj name="Equation" r:id="rId48" imgW="253670" imgH="177569" progId="Equation.DSMT4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1475" y="5203825"/>
                        <a:ext cx="444500" cy="312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68" name="Object 28"/>
          <p:cNvGraphicFramePr>
            <a:graphicFrameLocks noChangeAspect="1"/>
          </p:cNvGraphicFramePr>
          <p:nvPr/>
        </p:nvGraphicFramePr>
        <p:xfrm>
          <a:off x="5795963" y="4437063"/>
          <a:ext cx="333375" cy="268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368" name="Equation" r:id="rId50" imgW="190417" imgH="152334" progId="Equation.DSMT4">
                  <p:embed/>
                </p:oleObj>
              </mc:Choice>
              <mc:Fallback>
                <p:oleObj name="Equation" r:id="rId50" imgW="190417" imgH="152334" progId="Equation.DSMT4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5963" y="4437063"/>
                        <a:ext cx="333375" cy="268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69" name="Object 29"/>
          <p:cNvGraphicFramePr>
            <a:graphicFrameLocks noChangeAspect="1"/>
          </p:cNvGraphicFramePr>
          <p:nvPr/>
        </p:nvGraphicFramePr>
        <p:xfrm>
          <a:off x="6238875" y="4221163"/>
          <a:ext cx="1133475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369" name="Equation" r:id="rId51" imgW="647700" imgH="419100" progId="Equation.DSMT4">
                  <p:embed/>
                </p:oleObj>
              </mc:Choice>
              <mc:Fallback>
                <p:oleObj name="Equation" r:id="rId51" imgW="647700" imgH="419100" progId="Equation.DSMT4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8875" y="4221163"/>
                        <a:ext cx="1133475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70" name="Object 30"/>
          <p:cNvGraphicFramePr>
            <a:graphicFrameLocks noChangeAspect="1"/>
          </p:cNvGraphicFramePr>
          <p:nvPr/>
        </p:nvGraphicFramePr>
        <p:xfrm>
          <a:off x="5795963" y="5176838"/>
          <a:ext cx="333375" cy="268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370" name="Equation" r:id="rId53" imgW="190417" imgH="152334" progId="Equation.DSMT4">
                  <p:embed/>
                </p:oleObj>
              </mc:Choice>
              <mc:Fallback>
                <p:oleObj name="Equation" r:id="rId53" imgW="190417" imgH="152334" progId="Equation.DSMT4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5963" y="5176838"/>
                        <a:ext cx="333375" cy="268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71" name="Object 31"/>
          <p:cNvGraphicFramePr>
            <a:graphicFrameLocks noChangeAspect="1"/>
          </p:cNvGraphicFramePr>
          <p:nvPr/>
        </p:nvGraphicFramePr>
        <p:xfrm>
          <a:off x="6281738" y="4995863"/>
          <a:ext cx="2466975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371" name="Equation" r:id="rId54" imgW="1409700" imgH="419100" progId="Equation.DSMT4">
                  <p:embed/>
                </p:oleObj>
              </mc:Choice>
              <mc:Fallback>
                <p:oleObj name="Equation" r:id="rId54" imgW="1409700" imgH="419100" progId="Equation.DSMT4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1738" y="4995863"/>
                        <a:ext cx="2466975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35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35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35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35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35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35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35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35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0" dur="500"/>
                                        <p:tgtEl>
                                          <p:spTgt spid="358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3" dur="500"/>
                                        <p:tgtEl>
                                          <p:spTgt spid="358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6" dur="500"/>
                                        <p:tgtEl>
                                          <p:spTgt spid="358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9" dur="500"/>
                                        <p:tgtEl>
                                          <p:spTgt spid="358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2" dur="500"/>
                                        <p:tgtEl>
                                          <p:spTgt spid="358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5" dur="500"/>
                                        <p:tgtEl>
                                          <p:spTgt spid="358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8" dur="500"/>
                                        <p:tgtEl>
                                          <p:spTgt spid="358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4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" dur="500"/>
                                        <p:tgtEl>
                                          <p:spTgt spid="35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4" dur="500"/>
                                        <p:tgtEl>
                                          <p:spTgt spid="35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96296E-6 L -0.17778 -0.10231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358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89" y="-5116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5" dur="500"/>
                                        <p:tgtEl>
                                          <p:spTgt spid="35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 nodeType="clickPar">
                      <p:stCondLst>
                        <p:cond delay="indefinite"/>
                      </p:stCondLst>
                      <p:childTnLst>
                        <p:par>
                          <p:cTn id="1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3" dur="500"/>
                                        <p:tgtEl>
                                          <p:spTgt spid="35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6" dur="500"/>
                                        <p:tgtEl>
                                          <p:spTgt spid="35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7" dur="500"/>
                                        <p:tgtEl>
                                          <p:spTgt spid="35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 nodeType="clickPar">
                      <p:stCondLst>
                        <p:cond delay="indefinite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2" dur="500"/>
                                        <p:tgtEl>
                                          <p:spTgt spid="35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5" dur="500"/>
                                        <p:tgtEl>
                                          <p:spTgt spid="35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 nodeType="clickPar">
                      <p:stCondLst>
                        <p:cond delay="indefinite"/>
                      </p:stCondLst>
                      <p:childTnLst>
                        <p:par>
                          <p:cTn id="1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0" dur="500"/>
                                        <p:tgtEl>
                                          <p:spTgt spid="35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3" dur="500"/>
                                        <p:tgtEl>
                                          <p:spTgt spid="35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 nodeType="clickPar">
                      <p:stCondLst>
                        <p:cond delay="indefinite"/>
                      </p:stCondLst>
                      <p:childTnLst>
                        <p:par>
                          <p:cTn id="1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8" dur="500"/>
                                        <p:tgtEl>
                                          <p:spTgt spid="35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1" dur="500"/>
                                        <p:tgtEl>
                                          <p:spTgt spid="35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 nodeType="clickPar">
                      <p:stCondLst>
                        <p:cond delay="indefinite"/>
                      </p:stCondLst>
                      <p:childTnLst>
                        <p:par>
                          <p:cTn id="2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6" dur="500"/>
                                        <p:tgtEl>
                                          <p:spTgt spid="35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9" dur="500"/>
                                        <p:tgtEl>
                                          <p:spTgt spid="35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Box 1"/>
          <p:cNvSpPr txBox="1">
            <a:spLocks noChangeArrowheads="1"/>
          </p:cNvSpPr>
          <p:nvPr/>
        </p:nvSpPr>
        <p:spPr bwMode="auto">
          <a:xfrm>
            <a:off x="539750" y="836613"/>
            <a:ext cx="67691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algn="ctr"/>
            <a:r>
              <a:rPr lang="en-IE" altLang="en-US" sz="3600" b="1"/>
              <a:t>Exercise – 2006 – Q2 – O.L.</a:t>
            </a:r>
            <a:endParaRPr lang="en-GB" altLang="en-US" sz="3600" b="1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611188" y="1557338"/>
          <a:ext cx="6661150" cy="431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12" name="Equation" r:id="rId3" imgW="4914900" imgH="3187700" progId="Equation.DSMT4">
                  <p:embed/>
                </p:oleObj>
              </mc:Choice>
              <mc:Fallback>
                <p:oleObj name="Equation" r:id="rId3" imgW="4914900" imgH="31877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1557338"/>
                        <a:ext cx="6661150" cy="4319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5000625" y="3978275"/>
            <a:ext cx="180022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000625" y="2322513"/>
            <a:ext cx="2160588" cy="158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 flipH="1" flipV="1">
            <a:off x="4172744" y="3150394"/>
            <a:ext cx="1655762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5000625" y="3186113"/>
            <a:ext cx="2160588" cy="79216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Object 3"/>
          <p:cNvGraphicFramePr>
            <a:graphicFrameLocks noChangeAspect="1"/>
          </p:cNvGraphicFramePr>
          <p:nvPr/>
        </p:nvGraphicFramePr>
        <p:xfrm>
          <a:off x="4137025" y="2970213"/>
          <a:ext cx="817563" cy="33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13" name="Equation" r:id="rId5" imgW="431425" imgH="177646" progId="Equation.DSMT4">
                  <p:embed/>
                </p:oleObj>
              </mc:Choice>
              <mc:Fallback>
                <p:oleObj name="Equation" r:id="rId5" imgW="431425" imgH="177646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7025" y="2970213"/>
                        <a:ext cx="817563" cy="338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8" name="Object 4"/>
          <p:cNvGraphicFramePr>
            <a:graphicFrameLocks noChangeAspect="1"/>
          </p:cNvGraphicFramePr>
          <p:nvPr/>
        </p:nvGraphicFramePr>
        <p:xfrm>
          <a:off x="4711700" y="2106613"/>
          <a:ext cx="288925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14" name="Equation" r:id="rId7" imgW="152268" imgH="164957" progId="Equation.DSMT4">
                  <p:embed/>
                </p:oleObj>
              </mc:Choice>
              <mc:Fallback>
                <p:oleObj name="Equation" r:id="rId7" imgW="152268" imgH="164957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1700" y="2106613"/>
                        <a:ext cx="288925" cy="31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9" name="Object 5"/>
          <p:cNvGraphicFramePr>
            <a:graphicFrameLocks noChangeAspect="1"/>
          </p:cNvGraphicFramePr>
          <p:nvPr/>
        </p:nvGraphicFramePr>
        <p:xfrm>
          <a:off x="4711700" y="3835400"/>
          <a:ext cx="288925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15" name="Equation" r:id="rId9" imgW="152268" imgH="164957" progId="Equation.DSMT4">
                  <p:embed/>
                </p:oleObj>
              </mc:Choice>
              <mc:Fallback>
                <p:oleObj name="Equation" r:id="rId9" imgW="152268" imgH="164957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1700" y="3835400"/>
                        <a:ext cx="288925" cy="31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0" name="Object 6"/>
          <p:cNvGraphicFramePr>
            <a:graphicFrameLocks noChangeAspect="1"/>
          </p:cNvGraphicFramePr>
          <p:nvPr/>
        </p:nvGraphicFramePr>
        <p:xfrm>
          <a:off x="5624513" y="3640138"/>
          <a:ext cx="384175" cy="33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16" name="Equation" r:id="rId11" imgW="202936" imgH="177569" progId="Equation.DSMT4">
                  <p:embed/>
                </p:oleObj>
              </mc:Choice>
              <mc:Fallback>
                <p:oleObj name="Equation" r:id="rId11" imgW="202936" imgH="177569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4513" y="3640138"/>
                        <a:ext cx="384175" cy="338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1" name="Object 7"/>
          <p:cNvGraphicFramePr>
            <a:graphicFrameLocks noChangeAspect="1"/>
          </p:cNvGraphicFramePr>
          <p:nvPr/>
        </p:nvGraphicFramePr>
        <p:xfrm>
          <a:off x="6440488" y="3425825"/>
          <a:ext cx="115570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17" name="Equation" r:id="rId13" imgW="609336" imgH="215806" progId="Equation.DSMT4">
                  <p:embed/>
                </p:oleObj>
              </mc:Choice>
              <mc:Fallback>
                <p:oleObj name="Equation" r:id="rId13" imgW="609336" imgH="215806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0488" y="3425825"/>
                        <a:ext cx="1155700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2" name="Object 8"/>
          <p:cNvGraphicFramePr>
            <a:graphicFrameLocks noChangeAspect="1"/>
          </p:cNvGraphicFramePr>
          <p:nvPr/>
        </p:nvGraphicFramePr>
        <p:xfrm>
          <a:off x="6088063" y="1890713"/>
          <a:ext cx="1131887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18" name="Equation" r:id="rId15" imgW="596641" imgH="215806" progId="Equation.DSMT4">
                  <p:embed/>
                </p:oleObj>
              </mc:Choice>
              <mc:Fallback>
                <p:oleObj name="Equation" r:id="rId15" imgW="596641" imgH="215806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8063" y="1890713"/>
                        <a:ext cx="1131887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1"/>
          <p:cNvSpPr txBox="1">
            <a:spLocks noChangeArrowheads="1"/>
          </p:cNvSpPr>
          <p:nvPr/>
        </p:nvSpPr>
        <p:spPr bwMode="auto">
          <a:xfrm>
            <a:off x="611188" y="836613"/>
            <a:ext cx="66246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algn="ctr"/>
            <a:r>
              <a:rPr lang="en-IE" altLang="en-US" sz="3600" b="1"/>
              <a:t>Solution</a:t>
            </a:r>
            <a:endParaRPr lang="en-GB" altLang="en-US" sz="3600" b="1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195513" y="2276475"/>
            <a:ext cx="3744912" cy="1588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2195513" y="3789363"/>
            <a:ext cx="3816350" cy="1800225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 flipH="1" flipV="1">
            <a:off x="538956" y="3933032"/>
            <a:ext cx="3313113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6872" name="Object 8"/>
          <p:cNvGraphicFramePr>
            <a:graphicFrameLocks noChangeAspect="1"/>
          </p:cNvGraphicFramePr>
          <p:nvPr/>
        </p:nvGraphicFramePr>
        <p:xfrm>
          <a:off x="6011863" y="2060575"/>
          <a:ext cx="1131887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332" name="Equation" r:id="rId3" imgW="596641" imgH="215806" progId="Equation.DSMT4">
                  <p:embed/>
                </p:oleObj>
              </mc:Choice>
              <mc:Fallback>
                <p:oleObj name="Equation" r:id="rId3" imgW="596641" imgH="215806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1863" y="2060575"/>
                        <a:ext cx="1131887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8"/>
          <p:cNvGraphicFramePr>
            <a:graphicFrameLocks noChangeAspect="1"/>
          </p:cNvGraphicFramePr>
          <p:nvPr/>
        </p:nvGraphicFramePr>
        <p:xfrm>
          <a:off x="6008688" y="3573463"/>
          <a:ext cx="115570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333" name="Equation" r:id="rId5" imgW="609336" imgH="215806" progId="Equation.DSMT4">
                  <p:embed/>
                </p:oleObj>
              </mc:Choice>
              <mc:Fallback>
                <p:oleObj name="Equation" r:id="rId5" imgW="609336" imgH="215806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8688" y="3573463"/>
                        <a:ext cx="1155700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1306513" y="3813175"/>
          <a:ext cx="817562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334" name="Equation" r:id="rId7" imgW="431425" imgH="177646" progId="Equation.DSMT4">
                  <p:embed/>
                </p:oleObj>
              </mc:Choice>
              <mc:Fallback>
                <p:oleObj name="Equation" r:id="rId7" imgW="431425" imgH="177646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6513" y="3813175"/>
                        <a:ext cx="817562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Straight Connector 12"/>
          <p:cNvCxnSpPr/>
          <p:nvPr/>
        </p:nvCxnSpPr>
        <p:spPr>
          <a:xfrm flipV="1">
            <a:off x="2195513" y="5516563"/>
            <a:ext cx="3744912" cy="73025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Object 8"/>
          <p:cNvGraphicFramePr>
            <a:graphicFrameLocks noChangeAspect="1"/>
          </p:cNvGraphicFramePr>
          <p:nvPr/>
        </p:nvGraphicFramePr>
        <p:xfrm>
          <a:off x="2843213" y="5229225"/>
          <a:ext cx="385762" cy="33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335" name="Equation" r:id="rId9" imgW="202936" imgH="177569" progId="Equation.DSMT4">
                  <p:embed/>
                </p:oleObj>
              </mc:Choice>
              <mc:Fallback>
                <p:oleObj name="Equation" r:id="rId9" imgW="202936" imgH="177569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5229225"/>
                        <a:ext cx="385762" cy="338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8"/>
          <p:cNvGraphicFramePr>
            <a:graphicFrameLocks noChangeAspect="1"/>
          </p:cNvGraphicFramePr>
          <p:nvPr/>
        </p:nvGraphicFramePr>
        <p:xfrm>
          <a:off x="1906588" y="2036763"/>
          <a:ext cx="288925" cy="312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336" name="Equation" r:id="rId11" imgW="152268" imgH="164957" progId="Equation.DSMT4">
                  <p:embed/>
                </p:oleObj>
              </mc:Choice>
              <mc:Fallback>
                <p:oleObj name="Equation" r:id="rId11" imgW="152268" imgH="164957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6588" y="2036763"/>
                        <a:ext cx="288925" cy="312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8"/>
          <p:cNvGraphicFramePr>
            <a:graphicFrameLocks noChangeAspect="1"/>
          </p:cNvGraphicFramePr>
          <p:nvPr/>
        </p:nvGraphicFramePr>
        <p:xfrm>
          <a:off x="1908175" y="5445125"/>
          <a:ext cx="288925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337" name="Equation" r:id="rId13" imgW="152268" imgH="164957" progId="Equation.DSMT4">
                  <p:embed/>
                </p:oleObj>
              </mc:Choice>
              <mc:Fallback>
                <p:oleObj name="Equation" r:id="rId13" imgW="152268" imgH="164957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75" y="5445125"/>
                        <a:ext cx="288925" cy="312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8"/>
          <p:cNvGraphicFramePr>
            <a:graphicFrameLocks noChangeAspect="1"/>
          </p:cNvGraphicFramePr>
          <p:nvPr/>
        </p:nvGraphicFramePr>
        <p:xfrm>
          <a:off x="3475038" y="1662113"/>
          <a:ext cx="1157287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338" name="Equation" r:id="rId15" imgW="609336" imgH="317362" progId="Equation.DSMT4">
                  <p:embed/>
                </p:oleObj>
              </mc:Choice>
              <mc:Fallback>
                <p:oleObj name="Equation" r:id="rId15" imgW="609336" imgH="317362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5038" y="1662113"/>
                        <a:ext cx="1157287" cy="60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Straight Arrow Connector 18"/>
          <p:cNvCxnSpPr/>
          <p:nvPr/>
        </p:nvCxnSpPr>
        <p:spPr>
          <a:xfrm flipV="1">
            <a:off x="2195513" y="5516563"/>
            <a:ext cx="3816350" cy="73025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Object 8"/>
          <p:cNvGraphicFramePr>
            <a:graphicFrameLocks noChangeAspect="1"/>
          </p:cNvGraphicFramePr>
          <p:nvPr/>
        </p:nvGraphicFramePr>
        <p:xfrm>
          <a:off x="3632200" y="5697538"/>
          <a:ext cx="1011238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339" name="Equation" r:id="rId17" imgW="532937" imgH="177646" progId="Equation.DSMT4">
                  <p:embed/>
                </p:oleObj>
              </mc:Choice>
              <mc:Fallback>
                <p:oleObj name="Equation" r:id="rId17" imgW="532937" imgH="177646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2200" y="5697538"/>
                        <a:ext cx="1011238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Straight Arrow Connector 21"/>
          <p:cNvCxnSpPr/>
          <p:nvPr/>
        </p:nvCxnSpPr>
        <p:spPr>
          <a:xfrm rot="5400000" flipH="1" flipV="1">
            <a:off x="5146675" y="4652963"/>
            <a:ext cx="1728787" cy="1588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Object 8"/>
          <p:cNvGraphicFramePr>
            <a:graphicFrameLocks noChangeAspect="1"/>
          </p:cNvGraphicFramePr>
          <p:nvPr/>
        </p:nvGraphicFramePr>
        <p:xfrm>
          <a:off x="6032500" y="4532313"/>
          <a:ext cx="987425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340" name="Equation" r:id="rId19" imgW="520248" imgH="177646" progId="Equation.DSMT4">
                  <p:embed/>
                </p:oleObj>
              </mc:Choice>
              <mc:Fallback>
                <p:oleObj name="Equation" r:id="rId19" imgW="520248" imgH="177646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2500" y="4532313"/>
                        <a:ext cx="987425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5" name="Straight Connector 24"/>
          <p:cNvCxnSpPr/>
          <p:nvPr/>
        </p:nvCxnSpPr>
        <p:spPr>
          <a:xfrm flipV="1">
            <a:off x="2195513" y="3789363"/>
            <a:ext cx="3816350" cy="1800225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Object 8"/>
          <p:cNvGraphicFramePr>
            <a:graphicFrameLocks noChangeAspect="1"/>
          </p:cNvGraphicFramePr>
          <p:nvPr/>
        </p:nvGraphicFramePr>
        <p:xfrm>
          <a:off x="847725" y="811213"/>
          <a:ext cx="1276350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341" name="Equation" r:id="rId21" imgW="672808" imgH="393529" progId="Equation.DSMT4">
                  <p:embed/>
                </p:oleObj>
              </mc:Choice>
              <mc:Fallback>
                <p:oleObj name="Equation" r:id="rId21" imgW="672808" imgH="393529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7725" y="811213"/>
                        <a:ext cx="1276350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8"/>
          <p:cNvGraphicFramePr>
            <a:graphicFrameLocks noChangeAspect="1"/>
          </p:cNvGraphicFramePr>
          <p:nvPr/>
        </p:nvGraphicFramePr>
        <p:xfrm>
          <a:off x="2268538" y="1052513"/>
          <a:ext cx="361950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342" name="Equation" r:id="rId23" imgW="190417" imgH="152334" progId="Equation.DSMT4">
                  <p:embed/>
                </p:oleObj>
              </mc:Choice>
              <mc:Fallback>
                <p:oleObj name="Equation" r:id="rId23" imgW="190417" imgH="152334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1052513"/>
                        <a:ext cx="361950" cy="28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8"/>
          <p:cNvGraphicFramePr>
            <a:graphicFrameLocks noChangeAspect="1"/>
          </p:cNvGraphicFramePr>
          <p:nvPr/>
        </p:nvGraphicFramePr>
        <p:xfrm>
          <a:off x="2732088" y="823913"/>
          <a:ext cx="1303337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343" name="Equation" r:id="rId25" imgW="685800" imgH="393700" progId="Equation.DSMT4">
                  <p:embed/>
                </p:oleObj>
              </mc:Choice>
              <mc:Fallback>
                <p:oleObj name="Equation" r:id="rId25" imgW="685800" imgH="3937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2088" y="823913"/>
                        <a:ext cx="1303337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8"/>
          <p:cNvGraphicFramePr>
            <a:graphicFrameLocks noChangeAspect="1"/>
          </p:cNvGraphicFramePr>
          <p:nvPr/>
        </p:nvGraphicFramePr>
        <p:xfrm>
          <a:off x="4281488" y="1004888"/>
          <a:ext cx="506412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344" name="Equation" r:id="rId27" imgW="266353" imgH="177569" progId="Equation.DSMT4">
                  <p:embed/>
                </p:oleObj>
              </mc:Choice>
              <mc:Fallback>
                <p:oleObj name="Equation" r:id="rId27" imgW="266353" imgH="177569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1488" y="1004888"/>
                        <a:ext cx="506412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8"/>
          <p:cNvGraphicFramePr>
            <a:graphicFrameLocks noChangeAspect="1"/>
          </p:cNvGraphicFramePr>
          <p:nvPr/>
        </p:nvGraphicFramePr>
        <p:xfrm>
          <a:off x="4916488" y="801688"/>
          <a:ext cx="1254125" cy="744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345" name="Equation" r:id="rId29" imgW="660113" imgH="393529" progId="Equation.DSMT4">
                  <p:embed/>
                </p:oleObj>
              </mc:Choice>
              <mc:Fallback>
                <p:oleObj name="Equation" r:id="rId29" imgW="660113" imgH="393529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6488" y="801688"/>
                        <a:ext cx="1254125" cy="744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Down Arrow 31"/>
          <p:cNvSpPr/>
          <p:nvPr/>
        </p:nvSpPr>
        <p:spPr>
          <a:xfrm rot="21015835">
            <a:off x="3541713" y="1412875"/>
            <a:ext cx="360362" cy="4032250"/>
          </a:xfrm>
          <a:prstGeom prst="down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3" name="Down Arrow 32"/>
          <p:cNvSpPr/>
          <p:nvPr/>
        </p:nvSpPr>
        <p:spPr>
          <a:xfrm rot="21015835">
            <a:off x="5689600" y="1420813"/>
            <a:ext cx="360363" cy="3030537"/>
          </a:xfrm>
          <a:prstGeom prst="down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graphicFrame>
        <p:nvGraphicFramePr>
          <p:cNvPr id="30" name="Object 8"/>
          <p:cNvGraphicFramePr>
            <a:graphicFrameLocks noChangeAspect="1"/>
          </p:cNvGraphicFramePr>
          <p:nvPr/>
        </p:nvGraphicFramePr>
        <p:xfrm>
          <a:off x="3924300" y="5661025"/>
          <a:ext cx="360363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346" name="Equation" r:id="rId31" imgW="190335" imgH="177646" progId="Equation.DSMT4">
                  <p:embed/>
                </p:oleObj>
              </mc:Choice>
              <mc:Fallback>
                <p:oleObj name="Equation" r:id="rId31" imgW="190335" imgH="177646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5661025"/>
                        <a:ext cx="360363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8"/>
          <p:cNvGraphicFramePr>
            <a:graphicFrameLocks noChangeAspect="1"/>
          </p:cNvGraphicFramePr>
          <p:nvPr/>
        </p:nvGraphicFramePr>
        <p:xfrm>
          <a:off x="6084888" y="4508500"/>
          <a:ext cx="33655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347" name="Equation" r:id="rId33" imgW="177492" imgH="177492" progId="Equation.DSMT4">
                  <p:embed/>
                </p:oleObj>
              </mc:Choice>
              <mc:Fallback>
                <p:oleObj name="Equation" r:id="rId33" imgW="177492" imgH="177492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888" y="4508500"/>
                        <a:ext cx="336550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4" name="Object 8"/>
          <p:cNvGraphicFramePr>
            <a:graphicFrameLocks noChangeAspect="1"/>
          </p:cNvGraphicFramePr>
          <p:nvPr/>
        </p:nvGraphicFramePr>
        <p:xfrm>
          <a:off x="4079875" y="4808538"/>
          <a:ext cx="1854200" cy="601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348" name="Equation" r:id="rId35" imgW="977476" imgH="317362" progId="Equation.DSMT4">
                  <p:embed/>
                </p:oleObj>
              </mc:Choice>
              <mc:Fallback>
                <p:oleObj name="Equation" r:id="rId35" imgW="977476" imgH="317362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9875" y="4808538"/>
                        <a:ext cx="1854200" cy="601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5" name="Object 8"/>
          <p:cNvGraphicFramePr>
            <a:graphicFrameLocks noChangeAspect="1"/>
          </p:cNvGraphicFramePr>
          <p:nvPr/>
        </p:nvGraphicFramePr>
        <p:xfrm>
          <a:off x="2339975" y="2371725"/>
          <a:ext cx="1541463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349" name="Equation" r:id="rId37" imgW="812447" imgH="253890" progId="Equation.DSMT4">
                  <p:embed/>
                </p:oleObj>
              </mc:Choice>
              <mc:Fallback>
                <p:oleObj name="Equation" r:id="rId37" imgW="812447" imgH="25389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2371725"/>
                        <a:ext cx="1541463" cy="481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7" name="Object 8"/>
          <p:cNvGraphicFramePr>
            <a:graphicFrameLocks noChangeAspect="1"/>
          </p:cNvGraphicFramePr>
          <p:nvPr/>
        </p:nvGraphicFramePr>
        <p:xfrm>
          <a:off x="2354263" y="2924175"/>
          <a:ext cx="2505075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350" name="Equation" r:id="rId39" imgW="1320227" imgH="253890" progId="Equation.DSMT4">
                  <p:embed/>
                </p:oleObj>
              </mc:Choice>
              <mc:Fallback>
                <p:oleObj name="Equation" r:id="rId39" imgW="1320227" imgH="25389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4263" y="2924175"/>
                        <a:ext cx="2505075" cy="481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8" name="Object 8"/>
          <p:cNvGraphicFramePr>
            <a:graphicFrameLocks noChangeAspect="1"/>
          </p:cNvGraphicFramePr>
          <p:nvPr/>
        </p:nvGraphicFramePr>
        <p:xfrm>
          <a:off x="2309813" y="3475038"/>
          <a:ext cx="1974850" cy="601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351" name="Equation" r:id="rId41" imgW="1040948" imgH="317362" progId="Equation.DSMT4">
                  <p:embed/>
                </p:oleObj>
              </mc:Choice>
              <mc:Fallback>
                <p:oleObj name="Equation" r:id="rId41" imgW="1040948" imgH="317362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9813" y="3475038"/>
                        <a:ext cx="1974850" cy="601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1" name="Straight Arrow Connector 40"/>
          <p:cNvCxnSpPr/>
          <p:nvPr/>
        </p:nvCxnSpPr>
        <p:spPr>
          <a:xfrm flipV="1">
            <a:off x="2195513" y="2708275"/>
            <a:ext cx="4321175" cy="2881313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509" name="Object 8"/>
          <p:cNvGraphicFramePr>
            <a:graphicFrameLocks noChangeAspect="1"/>
          </p:cNvGraphicFramePr>
          <p:nvPr/>
        </p:nvGraphicFramePr>
        <p:xfrm>
          <a:off x="2268538" y="5013325"/>
          <a:ext cx="24130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352" name="Equation" r:id="rId43" imgW="126725" imgH="177415" progId="Equation.DSMT4">
                  <p:embed/>
                </p:oleObj>
              </mc:Choice>
              <mc:Fallback>
                <p:oleObj name="Equation" r:id="rId43" imgW="126725" imgH="177415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5013325"/>
                        <a:ext cx="241300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0" name="Object 8"/>
          <p:cNvGraphicFramePr>
            <a:graphicFrameLocks noChangeAspect="1"/>
          </p:cNvGraphicFramePr>
          <p:nvPr/>
        </p:nvGraphicFramePr>
        <p:xfrm>
          <a:off x="7135813" y="4221163"/>
          <a:ext cx="1757362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353" name="Equation" r:id="rId45" imgW="926698" imgH="393529" progId="Equation.DSMT4">
                  <p:embed/>
                </p:oleObj>
              </mc:Choice>
              <mc:Fallback>
                <p:oleObj name="Equation" r:id="rId45" imgW="926698" imgH="393529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5813" y="4221163"/>
                        <a:ext cx="1757362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1" name="Object 8"/>
          <p:cNvGraphicFramePr>
            <a:graphicFrameLocks noChangeAspect="1"/>
          </p:cNvGraphicFramePr>
          <p:nvPr/>
        </p:nvGraphicFramePr>
        <p:xfrm>
          <a:off x="7164388" y="5084763"/>
          <a:ext cx="1108075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354" name="Equation" r:id="rId47" imgW="583947" imgH="393529" progId="Equation.DSMT4">
                  <p:embed/>
                </p:oleObj>
              </mc:Choice>
              <mc:Fallback>
                <p:oleObj name="Equation" r:id="rId47" imgW="583947" imgH="393529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4388" y="5084763"/>
                        <a:ext cx="1108075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6" name="Straight Connector 45"/>
          <p:cNvCxnSpPr/>
          <p:nvPr/>
        </p:nvCxnSpPr>
        <p:spPr>
          <a:xfrm rot="16200000" flipH="1">
            <a:off x="1583531" y="2888457"/>
            <a:ext cx="2447925" cy="1223962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512" name="Object 8"/>
          <p:cNvGraphicFramePr>
            <a:graphicFrameLocks noChangeAspect="1"/>
          </p:cNvGraphicFramePr>
          <p:nvPr/>
        </p:nvGraphicFramePr>
        <p:xfrm>
          <a:off x="2916238" y="3357563"/>
          <a:ext cx="263525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355" name="Equation" r:id="rId49" imgW="139579" imgH="177646" progId="Equation.DSMT4">
                  <p:embed/>
                </p:oleObj>
              </mc:Choice>
              <mc:Fallback>
                <p:oleObj name="Equation" r:id="rId49" imgW="139579" imgH="177646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3357563"/>
                        <a:ext cx="263525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3" name="Object 8"/>
          <p:cNvGraphicFramePr>
            <a:graphicFrameLocks noChangeAspect="1"/>
          </p:cNvGraphicFramePr>
          <p:nvPr/>
        </p:nvGraphicFramePr>
        <p:xfrm>
          <a:off x="8315325" y="5084763"/>
          <a:ext cx="649288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356" name="Equation" r:id="rId51" imgW="342751" imgH="393529" progId="Equation.DSMT4">
                  <p:embed/>
                </p:oleObj>
              </mc:Choice>
              <mc:Fallback>
                <p:oleObj name="Equation" r:id="rId51" imgW="342751" imgH="393529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5325" y="5084763"/>
                        <a:ext cx="649288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4" name="Object 8"/>
          <p:cNvGraphicFramePr>
            <a:graphicFrameLocks noChangeAspect="1"/>
          </p:cNvGraphicFramePr>
          <p:nvPr/>
        </p:nvGraphicFramePr>
        <p:xfrm>
          <a:off x="7545388" y="5851525"/>
          <a:ext cx="14192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357" name="Equation" r:id="rId53" imgW="748975" imgH="241195" progId="Equation.DSMT4">
                  <p:embed/>
                </p:oleObj>
              </mc:Choice>
              <mc:Fallback>
                <p:oleObj name="Equation" r:id="rId53" imgW="748975" imgH="241195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5388" y="5851525"/>
                        <a:ext cx="1419225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" dur="500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21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9" dur="500"/>
                                        <p:tgtEl>
                                          <p:spTgt spid="215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1" dur="5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4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7" dur="500"/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96296E-6 L 0.24184 0.09653 " pathEditMode="relative" rAng="0" ptsTypes="AA">
                                      <p:cBhvr>
                                        <p:cTn id="197" dur="2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83" y="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 nodeType="clickPar">
                      <p:stCondLst>
                        <p:cond delay="indefinite"/>
                      </p:stCondLst>
                      <p:childTnLst>
                        <p:par>
                          <p:cTn id="1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2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5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 nodeType="clickPar">
                      <p:stCondLst>
                        <p:cond delay="indefinite"/>
                      </p:stCondLst>
                      <p:childTnLst>
                        <p:par>
                          <p:cTn id="2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0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 nodeType="clickPar">
                      <p:stCondLst>
                        <p:cond delay="indefinite"/>
                      </p:stCondLst>
                      <p:childTnLst>
                        <p:par>
                          <p:cTn id="2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5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1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 nodeType="clickPar">
                      <p:stCondLst>
                        <p:cond delay="indefinite"/>
                      </p:stCondLst>
                      <p:childTnLst>
                        <p:par>
                          <p:cTn id="2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6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33" grpId="0" animBg="1"/>
      <p:bldP spid="33" grpId="1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3"/>
          <p:cNvSpPr>
            <a:spLocks noGrp="1"/>
          </p:cNvSpPr>
          <p:nvPr>
            <p:ph type="ctrTitle"/>
          </p:nvPr>
        </p:nvSpPr>
        <p:spPr>
          <a:xfrm>
            <a:off x="685800" y="265113"/>
            <a:ext cx="6611938" cy="1219200"/>
          </a:xfrm>
        </p:spPr>
        <p:txBody>
          <a:bodyPr/>
          <a:lstStyle/>
          <a:p>
            <a:pPr eaLnBrk="1" hangingPunct="1"/>
            <a:r>
              <a:rPr lang="en-IE" altLang="en-US" sz="3600" b="1" smtClean="0">
                <a:latin typeface="Times New Roman" pitchFamily="18" charset="0"/>
                <a:cs typeface="Times New Roman" pitchFamily="18" charset="0"/>
              </a:rPr>
              <a:t>2004 – Q2(b) – Higher Level</a:t>
            </a:r>
          </a:p>
        </p:txBody>
      </p:sp>
      <p:sp>
        <p:nvSpPr>
          <p:cNvPr id="65539" name="Rectangle 4"/>
          <p:cNvSpPr>
            <a:spLocks noChangeArrowheads="1"/>
          </p:cNvSpPr>
          <p:nvPr/>
        </p:nvSpPr>
        <p:spPr bwMode="auto">
          <a:xfrm>
            <a:off x="8374063" y="1304925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755650" y="1268413"/>
          <a:ext cx="6119813" cy="479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71" name="Equation" r:id="rId4" imgW="3289300" imgH="2578100" progId="Equation.DSMT4">
                  <p:embed/>
                </p:oleObj>
              </mc:Choice>
              <mc:Fallback>
                <p:oleObj name="Equation" r:id="rId4" imgW="3289300" imgH="25781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1268413"/>
                        <a:ext cx="6119813" cy="4797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3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6611938" cy="1219200"/>
          </a:xfrm>
        </p:spPr>
        <p:txBody>
          <a:bodyPr/>
          <a:lstStyle/>
          <a:p>
            <a:pPr eaLnBrk="1" hangingPunct="1"/>
            <a:r>
              <a:rPr lang="en-IE" altLang="en-US" sz="3600" b="1" smtClean="0">
                <a:latin typeface="Times New Roman" pitchFamily="18" charset="0"/>
                <a:cs typeface="Times New Roman" pitchFamily="18" charset="0"/>
              </a:rPr>
              <a:t>Solution</a:t>
            </a:r>
          </a:p>
        </p:txBody>
      </p:sp>
      <p:sp>
        <p:nvSpPr>
          <p:cNvPr id="66563" name="Rectangle 4"/>
          <p:cNvSpPr>
            <a:spLocks noChangeArrowheads="1"/>
          </p:cNvSpPr>
          <p:nvPr/>
        </p:nvSpPr>
        <p:spPr bwMode="auto">
          <a:xfrm>
            <a:off x="8374063" y="1304925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endParaRPr lang="en-US" altLang="en-US"/>
          </a:p>
        </p:txBody>
      </p:sp>
      <p:cxnSp>
        <p:nvCxnSpPr>
          <p:cNvPr id="7" name="Straight Arrow Connector 6"/>
          <p:cNvCxnSpPr/>
          <p:nvPr/>
        </p:nvCxnSpPr>
        <p:spPr>
          <a:xfrm rot="5400000">
            <a:off x="-325438" y="2347913"/>
            <a:ext cx="2881313" cy="158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684213" y="3357563"/>
            <a:ext cx="2374900" cy="1587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1042988" y="3284538"/>
            <a:ext cx="144462" cy="14446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graphicFrame>
        <p:nvGraphicFramePr>
          <p:cNvPr id="12" name="Object 3"/>
          <p:cNvGraphicFramePr>
            <a:graphicFrameLocks noChangeAspect="1"/>
          </p:cNvGraphicFramePr>
          <p:nvPr/>
        </p:nvGraphicFramePr>
        <p:xfrm>
          <a:off x="827088" y="3429000"/>
          <a:ext cx="24765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42" name="Equation" r:id="rId4" imgW="139579" imgH="164957" progId="Equation.DSMT4">
                  <p:embed/>
                </p:oleObj>
              </mc:Choice>
              <mc:Fallback>
                <p:oleObj name="Equation" r:id="rId4" imgW="139579" imgH="164957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3429000"/>
                        <a:ext cx="24765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Oval 12"/>
          <p:cNvSpPr/>
          <p:nvPr/>
        </p:nvSpPr>
        <p:spPr>
          <a:xfrm>
            <a:off x="2195513" y="1125538"/>
            <a:ext cx="144462" cy="14287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graphicFrame>
        <p:nvGraphicFramePr>
          <p:cNvPr id="11268" name="Object 4"/>
          <p:cNvGraphicFramePr>
            <a:graphicFrameLocks noChangeAspect="1"/>
          </p:cNvGraphicFramePr>
          <p:nvPr/>
        </p:nvGraphicFramePr>
        <p:xfrm>
          <a:off x="2268538" y="836613"/>
          <a:ext cx="269875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43" name="Equation" r:id="rId6" imgW="152268" imgH="203024" progId="Equation.DSMT4">
                  <p:embed/>
                </p:oleObj>
              </mc:Choice>
              <mc:Fallback>
                <p:oleObj name="Equation" r:id="rId6" imgW="152268" imgH="203024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836613"/>
                        <a:ext cx="269875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Straight Connector 14"/>
          <p:cNvCxnSpPr/>
          <p:nvPr/>
        </p:nvCxnSpPr>
        <p:spPr>
          <a:xfrm rot="5400000">
            <a:off x="1223963" y="2312988"/>
            <a:ext cx="208915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270" name="Object 6"/>
          <p:cNvGraphicFramePr>
            <a:graphicFrameLocks noChangeAspect="1"/>
          </p:cNvGraphicFramePr>
          <p:nvPr/>
        </p:nvGraphicFramePr>
        <p:xfrm>
          <a:off x="2484438" y="2060575"/>
          <a:ext cx="360362" cy="31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44" name="Equation" r:id="rId8" imgW="202936" imgH="177569" progId="Equation.DSMT4">
                  <p:embed/>
                </p:oleObj>
              </mc:Choice>
              <mc:Fallback>
                <p:oleObj name="Equation" r:id="rId8" imgW="202936" imgH="177569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8" y="2060575"/>
                        <a:ext cx="360362" cy="315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1" name="Object 7"/>
          <p:cNvGraphicFramePr>
            <a:graphicFrameLocks noChangeAspect="1"/>
          </p:cNvGraphicFramePr>
          <p:nvPr/>
        </p:nvGraphicFramePr>
        <p:xfrm>
          <a:off x="1547813" y="3473450"/>
          <a:ext cx="360362" cy="31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45" name="Equation" r:id="rId10" imgW="202936" imgH="177569" progId="Equation.DSMT4">
                  <p:embed/>
                </p:oleObj>
              </mc:Choice>
              <mc:Fallback>
                <p:oleObj name="Equation" r:id="rId10" imgW="202936" imgH="177569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3473450"/>
                        <a:ext cx="360362" cy="315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" name="Straight Arrow Connector 19"/>
          <p:cNvCxnSpPr/>
          <p:nvPr/>
        </p:nvCxnSpPr>
        <p:spPr>
          <a:xfrm rot="10800000">
            <a:off x="1116013" y="3644900"/>
            <a:ext cx="4318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1908175" y="3644900"/>
            <a:ext cx="360363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 flipH="1" flipV="1">
            <a:off x="2231231" y="1593057"/>
            <a:ext cx="936625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5400000">
            <a:off x="2195512" y="2852738"/>
            <a:ext cx="1008063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endCxn id="11" idx="7"/>
          </p:cNvCxnSpPr>
          <p:nvPr/>
        </p:nvCxnSpPr>
        <p:spPr>
          <a:xfrm rot="5400000">
            <a:off x="698501" y="1736725"/>
            <a:ext cx="2038350" cy="110172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273" name="Object 9"/>
          <p:cNvGraphicFramePr>
            <a:graphicFrameLocks noChangeAspect="1"/>
          </p:cNvGraphicFramePr>
          <p:nvPr/>
        </p:nvGraphicFramePr>
        <p:xfrm>
          <a:off x="4140200" y="1484313"/>
          <a:ext cx="1652588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46" name="Equation" r:id="rId12" imgW="787400" imgH="241300" progId="Equation.DSMT4">
                  <p:embed/>
                </p:oleObj>
              </mc:Choice>
              <mc:Fallback>
                <p:oleObj name="Equation" r:id="rId12" imgW="787400" imgH="2413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0200" y="1484313"/>
                        <a:ext cx="1652588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4" name="Object 10"/>
          <p:cNvGraphicFramePr>
            <a:graphicFrameLocks noChangeAspect="1"/>
          </p:cNvGraphicFramePr>
          <p:nvPr/>
        </p:nvGraphicFramePr>
        <p:xfrm>
          <a:off x="3584575" y="2182813"/>
          <a:ext cx="266700" cy="23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47" name="Equation" r:id="rId14" imgW="126780" imgH="114102" progId="Equation.DSMT4">
                  <p:embed/>
                </p:oleObj>
              </mc:Choice>
              <mc:Fallback>
                <p:oleObj name="Equation" r:id="rId14" imgW="126780" imgH="114102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4575" y="2182813"/>
                        <a:ext cx="266700" cy="238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5" name="Object 11"/>
          <p:cNvGraphicFramePr>
            <a:graphicFrameLocks noChangeAspect="1"/>
          </p:cNvGraphicFramePr>
          <p:nvPr/>
        </p:nvGraphicFramePr>
        <p:xfrm>
          <a:off x="4151313" y="1995488"/>
          <a:ext cx="2292350" cy="636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48" name="Equation" r:id="rId16" imgW="1091726" imgH="304668" progId="Equation.DSMT4">
                  <p:embed/>
                </p:oleObj>
              </mc:Choice>
              <mc:Fallback>
                <p:oleObj name="Equation" r:id="rId16" imgW="1091726" imgH="304668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1313" y="1995488"/>
                        <a:ext cx="2292350" cy="636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6" name="Object 12"/>
          <p:cNvGraphicFramePr>
            <a:graphicFrameLocks noChangeAspect="1"/>
          </p:cNvGraphicFramePr>
          <p:nvPr/>
        </p:nvGraphicFramePr>
        <p:xfrm>
          <a:off x="3584575" y="2759075"/>
          <a:ext cx="266700" cy="23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49" name="Equation" r:id="rId18" imgW="126780" imgH="114102" progId="Equation.DSMT4">
                  <p:embed/>
                </p:oleObj>
              </mc:Choice>
              <mc:Fallback>
                <p:oleObj name="Equation" r:id="rId18" imgW="126780" imgH="114102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4575" y="2759075"/>
                        <a:ext cx="266700" cy="238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7" name="Object 13"/>
          <p:cNvGraphicFramePr>
            <a:graphicFrameLocks noChangeAspect="1"/>
          </p:cNvGraphicFramePr>
          <p:nvPr/>
        </p:nvGraphicFramePr>
        <p:xfrm>
          <a:off x="4203700" y="2565400"/>
          <a:ext cx="800100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50" name="Equation" r:id="rId19" imgW="380835" imgH="241195" progId="Equation.DSMT4">
                  <p:embed/>
                </p:oleObj>
              </mc:Choice>
              <mc:Fallback>
                <p:oleObj name="Equation" r:id="rId19" imgW="380835" imgH="241195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3700" y="2565400"/>
                        <a:ext cx="800100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0" name="Straight Arrow Connector 39"/>
          <p:cNvCxnSpPr/>
          <p:nvPr/>
        </p:nvCxnSpPr>
        <p:spPr>
          <a:xfrm rot="16200000" flipH="1">
            <a:off x="1079501" y="2386012"/>
            <a:ext cx="2952750" cy="574675"/>
          </a:xfrm>
          <a:prstGeom prst="straightConnector1">
            <a:avLst/>
          </a:prstGeom>
          <a:ln cap="flat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5400000" flipH="1" flipV="1">
            <a:off x="1634331" y="2385220"/>
            <a:ext cx="454025" cy="149066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278" name="Object 14"/>
          <p:cNvGraphicFramePr>
            <a:graphicFrameLocks noChangeAspect="1"/>
          </p:cNvGraphicFramePr>
          <p:nvPr/>
        </p:nvGraphicFramePr>
        <p:xfrm>
          <a:off x="1803400" y="2781300"/>
          <a:ext cx="247650" cy="31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51" name="Equation" r:id="rId21" imgW="139579" imgH="177646" progId="Equation.DSMT4">
                  <p:embed/>
                </p:oleObj>
              </mc:Choice>
              <mc:Fallback>
                <p:oleObj name="Equation" r:id="rId21" imgW="139579" imgH="177646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3400" y="2781300"/>
                        <a:ext cx="247650" cy="315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9" name="Object 15"/>
          <p:cNvGraphicFramePr>
            <a:graphicFrameLocks noChangeAspect="1"/>
          </p:cNvGraphicFramePr>
          <p:nvPr/>
        </p:nvGraphicFramePr>
        <p:xfrm>
          <a:off x="539750" y="4149725"/>
          <a:ext cx="202565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52" name="Equation" r:id="rId23" imgW="965200" imgH="279400" progId="Equation.DSMT4">
                  <p:embed/>
                </p:oleObj>
              </mc:Choice>
              <mc:Fallback>
                <p:oleObj name="Equation" r:id="rId23" imgW="965200" imgH="2794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4149725"/>
                        <a:ext cx="2025650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6" name="Straight Connector 45"/>
          <p:cNvCxnSpPr/>
          <p:nvPr/>
        </p:nvCxnSpPr>
        <p:spPr>
          <a:xfrm>
            <a:off x="2268538" y="1196975"/>
            <a:ext cx="1366837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280" name="Object 16"/>
          <p:cNvGraphicFramePr>
            <a:graphicFrameLocks noChangeAspect="1"/>
          </p:cNvGraphicFramePr>
          <p:nvPr/>
        </p:nvGraphicFramePr>
        <p:xfrm>
          <a:off x="2339975" y="1196975"/>
          <a:ext cx="2667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53" name="Equation" r:id="rId25" imgW="126725" imgH="177415" progId="Equation.DSMT4">
                  <p:embed/>
                </p:oleObj>
              </mc:Choice>
              <mc:Fallback>
                <p:oleObj name="Equation" r:id="rId25" imgW="126725" imgH="177415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1196975"/>
                        <a:ext cx="2667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Freeform 48"/>
          <p:cNvSpPr/>
          <p:nvPr/>
        </p:nvSpPr>
        <p:spPr>
          <a:xfrm>
            <a:off x="2374900" y="1193800"/>
            <a:ext cx="304800" cy="469900"/>
          </a:xfrm>
          <a:custGeom>
            <a:avLst/>
            <a:gdLst>
              <a:gd name="connsiteX0" fmla="*/ 304800 w 304800"/>
              <a:gd name="connsiteY0" fmla="*/ 0 h 469900"/>
              <a:gd name="connsiteX1" fmla="*/ 241300 w 304800"/>
              <a:gd name="connsiteY1" fmla="*/ 330200 h 469900"/>
              <a:gd name="connsiteX2" fmla="*/ 0 w 304800"/>
              <a:gd name="connsiteY2" fmla="*/ 469900 h 46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4800" h="469900">
                <a:moveTo>
                  <a:pt x="304800" y="0"/>
                </a:moveTo>
                <a:cubicBezTo>
                  <a:pt x="298450" y="125941"/>
                  <a:pt x="292100" y="251883"/>
                  <a:pt x="241300" y="330200"/>
                </a:cubicBezTo>
                <a:cubicBezTo>
                  <a:pt x="190500" y="408517"/>
                  <a:pt x="95250" y="439208"/>
                  <a:pt x="0" y="469900"/>
                </a:cubicBezTo>
              </a:path>
            </a:pathLst>
          </a:cu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graphicFrame>
        <p:nvGraphicFramePr>
          <p:cNvPr id="11281" name="Object 17"/>
          <p:cNvGraphicFramePr>
            <a:graphicFrameLocks noChangeAspect="1"/>
          </p:cNvGraphicFramePr>
          <p:nvPr/>
        </p:nvGraphicFramePr>
        <p:xfrm>
          <a:off x="1068388" y="4797425"/>
          <a:ext cx="120015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54" name="Equation" r:id="rId27" imgW="571004" imgH="177646" progId="Equation.DSMT4">
                  <p:embed/>
                </p:oleObj>
              </mc:Choice>
              <mc:Fallback>
                <p:oleObj name="Equation" r:id="rId27" imgW="571004" imgH="177646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8388" y="4797425"/>
                        <a:ext cx="120015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82" name="Object 18"/>
          <p:cNvGraphicFramePr>
            <a:graphicFrameLocks noChangeAspect="1"/>
          </p:cNvGraphicFramePr>
          <p:nvPr/>
        </p:nvGraphicFramePr>
        <p:xfrm>
          <a:off x="539750" y="5300663"/>
          <a:ext cx="400050" cy="31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55" name="Equation" r:id="rId29" imgW="190417" imgH="152334" progId="Equation.DSMT4">
                  <p:embed/>
                </p:oleObj>
              </mc:Choice>
              <mc:Fallback>
                <p:oleObj name="Equation" r:id="rId29" imgW="190417" imgH="152334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5300663"/>
                        <a:ext cx="400050" cy="319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83" name="Object 19"/>
          <p:cNvGraphicFramePr>
            <a:graphicFrameLocks noChangeAspect="1"/>
          </p:cNvGraphicFramePr>
          <p:nvPr/>
        </p:nvGraphicFramePr>
        <p:xfrm>
          <a:off x="1042988" y="5289550"/>
          <a:ext cx="1039812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56" name="Equation" r:id="rId31" imgW="494870" imgH="177646" progId="Equation.DSMT4">
                  <p:embed/>
                </p:oleObj>
              </mc:Choice>
              <mc:Fallback>
                <p:oleObj name="Equation" r:id="rId31" imgW="494870" imgH="177646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5289550"/>
                        <a:ext cx="1039812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84" name="Object 20"/>
          <p:cNvGraphicFramePr>
            <a:graphicFrameLocks noChangeAspect="1"/>
          </p:cNvGraphicFramePr>
          <p:nvPr/>
        </p:nvGraphicFramePr>
        <p:xfrm>
          <a:off x="2555875" y="2276475"/>
          <a:ext cx="985838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57" name="Equation" r:id="rId33" imgW="469696" imgH="177723" progId="Equation.DSMT4">
                  <p:embed/>
                </p:oleObj>
              </mc:Choice>
              <mc:Fallback>
                <p:oleObj name="Equation" r:id="rId33" imgW="469696" imgH="177723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75" y="2276475"/>
                        <a:ext cx="985838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85" name="Object 21"/>
          <p:cNvGraphicFramePr>
            <a:graphicFrameLocks noChangeAspect="1"/>
          </p:cNvGraphicFramePr>
          <p:nvPr/>
        </p:nvGraphicFramePr>
        <p:xfrm>
          <a:off x="1116013" y="809625"/>
          <a:ext cx="1092200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58" name="Equation" r:id="rId35" imgW="520474" imgH="253890" progId="Equation.DSMT4">
                  <p:embed/>
                </p:oleObj>
              </mc:Choice>
              <mc:Fallback>
                <p:oleObj name="Equation" r:id="rId35" imgW="520474" imgH="25389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809625"/>
                        <a:ext cx="1092200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87" name="Object 23"/>
          <p:cNvGraphicFramePr>
            <a:graphicFrameLocks noChangeAspect="1"/>
          </p:cNvGraphicFramePr>
          <p:nvPr/>
        </p:nvGraphicFramePr>
        <p:xfrm>
          <a:off x="4146550" y="1457325"/>
          <a:ext cx="2586038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59" name="Equation" r:id="rId37" imgW="1231366" imgH="253890" progId="Equation.DSMT4">
                  <p:embed/>
                </p:oleObj>
              </mc:Choice>
              <mc:Fallback>
                <p:oleObj name="Equation" r:id="rId37" imgW="1231366" imgH="25389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6550" y="1457325"/>
                        <a:ext cx="2586038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88" name="Object 24"/>
          <p:cNvGraphicFramePr>
            <a:graphicFrameLocks noChangeAspect="1"/>
          </p:cNvGraphicFramePr>
          <p:nvPr/>
        </p:nvGraphicFramePr>
        <p:xfrm>
          <a:off x="3524250" y="2133600"/>
          <a:ext cx="400050" cy="31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60" name="Equation" r:id="rId39" imgW="190417" imgH="152334" progId="Equation.DSMT4">
                  <p:embed/>
                </p:oleObj>
              </mc:Choice>
              <mc:Fallback>
                <p:oleObj name="Equation" r:id="rId39" imgW="190417" imgH="152334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4250" y="2133600"/>
                        <a:ext cx="400050" cy="319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89" name="Object 25"/>
          <p:cNvGraphicFramePr>
            <a:graphicFrameLocks noChangeAspect="1"/>
          </p:cNvGraphicFramePr>
          <p:nvPr/>
        </p:nvGraphicFramePr>
        <p:xfrm>
          <a:off x="4140200" y="2139950"/>
          <a:ext cx="2105025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61" name="Equation" r:id="rId40" imgW="1002865" imgH="203112" progId="Equation.DSMT4">
                  <p:embed/>
                </p:oleObj>
              </mc:Choice>
              <mc:Fallback>
                <p:oleObj name="Equation" r:id="rId40" imgW="1002865" imgH="203112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0200" y="2139950"/>
                        <a:ext cx="2105025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91" name="Object 27"/>
          <p:cNvGraphicFramePr>
            <a:graphicFrameLocks noChangeAspect="1"/>
          </p:cNvGraphicFramePr>
          <p:nvPr/>
        </p:nvGraphicFramePr>
        <p:xfrm>
          <a:off x="3524250" y="2708275"/>
          <a:ext cx="400050" cy="31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62" name="Equation" r:id="rId42" imgW="190417" imgH="152334" progId="Equation.DSMT4">
                  <p:embed/>
                </p:oleObj>
              </mc:Choice>
              <mc:Fallback>
                <p:oleObj name="Equation" r:id="rId42" imgW="190417" imgH="152334" progId="Equation.DSMT4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4250" y="2708275"/>
                        <a:ext cx="400050" cy="319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92" name="Object 28"/>
          <p:cNvGraphicFramePr>
            <a:graphicFrameLocks noChangeAspect="1"/>
          </p:cNvGraphicFramePr>
          <p:nvPr/>
        </p:nvGraphicFramePr>
        <p:xfrm>
          <a:off x="4140200" y="2479675"/>
          <a:ext cx="2105025" cy="877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63" name="Equation" r:id="rId43" imgW="1002865" imgH="418918" progId="Equation.DSMT4">
                  <p:embed/>
                </p:oleObj>
              </mc:Choice>
              <mc:Fallback>
                <p:oleObj name="Equation" r:id="rId43" imgW="1002865" imgH="418918" progId="Equation.DSMT4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0200" y="2479675"/>
                        <a:ext cx="2105025" cy="877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93" name="Object 29"/>
          <p:cNvGraphicFramePr>
            <a:graphicFrameLocks noChangeAspect="1"/>
          </p:cNvGraphicFramePr>
          <p:nvPr/>
        </p:nvGraphicFramePr>
        <p:xfrm>
          <a:off x="779463" y="1916113"/>
          <a:ext cx="984250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64" name="Equation" r:id="rId45" imgW="469900" imgH="228600" progId="Equation.DSMT4">
                  <p:embed/>
                </p:oleObj>
              </mc:Choice>
              <mc:Fallback>
                <p:oleObj name="Equation" r:id="rId45" imgW="469900" imgH="228600" progId="Equation.DSMT4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9463" y="1916113"/>
                        <a:ext cx="984250" cy="477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94" name="Object 30"/>
          <p:cNvGraphicFramePr>
            <a:graphicFrameLocks noChangeAspect="1"/>
          </p:cNvGraphicFramePr>
          <p:nvPr/>
        </p:nvGraphicFramePr>
        <p:xfrm>
          <a:off x="2771775" y="3414713"/>
          <a:ext cx="3384550" cy="877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65" name="Equation" r:id="rId47" imgW="1612900" imgH="419100" progId="Equation.DSMT4">
                  <p:embed/>
                </p:oleObj>
              </mc:Choice>
              <mc:Fallback>
                <p:oleObj name="Equation" r:id="rId47" imgW="1612900" imgH="419100" progId="Equation.DSMT4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3414713"/>
                        <a:ext cx="3384550" cy="877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95" name="Object 31"/>
          <p:cNvGraphicFramePr>
            <a:graphicFrameLocks noChangeAspect="1"/>
          </p:cNvGraphicFramePr>
          <p:nvPr/>
        </p:nvGraphicFramePr>
        <p:xfrm>
          <a:off x="6132513" y="3414713"/>
          <a:ext cx="960437" cy="877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66" name="Equation" r:id="rId49" imgW="457200" imgH="419100" progId="Equation.DSMT4">
                  <p:embed/>
                </p:oleObj>
              </mc:Choice>
              <mc:Fallback>
                <p:oleObj name="Equation" r:id="rId49" imgW="457200" imgH="419100" progId="Equation.DSMT4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2513" y="3414713"/>
                        <a:ext cx="960437" cy="877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96" name="Object 32"/>
          <p:cNvGraphicFramePr>
            <a:graphicFrameLocks noChangeAspect="1"/>
          </p:cNvGraphicFramePr>
          <p:nvPr/>
        </p:nvGraphicFramePr>
        <p:xfrm>
          <a:off x="2484438" y="1858963"/>
          <a:ext cx="293687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67" name="Equation" r:id="rId51" imgW="139579" imgH="164957" progId="Equation.DSMT4">
                  <p:embed/>
                </p:oleObj>
              </mc:Choice>
              <mc:Fallback>
                <p:oleObj name="Equation" r:id="rId51" imgW="139579" imgH="164957" progId="Equation.DSMT4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8" y="1858963"/>
                        <a:ext cx="293687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7" name="Straight Arrow Connector 66"/>
          <p:cNvCxnSpPr/>
          <p:nvPr/>
        </p:nvCxnSpPr>
        <p:spPr>
          <a:xfrm rot="16200000" flipV="1">
            <a:off x="2124075" y="1412876"/>
            <a:ext cx="719137" cy="14446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rot="16200000" flipH="1">
            <a:off x="2375694" y="2456657"/>
            <a:ext cx="647700" cy="14446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297" name="Object 33"/>
          <p:cNvGraphicFramePr>
            <a:graphicFrameLocks noChangeAspect="1"/>
          </p:cNvGraphicFramePr>
          <p:nvPr/>
        </p:nvGraphicFramePr>
        <p:xfrm>
          <a:off x="3276600" y="4292600"/>
          <a:ext cx="250825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68" name="Equation" r:id="rId53" imgW="1193800" imgH="393700" progId="Equation.DSMT4">
                  <p:embed/>
                </p:oleObj>
              </mc:Choice>
              <mc:Fallback>
                <p:oleObj name="Equation" r:id="rId53" imgW="1193800" imgH="393700" progId="Equation.DSMT4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4292600"/>
                        <a:ext cx="2508250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98" name="Object 34"/>
          <p:cNvGraphicFramePr>
            <a:graphicFrameLocks noChangeAspect="1"/>
          </p:cNvGraphicFramePr>
          <p:nvPr/>
        </p:nvGraphicFramePr>
        <p:xfrm>
          <a:off x="2627313" y="5486400"/>
          <a:ext cx="400050" cy="31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69" name="Equation" r:id="rId55" imgW="190417" imgH="152334" progId="Equation.DSMT4">
                  <p:embed/>
                </p:oleObj>
              </mc:Choice>
              <mc:Fallback>
                <p:oleObj name="Equation" r:id="rId55" imgW="190417" imgH="152334" progId="Equation.DSMT4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313" y="5486400"/>
                        <a:ext cx="400050" cy="319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99" name="Object 35"/>
          <p:cNvGraphicFramePr>
            <a:graphicFrameLocks noChangeAspect="1"/>
          </p:cNvGraphicFramePr>
          <p:nvPr/>
        </p:nvGraphicFramePr>
        <p:xfrm>
          <a:off x="3268663" y="5116513"/>
          <a:ext cx="1519237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70" name="Equation" r:id="rId57" imgW="723586" imgH="431613" progId="Equation.DSMT4">
                  <p:embed/>
                </p:oleObj>
              </mc:Choice>
              <mc:Fallback>
                <p:oleObj name="Equation" r:id="rId57" imgW="723586" imgH="431613" progId="Equation.DSMT4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8663" y="5116513"/>
                        <a:ext cx="1519237" cy="904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02" name="Object 38"/>
          <p:cNvGraphicFramePr>
            <a:graphicFrameLocks noChangeAspect="1"/>
          </p:cNvGraphicFramePr>
          <p:nvPr/>
        </p:nvGraphicFramePr>
        <p:xfrm>
          <a:off x="4964113" y="5661025"/>
          <a:ext cx="400050" cy="31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71" name="Equation" r:id="rId59" imgW="190417" imgH="152334" progId="Equation.DSMT4">
                  <p:embed/>
                </p:oleObj>
              </mc:Choice>
              <mc:Fallback>
                <p:oleObj name="Equation" r:id="rId59" imgW="190417" imgH="152334" progId="Equation.DSMT4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4113" y="5661025"/>
                        <a:ext cx="400050" cy="319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03" name="Object 39"/>
          <p:cNvGraphicFramePr>
            <a:graphicFrameLocks noChangeAspect="1"/>
          </p:cNvGraphicFramePr>
          <p:nvPr/>
        </p:nvGraphicFramePr>
        <p:xfrm>
          <a:off x="5580063" y="5411788"/>
          <a:ext cx="23749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72" name="Equation" r:id="rId60" imgW="1129810" imgH="393529" progId="Equation.DSMT4">
                  <p:embed/>
                </p:oleObj>
              </mc:Choice>
              <mc:Fallback>
                <p:oleObj name="Equation" r:id="rId60" imgW="1129810" imgH="393529" progId="Equation.DSMT4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063" y="5411788"/>
                        <a:ext cx="2374900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8" name="Straight Connector 77"/>
          <p:cNvCxnSpPr/>
          <p:nvPr/>
        </p:nvCxnSpPr>
        <p:spPr>
          <a:xfrm rot="5400000" flipH="1" flipV="1">
            <a:off x="647700" y="1685925"/>
            <a:ext cx="2109788" cy="113188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85185E-6 L -0.23975 0.15231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97" y="7616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7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0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3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5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8" dur="500"/>
                                        <p:tgtEl>
                                          <p:spTgt spid="11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" dur="5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6" dur="5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1" dur="5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3" dur="500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6" dur="500"/>
                                        <p:tgtEl>
                                          <p:spTgt spid="11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1" dur="500"/>
                                        <p:tgtEl>
                                          <p:spTgt spid="11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 nodeType="clickPar">
                      <p:stCondLst>
                        <p:cond delay="indefinite"/>
                      </p:stCondLst>
                      <p:childTnLst>
                        <p:par>
                          <p:cTn id="1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6" dur="500"/>
                                        <p:tgtEl>
                                          <p:spTgt spid="11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9" dur="500"/>
                                        <p:tgtEl>
                                          <p:spTgt spid="11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 nodeType="clickPar">
                      <p:stCondLst>
                        <p:cond delay="indefinite"/>
                      </p:stCondLst>
                      <p:childTnLst>
                        <p:par>
                          <p:cTn id="1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4" dur="500"/>
                                        <p:tgtEl>
                                          <p:spTgt spid="11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7" dur="500"/>
                                        <p:tgtEl>
                                          <p:spTgt spid="11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 nodeType="clickPar">
                      <p:stCondLst>
                        <p:cond delay="indefinite"/>
                      </p:stCondLst>
                      <p:childTnLst>
                        <p:par>
                          <p:cTn id="1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2" dur="500"/>
                                        <p:tgtEl>
                                          <p:spTgt spid="11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 nodeType="clickPar">
                      <p:stCondLst>
                        <p:cond delay="indefinite"/>
                      </p:stCondLst>
                      <p:childTnLst>
                        <p:par>
                          <p:cTn id="1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7" dur="500"/>
                                        <p:tgtEl>
                                          <p:spTgt spid="11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9" dur="500"/>
                                        <p:tgtEl>
                                          <p:spTgt spid="112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6" dur="500"/>
                                        <p:tgtEl>
                                          <p:spTgt spid="11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2" dur="500"/>
                                        <p:tgtEl>
                                          <p:spTgt spid="11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 nodeType="clickPar">
                      <p:stCondLst>
                        <p:cond delay="indefinite"/>
                      </p:stCondLst>
                      <p:childTnLst>
                        <p:par>
                          <p:cTn id="2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0" dur="500"/>
                                        <p:tgtEl>
                                          <p:spTgt spid="11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 nodeType="clickPar">
                      <p:stCondLst>
                        <p:cond delay="indefinite"/>
                      </p:stCondLst>
                      <p:childTnLst>
                        <p:par>
                          <p:cTn id="2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5" dur="500"/>
                                        <p:tgtEl>
                                          <p:spTgt spid="11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 nodeType="clickPar">
                      <p:stCondLst>
                        <p:cond delay="indefinite"/>
                      </p:stCondLst>
                      <p:childTnLst>
                        <p:par>
                          <p:cTn id="2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0" dur="500"/>
                                        <p:tgtEl>
                                          <p:spTgt spid="11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3" dur="500"/>
                                        <p:tgtEl>
                                          <p:spTgt spid="11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 nodeType="clickPar">
                      <p:stCondLst>
                        <p:cond delay="indefinite"/>
                      </p:stCondLst>
                      <p:childTnLst>
                        <p:par>
                          <p:cTn id="2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8" dur="500"/>
                                        <p:tgtEl>
                                          <p:spTgt spid="11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1" dur="500"/>
                                        <p:tgtEl>
                                          <p:spTgt spid="11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Box 1"/>
          <p:cNvSpPr txBox="1">
            <a:spLocks noChangeArrowheads="1"/>
          </p:cNvSpPr>
          <p:nvPr/>
        </p:nvSpPr>
        <p:spPr bwMode="auto">
          <a:xfrm>
            <a:off x="611188" y="836613"/>
            <a:ext cx="6553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algn="ctr"/>
            <a:r>
              <a:rPr lang="en-IE" altLang="en-US" sz="3600" b="1"/>
              <a:t>Exercise – 1996 – Q2 – H.L.</a:t>
            </a:r>
            <a:endParaRPr lang="en-GB" altLang="en-US" sz="3600" b="1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539750" y="1747838"/>
          <a:ext cx="6854825" cy="357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18" name="Equation" r:id="rId3" imgW="4330700" imgH="2260600" progId="Equation.DSMT4">
                  <p:embed/>
                </p:oleObj>
              </mc:Choice>
              <mc:Fallback>
                <p:oleObj name="Equation" r:id="rId3" imgW="4330700" imgH="22606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1747838"/>
                        <a:ext cx="6854825" cy="3578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11188" y="765175"/>
            <a:ext cx="66246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algn="ctr"/>
            <a:r>
              <a:rPr lang="en-IE" altLang="en-US" sz="3600" b="1"/>
              <a:t>Solution</a:t>
            </a:r>
            <a:endParaRPr lang="en-GB" altLang="en-US" sz="3600" b="1"/>
          </a:p>
        </p:txBody>
      </p:sp>
      <p:cxnSp>
        <p:nvCxnSpPr>
          <p:cNvPr id="4" name="Straight Arrow Connector 3"/>
          <p:cNvCxnSpPr/>
          <p:nvPr/>
        </p:nvCxnSpPr>
        <p:spPr>
          <a:xfrm rot="10800000">
            <a:off x="611188" y="5443538"/>
            <a:ext cx="2952750" cy="1587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1512888" y="4997450"/>
          <a:ext cx="1403350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512" name="Equation" r:id="rId3" imgW="799753" imgH="253890" progId="Equation.DSMT4">
                  <p:embed/>
                </p:oleObj>
              </mc:Choice>
              <mc:Fallback>
                <p:oleObj name="Equation" r:id="rId3" imgW="799753" imgH="25389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2888" y="4997450"/>
                        <a:ext cx="1403350" cy="446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Oval 5"/>
          <p:cNvSpPr/>
          <p:nvPr/>
        </p:nvSpPr>
        <p:spPr>
          <a:xfrm>
            <a:off x="3419475" y="5300663"/>
            <a:ext cx="288925" cy="28892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3419475" y="1700213"/>
            <a:ext cx="288925" cy="288925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graphicFrame>
        <p:nvGraphicFramePr>
          <p:cNvPr id="39939" name="Object 3"/>
          <p:cNvGraphicFramePr>
            <a:graphicFrameLocks noChangeAspect="1"/>
          </p:cNvGraphicFramePr>
          <p:nvPr/>
        </p:nvGraphicFramePr>
        <p:xfrm>
          <a:off x="3635375" y="5586413"/>
          <a:ext cx="266700" cy="290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513" name="Equation" r:id="rId5" imgW="152268" imgH="164957" progId="Equation.DSMT4">
                  <p:embed/>
                </p:oleObj>
              </mc:Choice>
              <mc:Fallback>
                <p:oleObj name="Equation" r:id="rId5" imgW="152268" imgH="164957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75" y="5586413"/>
                        <a:ext cx="266700" cy="290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0" name="Object 4"/>
          <p:cNvGraphicFramePr>
            <a:graphicFrameLocks noChangeAspect="1"/>
          </p:cNvGraphicFramePr>
          <p:nvPr/>
        </p:nvGraphicFramePr>
        <p:xfrm>
          <a:off x="3152775" y="1557338"/>
          <a:ext cx="266700" cy="312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514" name="Equation" r:id="rId7" imgW="152202" imgH="177569" progId="Equation.DSMT4">
                  <p:embed/>
                </p:oleObj>
              </mc:Choice>
              <mc:Fallback>
                <p:oleObj name="Equation" r:id="rId7" imgW="152202" imgH="177569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2775" y="1557338"/>
                        <a:ext cx="266700" cy="312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Connector 10"/>
          <p:cNvCxnSpPr/>
          <p:nvPr/>
        </p:nvCxnSpPr>
        <p:spPr>
          <a:xfrm rot="5400000">
            <a:off x="1763713" y="3644900"/>
            <a:ext cx="3600450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9941" name="Object 5"/>
          <p:cNvGraphicFramePr>
            <a:graphicFrameLocks noChangeAspect="1"/>
          </p:cNvGraphicFramePr>
          <p:nvPr/>
        </p:nvGraphicFramePr>
        <p:xfrm>
          <a:off x="2771775" y="3500438"/>
          <a:ext cx="755650" cy="312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515" name="Equation" r:id="rId9" imgW="431425" imgH="177646" progId="Equation.DSMT4">
                  <p:embed/>
                </p:oleObj>
              </mc:Choice>
              <mc:Fallback>
                <p:oleObj name="Equation" r:id="rId9" imgW="431425" imgH="177646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3500438"/>
                        <a:ext cx="755650" cy="312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Straight Arrow Connector 13"/>
          <p:cNvCxnSpPr/>
          <p:nvPr/>
        </p:nvCxnSpPr>
        <p:spPr>
          <a:xfrm rot="16200000" flipH="1">
            <a:off x="3348038" y="2060575"/>
            <a:ext cx="2592388" cy="2160587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9942" name="Object 6"/>
          <p:cNvGraphicFramePr>
            <a:graphicFrameLocks noChangeAspect="1"/>
          </p:cNvGraphicFramePr>
          <p:nvPr/>
        </p:nvGraphicFramePr>
        <p:xfrm>
          <a:off x="3563938" y="2324100"/>
          <a:ext cx="444500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516" name="Equation" r:id="rId11" imgW="253670" imgH="177569" progId="Equation.DSMT4">
                  <p:embed/>
                </p:oleObj>
              </mc:Choice>
              <mc:Fallback>
                <p:oleObj name="Equation" r:id="rId11" imgW="253670" imgH="177569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938" y="2324100"/>
                        <a:ext cx="444500" cy="312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3" name="Object 7"/>
          <p:cNvGraphicFramePr>
            <a:graphicFrameLocks noChangeAspect="1"/>
          </p:cNvGraphicFramePr>
          <p:nvPr/>
        </p:nvGraphicFramePr>
        <p:xfrm>
          <a:off x="4510088" y="2551113"/>
          <a:ext cx="422275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517" name="Equation" r:id="rId13" imgW="241195" imgH="253890" progId="Equation.DSMT4">
                  <p:embed/>
                </p:oleObj>
              </mc:Choice>
              <mc:Fallback>
                <p:oleObj name="Equation" r:id="rId13" imgW="241195" imgH="25389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0088" y="2551113"/>
                        <a:ext cx="422275" cy="446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Straight Arrow Connector 17"/>
          <p:cNvCxnSpPr/>
          <p:nvPr/>
        </p:nvCxnSpPr>
        <p:spPr>
          <a:xfrm rot="16200000" flipH="1">
            <a:off x="2628106" y="2780507"/>
            <a:ext cx="2663825" cy="792162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9944" name="Object 8"/>
          <p:cNvGraphicFramePr>
            <a:graphicFrameLocks noChangeAspect="1"/>
          </p:cNvGraphicFramePr>
          <p:nvPr/>
        </p:nvGraphicFramePr>
        <p:xfrm>
          <a:off x="4022725" y="2997200"/>
          <a:ext cx="333375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518" name="Equation" r:id="rId15" imgW="190417" imgH="253890" progId="Equation.DSMT4">
                  <p:embed/>
                </p:oleObj>
              </mc:Choice>
              <mc:Fallback>
                <p:oleObj name="Equation" r:id="rId15" imgW="190417" imgH="25389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2725" y="2997200"/>
                        <a:ext cx="333375" cy="446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5" name="Object 9"/>
          <p:cNvGraphicFramePr>
            <a:graphicFrameLocks noChangeAspect="1"/>
          </p:cNvGraphicFramePr>
          <p:nvPr/>
        </p:nvGraphicFramePr>
        <p:xfrm>
          <a:off x="3629025" y="2757488"/>
          <a:ext cx="222250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519" name="Equation" r:id="rId17" imgW="126725" imgH="177415" progId="Equation.DSMT4">
                  <p:embed/>
                </p:oleObj>
              </mc:Choice>
              <mc:Fallback>
                <p:oleObj name="Equation" r:id="rId17" imgW="126725" imgH="177415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9025" y="2757488"/>
                        <a:ext cx="222250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6" name="Object 10"/>
          <p:cNvGraphicFramePr>
            <a:graphicFrameLocks noChangeAspect="1"/>
          </p:cNvGraphicFramePr>
          <p:nvPr/>
        </p:nvGraphicFramePr>
        <p:xfrm>
          <a:off x="684213" y="908050"/>
          <a:ext cx="933450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520" name="Equation" r:id="rId19" imgW="533169" imgH="279279" progId="Equation.DSMT4">
                  <p:embed/>
                </p:oleObj>
              </mc:Choice>
              <mc:Fallback>
                <p:oleObj name="Equation" r:id="rId19" imgW="533169" imgH="279279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908050"/>
                        <a:ext cx="933450" cy="490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7" name="Object 11"/>
          <p:cNvGraphicFramePr>
            <a:graphicFrameLocks noChangeAspect="1"/>
          </p:cNvGraphicFramePr>
          <p:nvPr/>
        </p:nvGraphicFramePr>
        <p:xfrm>
          <a:off x="611188" y="1903413"/>
          <a:ext cx="2733675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521" name="Equation" r:id="rId21" imgW="1562100" imgH="254000" progId="Equation.DSMT4">
                  <p:embed/>
                </p:oleObj>
              </mc:Choice>
              <mc:Fallback>
                <p:oleObj name="Equation" r:id="rId21" imgW="1562100" imgH="2540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1903413"/>
                        <a:ext cx="2733675" cy="446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4" name="Straight Arrow Connector 23"/>
          <p:cNvCxnSpPr/>
          <p:nvPr/>
        </p:nvCxnSpPr>
        <p:spPr>
          <a:xfrm rot="5400000">
            <a:off x="2231231" y="3177382"/>
            <a:ext cx="2663825" cy="1588"/>
          </a:xfrm>
          <a:prstGeom prst="straightConnector1">
            <a:avLst/>
          </a:prstGeom>
          <a:ln w="635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3563938" y="4437063"/>
            <a:ext cx="792162" cy="1587"/>
          </a:xfrm>
          <a:prstGeom prst="straightConnector1">
            <a:avLst/>
          </a:prstGeom>
          <a:ln w="635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9948" name="Object 12"/>
          <p:cNvGraphicFramePr>
            <a:graphicFrameLocks noChangeAspect="1"/>
          </p:cNvGraphicFramePr>
          <p:nvPr/>
        </p:nvGraphicFramePr>
        <p:xfrm>
          <a:off x="3563938" y="4508500"/>
          <a:ext cx="866775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522" name="Equation" r:id="rId23" imgW="494870" imgH="177646" progId="Equation.DSMT4">
                  <p:embed/>
                </p:oleObj>
              </mc:Choice>
              <mc:Fallback>
                <p:oleObj name="Equation" r:id="rId23" imgW="494870" imgH="177646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938" y="4508500"/>
                        <a:ext cx="866775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9" name="Object 13"/>
          <p:cNvGraphicFramePr>
            <a:graphicFrameLocks noChangeAspect="1"/>
          </p:cNvGraphicFramePr>
          <p:nvPr/>
        </p:nvGraphicFramePr>
        <p:xfrm>
          <a:off x="2555875" y="3068638"/>
          <a:ext cx="911225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523" name="Equation" r:id="rId25" imgW="520248" imgH="177646" progId="Equation.DSMT4">
                  <p:embed/>
                </p:oleObj>
              </mc:Choice>
              <mc:Fallback>
                <p:oleObj name="Equation" r:id="rId25" imgW="520248" imgH="177646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75" y="3068638"/>
                        <a:ext cx="911225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0" name="Straight Connector 29"/>
          <p:cNvCxnSpPr/>
          <p:nvPr/>
        </p:nvCxnSpPr>
        <p:spPr>
          <a:xfrm rot="16200000" flipH="1">
            <a:off x="2628106" y="2780507"/>
            <a:ext cx="2663825" cy="792162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9950" name="Object 14"/>
          <p:cNvGraphicFramePr>
            <a:graphicFrameLocks noChangeAspect="1"/>
          </p:cNvGraphicFramePr>
          <p:nvPr/>
        </p:nvGraphicFramePr>
        <p:xfrm>
          <a:off x="5795963" y="836613"/>
          <a:ext cx="1377950" cy="534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524" name="Equation" r:id="rId27" imgW="787058" imgH="304668" progId="Equation.DSMT4">
                  <p:embed/>
                </p:oleObj>
              </mc:Choice>
              <mc:Fallback>
                <p:oleObj name="Equation" r:id="rId27" imgW="787058" imgH="304668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5963" y="836613"/>
                        <a:ext cx="1377950" cy="534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2" name="Straight Arrow Connector 31"/>
          <p:cNvCxnSpPr/>
          <p:nvPr/>
        </p:nvCxnSpPr>
        <p:spPr>
          <a:xfrm rot="5400000">
            <a:off x="2232819" y="3175794"/>
            <a:ext cx="2663825" cy="1587"/>
          </a:xfrm>
          <a:prstGeom prst="straightConnector1">
            <a:avLst/>
          </a:prstGeom>
          <a:ln w="63500">
            <a:solidFill>
              <a:srgbClr val="00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3563938" y="4437063"/>
            <a:ext cx="2160587" cy="1587"/>
          </a:xfrm>
          <a:prstGeom prst="straightConnector1">
            <a:avLst/>
          </a:prstGeom>
          <a:ln w="63500">
            <a:solidFill>
              <a:srgbClr val="00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9951" name="Object 15"/>
          <p:cNvGraphicFramePr>
            <a:graphicFrameLocks noChangeAspect="1"/>
          </p:cNvGraphicFramePr>
          <p:nvPr/>
        </p:nvGraphicFramePr>
        <p:xfrm>
          <a:off x="3059113" y="2852738"/>
          <a:ext cx="466725" cy="735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525" name="Equation" r:id="rId29" imgW="266584" imgH="418918" progId="Equation.DSMT4">
                  <p:embed/>
                </p:oleObj>
              </mc:Choice>
              <mc:Fallback>
                <p:oleObj name="Equation" r:id="rId29" imgW="266584" imgH="418918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113" y="2852738"/>
                        <a:ext cx="466725" cy="735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52" name="Object 16"/>
          <p:cNvGraphicFramePr>
            <a:graphicFrameLocks noChangeAspect="1"/>
          </p:cNvGraphicFramePr>
          <p:nvPr/>
        </p:nvGraphicFramePr>
        <p:xfrm>
          <a:off x="4321175" y="4437063"/>
          <a:ext cx="466725" cy="735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526" name="Equation" r:id="rId31" imgW="266584" imgH="418918" progId="Equation.DSMT4">
                  <p:embed/>
                </p:oleObj>
              </mc:Choice>
              <mc:Fallback>
                <p:oleObj name="Equation" r:id="rId31" imgW="266584" imgH="418918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1175" y="4437063"/>
                        <a:ext cx="466725" cy="735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8" name="Straight Connector 37"/>
          <p:cNvCxnSpPr/>
          <p:nvPr/>
        </p:nvCxnSpPr>
        <p:spPr>
          <a:xfrm rot="16200000" flipH="1">
            <a:off x="3348038" y="2060575"/>
            <a:ext cx="2592388" cy="2160587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9953" name="Object 17"/>
          <p:cNvGraphicFramePr>
            <a:graphicFrameLocks noChangeAspect="1"/>
          </p:cNvGraphicFramePr>
          <p:nvPr/>
        </p:nvGraphicFramePr>
        <p:xfrm>
          <a:off x="611188" y="2406650"/>
          <a:ext cx="1960562" cy="73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527" name="Equation" r:id="rId32" imgW="1117600" imgH="419100" progId="Equation.DSMT4">
                  <p:embed/>
                </p:oleObj>
              </mc:Choice>
              <mc:Fallback>
                <p:oleObj name="Equation" r:id="rId32" imgW="1117600" imgH="41910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2406650"/>
                        <a:ext cx="1960562" cy="735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54" name="Object 18"/>
          <p:cNvGraphicFramePr>
            <a:graphicFrameLocks noChangeAspect="1"/>
          </p:cNvGraphicFramePr>
          <p:nvPr/>
        </p:nvGraphicFramePr>
        <p:xfrm>
          <a:off x="611188" y="3213100"/>
          <a:ext cx="1427162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528" name="Equation" r:id="rId34" imgW="812447" imgH="253890" progId="Equation.DSMT4">
                  <p:embed/>
                </p:oleObj>
              </mc:Choice>
              <mc:Fallback>
                <p:oleObj name="Equation" r:id="rId34" imgW="812447" imgH="25389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3213100"/>
                        <a:ext cx="1427162" cy="446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55" name="Object 19"/>
          <p:cNvGraphicFramePr>
            <a:graphicFrameLocks noChangeAspect="1"/>
          </p:cNvGraphicFramePr>
          <p:nvPr/>
        </p:nvGraphicFramePr>
        <p:xfrm>
          <a:off x="565150" y="3789363"/>
          <a:ext cx="4727575" cy="735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529" name="Equation" r:id="rId36" imgW="2692400" imgH="419100" progId="Equation.DSMT4">
                  <p:embed/>
                </p:oleObj>
              </mc:Choice>
              <mc:Fallback>
                <p:oleObj name="Equation" r:id="rId36" imgW="2692400" imgH="4191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" y="3789363"/>
                        <a:ext cx="4727575" cy="735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56" name="Object 20"/>
          <p:cNvGraphicFramePr>
            <a:graphicFrameLocks noChangeAspect="1"/>
          </p:cNvGraphicFramePr>
          <p:nvPr/>
        </p:nvGraphicFramePr>
        <p:xfrm>
          <a:off x="611188" y="4581525"/>
          <a:ext cx="2743200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530" name="Equation" r:id="rId38" imgW="1561422" imgH="177723" progId="Equation.DSMT4">
                  <p:embed/>
                </p:oleObj>
              </mc:Choice>
              <mc:Fallback>
                <p:oleObj name="Equation" r:id="rId38" imgW="1561422" imgH="177723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4581525"/>
                        <a:ext cx="2743200" cy="312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57" name="Object 21"/>
          <p:cNvGraphicFramePr>
            <a:graphicFrameLocks noChangeAspect="1"/>
          </p:cNvGraphicFramePr>
          <p:nvPr/>
        </p:nvGraphicFramePr>
        <p:xfrm>
          <a:off x="611188" y="4997450"/>
          <a:ext cx="2655887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531" name="Equation" r:id="rId40" imgW="1511300" imgH="254000" progId="Equation.DSMT4">
                  <p:embed/>
                </p:oleObj>
              </mc:Choice>
              <mc:Fallback>
                <p:oleObj name="Equation" r:id="rId40" imgW="1511300" imgH="25400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4997450"/>
                        <a:ext cx="2655887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58" name="Object 22"/>
          <p:cNvGraphicFramePr>
            <a:graphicFrameLocks noChangeAspect="1"/>
          </p:cNvGraphicFramePr>
          <p:nvPr/>
        </p:nvGraphicFramePr>
        <p:xfrm>
          <a:off x="611188" y="5445125"/>
          <a:ext cx="1808162" cy="693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532" name="Equation" r:id="rId42" imgW="1028254" imgH="393529" progId="Equation.DSMT4">
                  <p:embed/>
                </p:oleObj>
              </mc:Choice>
              <mc:Fallback>
                <p:oleObj name="Equation" r:id="rId42" imgW="1028254" imgH="393529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5445125"/>
                        <a:ext cx="1808162" cy="693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59" name="Object 23"/>
          <p:cNvGraphicFramePr>
            <a:graphicFrameLocks noChangeAspect="1"/>
          </p:cNvGraphicFramePr>
          <p:nvPr/>
        </p:nvGraphicFramePr>
        <p:xfrm>
          <a:off x="4787900" y="1557338"/>
          <a:ext cx="1920875" cy="693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533" name="Equation" r:id="rId44" imgW="1091726" imgH="393529" progId="Equation.DSMT4">
                  <p:embed/>
                </p:oleObj>
              </mc:Choice>
              <mc:Fallback>
                <p:oleObj name="Equation" r:id="rId44" imgW="1091726" imgH="393529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7900" y="1557338"/>
                        <a:ext cx="1920875" cy="693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60" name="Object 24"/>
          <p:cNvGraphicFramePr>
            <a:graphicFrameLocks noChangeAspect="1"/>
          </p:cNvGraphicFramePr>
          <p:nvPr/>
        </p:nvGraphicFramePr>
        <p:xfrm>
          <a:off x="4787900" y="2205038"/>
          <a:ext cx="2701925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534" name="Equation" r:id="rId46" imgW="1536033" imgH="253890" progId="Equation.DSMT4">
                  <p:embed/>
                </p:oleObj>
              </mc:Choice>
              <mc:Fallback>
                <p:oleObj name="Equation" r:id="rId46" imgW="1536033" imgH="25389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7900" y="2205038"/>
                        <a:ext cx="2701925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61" name="Object 25"/>
          <p:cNvGraphicFramePr>
            <a:graphicFrameLocks noChangeAspect="1"/>
          </p:cNvGraphicFramePr>
          <p:nvPr/>
        </p:nvGraphicFramePr>
        <p:xfrm>
          <a:off x="3203575" y="2924175"/>
          <a:ext cx="4241800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535" name="Equation" r:id="rId48" imgW="2413000" imgH="203200" progId="Equation.DSMT4">
                  <p:embed/>
                </p:oleObj>
              </mc:Choice>
              <mc:Fallback>
                <p:oleObj name="Equation" r:id="rId48" imgW="2413000" imgH="20320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575" y="2924175"/>
                        <a:ext cx="4241800" cy="357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62" name="Object 26"/>
          <p:cNvGraphicFramePr>
            <a:graphicFrameLocks noChangeAspect="1"/>
          </p:cNvGraphicFramePr>
          <p:nvPr/>
        </p:nvGraphicFramePr>
        <p:xfrm>
          <a:off x="4787900" y="3429000"/>
          <a:ext cx="2701925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536" name="Equation" r:id="rId50" imgW="1536033" imgH="203112" progId="Equation.DSMT4">
                  <p:embed/>
                </p:oleObj>
              </mc:Choice>
              <mc:Fallback>
                <p:oleObj name="Equation" r:id="rId50" imgW="1536033" imgH="203112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7900" y="3429000"/>
                        <a:ext cx="2701925" cy="357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63" name="Object 27"/>
          <p:cNvGraphicFramePr>
            <a:graphicFrameLocks noChangeAspect="1"/>
          </p:cNvGraphicFramePr>
          <p:nvPr/>
        </p:nvGraphicFramePr>
        <p:xfrm>
          <a:off x="5435600" y="3933825"/>
          <a:ext cx="2032000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537" name="Equation" r:id="rId52" imgW="1155700" imgH="431800" progId="Equation.DSMT4">
                  <p:embed/>
                </p:oleObj>
              </mc:Choice>
              <mc:Fallback>
                <p:oleObj name="Equation" r:id="rId52" imgW="1155700" imgH="431800" progId="Equation.DSMT4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5600" y="3933825"/>
                        <a:ext cx="2032000" cy="75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64" name="Object 28"/>
          <p:cNvGraphicFramePr>
            <a:graphicFrameLocks noChangeAspect="1"/>
          </p:cNvGraphicFramePr>
          <p:nvPr/>
        </p:nvGraphicFramePr>
        <p:xfrm>
          <a:off x="5076825" y="4724400"/>
          <a:ext cx="1249363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538" name="Equation" r:id="rId54" imgW="710891" imgH="241195" progId="Equation.DSMT4">
                  <p:embed/>
                </p:oleObj>
              </mc:Choice>
              <mc:Fallback>
                <p:oleObj name="Equation" r:id="rId54" imgW="710891" imgH="241195" progId="Equation.DSMT4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825" y="4724400"/>
                        <a:ext cx="1249363" cy="42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65" name="Object 29"/>
          <p:cNvGraphicFramePr>
            <a:graphicFrameLocks noChangeAspect="1"/>
          </p:cNvGraphicFramePr>
          <p:nvPr/>
        </p:nvGraphicFramePr>
        <p:xfrm>
          <a:off x="6732588" y="4724400"/>
          <a:ext cx="1227137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539" name="Equation" r:id="rId56" imgW="698500" imgH="241300" progId="Equation.DSMT4">
                  <p:embed/>
                </p:oleObj>
              </mc:Choice>
              <mc:Fallback>
                <p:oleObj name="Equation" r:id="rId56" imgW="698500" imgH="241300" progId="Equation.DSMT4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2588" y="4724400"/>
                        <a:ext cx="1227137" cy="42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66" name="Object 30"/>
          <p:cNvGraphicFramePr>
            <a:graphicFrameLocks noChangeAspect="1"/>
          </p:cNvGraphicFramePr>
          <p:nvPr/>
        </p:nvGraphicFramePr>
        <p:xfrm>
          <a:off x="5032375" y="4652963"/>
          <a:ext cx="1339850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540" name="Equation" r:id="rId58" imgW="761669" imgH="291973" progId="Equation.DSMT4">
                  <p:embed/>
                </p:oleObj>
              </mc:Choice>
              <mc:Fallback>
                <p:oleObj name="Equation" r:id="rId58" imgW="761669" imgH="291973" progId="Equation.DSMT4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2375" y="4652963"/>
                        <a:ext cx="1339850" cy="512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4" name="Straight Connector 53"/>
          <p:cNvCxnSpPr/>
          <p:nvPr/>
        </p:nvCxnSpPr>
        <p:spPr>
          <a:xfrm rot="5400000">
            <a:off x="2519363" y="3321050"/>
            <a:ext cx="10795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3059113" y="3860800"/>
            <a:ext cx="23050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5400000">
            <a:off x="5003800" y="4221163"/>
            <a:ext cx="7207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9967" name="Object 31"/>
          <p:cNvGraphicFramePr>
            <a:graphicFrameLocks noChangeAspect="1"/>
          </p:cNvGraphicFramePr>
          <p:nvPr/>
        </p:nvGraphicFramePr>
        <p:xfrm>
          <a:off x="5148263" y="5445125"/>
          <a:ext cx="333375" cy="268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541" name="Equation" r:id="rId60" imgW="190417" imgH="152334" progId="Equation.DSMT4">
                  <p:embed/>
                </p:oleObj>
              </mc:Choice>
              <mc:Fallback>
                <p:oleObj name="Equation" r:id="rId60" imgW="190417" imgH="152334" progId="Equation.DSMT4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263" y="5445125"/>
                        <a:ext cx="333375" cy="268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68" name="Object 32"/>
          <p:cNvGraphicFramePr>
            <a:graphicFrameLocks noChangeAspect="1"/>
          </p:cNvGraphicFramePr>
          <p:nvPr/>
        </p:nvGraphicFramePr>
        <p:xfrm>
          <a:off x="5513388" y="5362575"/>
          <a:ext cx="2333625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542" name="Equation" r:id="rId62" imgW="1333500" imgH="241300" progId="Equation.DSMT4">
                  <p:embed/>
                </p:oleObj>
              </mc:Choice>
              <mc:Fallback>
                <p:oleObj name="Equation" r:id="rId62" imgW="1333500" imgH="241300" progId="Equation.DSMT4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3388" y="5362575"/>
                        <a:ext cx="2333625" cy="427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69" name="Object 33"/>
          <p:cNvGraphicFramePr>
            <a:graphicFrameLocks noChangeAspect="1"/>
          </p:cNvGraphicFramePr>
          <p:nvPr/>
        </p:nvGraphicFramePr>
        <p:xfrm>
          <a:off x="7885113" y="5373688"/>
          <a:ext cx="355600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543" name="Equation" r:id="rId64" imgW="203024" imgH="253780" progId="Equation.DSMT4">
                  <p:embed/>
                </p:oleObj>
              </mc:Choice>
              <mc:Fallback>
                <p:oleObj name="Equation" r:id="rId64" imgW="203024" imgH="253780" progId="Equation.DSMT4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5113" y="5373688"/>
                        <a:ext cx="355600" cy="449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70" name="Object 34"/>
          <p:cNvGraphicFramePr>
            <a:graphicFrameLocks noChangeAspect="1"/>
          </p:cNvGraphicFramePr>
          <p:nvPr/>
        </p:nvGraphicFramePr>
        <p:xfrm>
          <a:off x="5076825" y="5732463"/>
          <a:ext cx="2578100" cy="741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544" name="Equation" r:id="rId66" imgW="1473200" imgH="419100" progId="Equation.DSMT4">
                  <p:embed/>
                </p:oleObj>
              </mc:Choice>
              <mc:Fallback>
                <p:oleObj name="Equation" r:id="rId66" imgW="1473200" imgH="419100" progId="Equation.DSMT4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825" y="5732463"/>
                        <a:ext cx="2578100" cy="741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72" name="Object 36"/>
          <p:cNvGraphicFramePr>
            <a:graphicFrameLocks noChangeAspect="1"/>
          </p:cNvGraphicFramePr>
          <p:nvPr/>
        </p:nvGraphicFramePr>
        <p:xfrm>
          <a:off x="3016250" y="852488"/>
          <a:ext cx="2851150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545" name="Equation" r:id="rId68" imgW="1624895" imgH="317362" progId="Equation.DSMT4">
                  <p:embed/>
                </p:oleObj>
              </mc:Choice>
              <mc:Fallback>
                <p:oleObj name="Equation" r:id="rId68" imgW="1624895" imgH="317362" progId="Equation.DSMT4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6250" y="852488"/>
                        <a:ext cx="2851150" cy="557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73" name="Object 37"/>
          <p:cNvGraphicFramePr>
            <a:graphicFrameLocks noChangeAspect="1"/>
          </p:cNvGraphicFramePr>
          <p:nvPr/>
        </p:nvGraphicFramePr>
        <p:xfrm>
          <a:off x="2627313" y="1052513"/>
          <a:ext cx="334962" cy="268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546" name="Equation" r:id="rId70" imgW="190417" imgH="152334" progId="Equation.DSMT4">
                  <p:embed/>
                </p:oleObj>
              </mc:Choice>
              <mc:Fallback>
                <p:oleObj name="Equation" r:id="rId70" imgW="190417" imgH="152334" progId="Equation.DSMT4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313" y="1052513"/>
                        <a:ext cx="334962" cy="268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74" name="Object 38"/>
          <p:cNvGraphicFramePr>
            <a:graphicFrameLocks noChangeAspect="1"/>
          </p:cNvGraphicFramePr>
          <p:nvPr/>
        </p:nvGraphicFramePr>
        <p:xfrm>
          <a:off x="5940425" y="908050"/>
          <a:ext cx="422275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547" name="Equation" r:id="rId72" imgW="241195" imgH="253890" progId="Equation.DSMT4">
                  <p:embed/>
                </p:oleObj>
              </mc:Choice>
              <mc:Fallback>
                <p:oleObj name="Equation" r:id="rId72" imgW="241195" imgH="253890" progId="Equation.DSMT4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425" y="908050"/>
                        <a:ext cx="422275" cy="449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8" name="Straight Connector 67"/>
          <p:cNvCxnSpPr/>
          <p:nvPr/>
        </p:nvCxnSpPr>
        <p:spPr>
          <a:xfrm rot="5400000" flipH="1" flipV="1">
            <a:off x="3528220" y="3825081"/>
            <a:ext cx="1655762" cy="1584325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9975" name="Object 39"/>
          <p:cNvGraphicFramePr>
            <a:graphicFrameLocks noChangeAspect="1"/>
          </p:cNvGraphicFramePr>
          <p:nvPr/>
        </p:nvGraphicFramePr>
        <p:xfrm>
          <a:off x="4427538" y="4652963"/>
          <a:ext cx="244475" cy="312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548" name="Equation" r:id="rId74" imgW="139579" imgH="177646" progId="Equation.DSMT4">
                  <p:embed/>
                </p:oleObj>
              </mc:Choice>
              <mc:Fallback>
                <p:oleObj name="Equation" r:id="rId74" imgW="139579" imgH="177646" progId="Equation.DSMT4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538" y="4652963"/>
                        <a:ext cx="244475" cy="312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77" name="Object 41"/>
          <p:cNvGraphicFramePr>
            <a:graphicFrameLocks noChangeAspect="1"/>
          </p:cNvGraphicFramePr>
          <p:nvPr/>
        </p:nvGraphicFramePr>
        <p:xfrm>
          <a:off x="684213" y="908050"/>
          <a:ext cx="1355725" cy="69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549" name="Equation" r:id="rId76" imgW="774364" imgH="393529" progId="Equation.DSMT4">
                  <p:embed/>
                </p:oleObj>
              </mc:Choice>
              <mc:Fallback>
                <p:oleObj name="Equation" r:id="rId76" imgW="774364" imgH="393529" progId="Equation.DSMT4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908050"/>
                        <a:ext cx="1355725" cy="696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78" name="Object 42"/>
          <p:cNvGraphicFramePr>
            <a:graphicFrameLocks noChangeAspect="1"/>
          </p:cNvGraphicFramePr>
          <p:nvPr/>
        </p:nvGraphicFramePr>
        <p:xfrm>
          <a:off x="730250" y="1606550"/>
          <a:ext cx="889000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550" name="Equation" r:id="rId78" imgW="508000" imgH="419100" progId="Equation.DSMT4">
                  <p:embed/>
                </p:oleObj>
              </mc:Choice>
              <mc:Fallback>
                <p:oleObj name="Equation" r:id="rId78" imgW="508000" imgH="419100" progId="Equation.DSMT4">
                  <p:embed/>
                  <p:pic>
                    <p:nvPicPr>
                      <p:cNvPr id="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250" y="1606550"/>
                        <a:ext cx="889000" cy="74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4" name="Straight Connector 73"/>
          <p:cNvCxnSpPr/>
          <p:nvPr/>
        </p:nvCxnSpPr>
        <p:spPr>
          <a:xfrm>
            <a:off x="3563938" y="5445125"/>
            <a:ext cx="3024187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rot="16200000" flipH="1">
            <a:off x="3275807" y="2132806"/>
            <a:ext cx="3600450" cy="3024187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9979" name="Object 43"/>
          <p:cNvGraphicFramePr>
            <a:graphicFrameLocks noChangeAspect="1"/>
          </p:cNvGraphicFramePr>
          <p:nvPr/>
        </p:nvGraphicFramePr>
        <p:xfrm>
          <a:off x="539750" y="1965325"/>
          <a:ext cx="2822575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551" name="Equation" r:id="rId80" imgW="1612900" imgH="419100" progId="Equation.DSMT4">
                  <p:embed/>
                </p:oleObj>
              </mc:Choice>
              <mc:Fallback>
                <p:oleObj name="Equation" r:id="rId80" imgW="1612900" imgH="419100" progId="Equation.DSMT4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1965325"/>
                        <a:ext cx="2822575" cy="74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1" name="Straight Arrow Connector 80"/>
          <p:cNvCxnSpPr/>
          <p:nvPr/>
        </p:nvCxnSpPr>
        <p:spPr>
          <a:xfrm rot="16200000" flipH="1">
            <a:off x="3671887" y="1736726"/>
            <a:ext cx="1871663" cy="1655762"/>
          </a:xfrm>
          <a:prstGeom prst="straightConnector1">
            <a:avLst/>
          </a:prstGeom>
          <a:ln w="25400">
            <a:solidFill>
              <a:srgbClr val="003399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9980" name="Object 44"/>
          <p:cNvGraphicFramePr>
            <a:graphicFrameLocks noChangeAspect="1"/>
          </p:cNvGraphicFramePr>
          <p:nvPr/>
        </p:nvGraphicFramePr>
        <p:xfrm>
          <a:off x="4643438" y="2205038"/>
          <a:ext cx="244475" cy="290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552" name="Equation" r:id="rId82" imgW="139579" imgH="164957" progId="Equation.DSMT4">
                  <p:embed/>
                </p:oleObj>
              </mc:Choice>
              <mc:Fallback>
                <p:oleObj name="Equation" r:id="rId82" imgW="139579" imgH="164957" progId="Equation.DSMT4">
                  <p:embed/>
                  <p:pic>
                    <p:nvPicPr>
                      <p:cNvPr id="0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2205038"/>
                        <a:ext cx="244475" cy="290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81" name="Object 45"/>
          <p:cNvGraphicFramePr>
            <a:graphicFrameLocks noChangeAspect="1"/>
          </p:cNvGraphicFramePr>
          <p:nvPr/>
        </p:nvGraphicFramePr>
        <p:xfrm>
          <a:off x="4643438" y="5516563"/>
          <a:ext cx="755650" cy="312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553" name="Equation" r:id="rId84" imgW="431425" imgH="177646" progId="Equation.DSMT4">
                  <p:embed/>
                </p:oleObj>
              </mc:Choice>
              <mc:Fallback>
                <p:oleObj name="Equation" r:id="rId84" imgW="431425" imgH="177646" progId="Equation.DSMT4">
                  <p:embed/>
                  <p:pic>
                    <p:nvPicPr>
                      <p:cNvPr id="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5516563"/>
                        <a:ext cx="755650" cy="312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82" name="Object 46"/>
          <p:cNvGraphicFramePr>
            <a:graphicFrameLocks noChangeAspect="1"/>
          </p:cNvGraphicFramePr>
          <p:nvPr/>
        </p:nvGraphicFramePr>
        <p:xfrm>
          <a:off x="539750" y="2852738"/>
          <a:ext cx="1933575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554" name="Equation" r:id="rId85" imgW="1104900" imgH="482600" progId="Equation.DSMT4">
                  <p:embed/>
                </p:oleObj>
              </mc:Choice>
              <mc:Fallback>
                <p:oleObj name="Equation" r:id="rId85" imgW="1104900" imgH="482600" progId="Equation.DSMT4">
                  <p:embed/>
                  <p:pic>
                    <p:nvPicPr>
                      <p:cNvPr id="0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2852738"/>
                        <a:ext cx="1933575" cy="854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83" name="Object 47"/>
          <p:cNvGraphicFramePr>
            <a:graphicFrameLocks noChangeAspect="1"/>
          </p:cNvGraphicFramePr>
          <p:nvPr/>
        </p:nvGraphicFramePr>
        <p:xfrm>
          <a:off x="539750" y="3789363"/>
          <a:ext cx="889000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555" name="Equation" r:id="rId87" imgW="508000" imgH="419100" progId="Equation.DSMT4">
                  <p:embed/>
                </p:oleObj>
              </mc:Choice>
              <mc:Fallback>
                <p:oleObj name="Equation" r:id="rId87" imgW="508000" imgH="419100" progId="Equation.DSMT4">
                  <p:embed/>
                  <p:pic>
                    <p:nvPicPr>
                      <p:cNvPr id="0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3789363"/>
                        <a:ext cx="889000" cy="74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84" name="Object 48"/>
          <p:cNvGraphicFramePr>
            <a:graphicFrameLocks noChangeAspect="1"/>
          </p:cNvGraphicFramePr>
          <p:nvPr/>
        </p:nvGraphicFramePr>
        <p:xfrm>
          <a:off x="539750" y="4581525"/>
          <a:ext cx="3311525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556" name="Equation" r:id="rId89" imgW="1892300" imgH="304800" progId="Equation.DSMT4">
                  <p:embed/>
                </p:oleObj>
              </mc:Choice>
              <mc:Fallback>
                <p:oleObj name="Equation" r:id="rId89" imgW="1892300" imgH="304800" progId="Equation.DSMT4">
                  <p:embed/>
                  <p:pic>
                    <p:nvPicPr>
                      <p:cNvPr id="0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4581525"/>
                        <a:ext cx="3311525" cy="541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85" name="Object 49"/>
          <p:cNvGraphicFramePr>
            <a:graphicFrameLocks noChangeAspect="1"/>
          </p:cNvGraphicFramePr>
          <p:nvPr/>
        </p:nvGraphicFramePr>
        <p:xfrm>
          <a:off x="485775" y="5329238"/>
          <a:ext cx="5022850" cy="763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557" name="Equation" r:id="rId91" imgW="2870200" imgH="431800" progId="Equation.DSMT4">
                  <p:embed/>
                </p:oleObj>
              </mc:Choice>
              <mc:Fallback>
                <p:oleObj name="Equation" r:id="rId91" imgW="2870200" imgH="431800" progId="Equation.DSMT4">
                  <p:embed/>
                  <p:pic>
                    <p:nvPicPr>
                      <p:cNvPr id="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775" y="5329238"/>
                        <a:ext cx="5022850" cy="763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39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9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9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39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5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39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3" dur="500"/>
                                        <p:tgtEl>
                                          <p:spTgt spid="399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" dur="500"/>
                                        <p:tgtEl>
                                          <p:spTgt spid="399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5" dur="500"/>
                                        <p:tgtEl>
                                          <p:spTgt spid="399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39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39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0"/>
                                        <p:tgtEl>
                                          <p:spTgt spid="39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39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" dur="500"/>
                                        <p:tgtEl>
                                          <p:spTgt spid="39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6" dur="500"/>
                                        <p:tgtEl>
                                          <p:spTgt spid="39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8" dur="500"/>
                                        <p:tgtEl>
                                          <p:spTgt spid="399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4" dur="500"/>
                                        <p:tgtEl>
                                          <p:spTgt spid="399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0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2" dur="5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 nodeType="clickPar">
                      <p:stCondLst>
                        <p:cond delay="indefinite"/>
                      </p:stCondLst>
                      <p:childTnLst>
                        <p:par>
                          <p:cTn id="1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8" dur="500"/>
                                        <p:tgtEl>
                                          <p:spTgt spid="39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9" dur="5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 nodeType="clickPar">
                      <p:stCondLst>
                        <p:cond delay="indefinite"/>
                      </p:stCondLst>
                      <p:childTnLst>
                        <p:par>
                          <p:cTn id="1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5" dur="500"/>
                                        <p:tgtEl>
                                          <p:spTgt spid="39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 nodeType="clickPar">
                      <p:stCondLst>
                        <p:cond delay="indefinite"/>
                      </p:stCondLst>
                      <p:childTnLst>
                        <p:par>
                          <p:cTn id="1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0" dur="500"/>
                                        <p:tgtEl>
                                          <p:spTgt spid="39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 nodeType="clickPar">
                      <p:stCondLst>
                        <p:cond delay="indefinite"/>
                      </p:stCondLst>
                      <p:childTnLst>
                        <p:par>
                          <p:cTn id="2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5" dur="500"/>
                                        <p:tgtEl>
                                          <p:spTgt spid="39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 nodeType="clickPar">
                      <p:stCondLst>
                        <p:cond delay="indefinite"/>
                      </p:stCondLst>
                      <p:childTnLst>
                        <p:par>
                          <p:cTn id="2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0" dur="500"/>
                                        <p:tgtEl>
                                          <p:spTgt spid="39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 nodeType="clickPar">
                      <p:stCondLst>
                        <p:cond delay="indefinite"/>
                      </p:stCondLst>
                      <p:childTnLst>
                        <p:par>
                          <p:cTn id="2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5" dur="500"/>
                                        <p:tgtEl>
                                          <p:spTgt spid="39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 nodeType="clickPar">
                      <p:stCondLst>
                        <p:cond delay="indefinite"/>
                      </p:stCondLst>
                      <p:childTnLst>
                        <p:par>
                          <p:cTn id="2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 nodeType="clickPar">
                      <p:stCondLst>
                        <p:cond delay="indefinite"/>
                      </p:stCondLst>
                      <p:childTnLst>
                        <p:par>
                          <p:cTn id="2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1" dur="500"/>
                                        <p:tgtEl>
                                          <p:spTgt spid="39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 nodeType="clickPar">
                      <p:stCondLst>
                        <p:cond delay="indefinite"/>
                      </p:stCondLst>
                      <p:childTnLst>
                        <p:par>
                          <p:cTn id="2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6" dur="500"/>
                                        <p:tgtEl>
                                          <p:spTgt spid="39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 nodeType="clickPar">
                      <p:stCondLst>
                        <p:cond delay="indefinite"/>
                      </p:stCondLst>
                      <p:childTnLst>
                        <p:par>
                          <p:cTn id="2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1" dur="500"/>
                                        <p:tgtEl>
                                          <p:spTgt spid="39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4" dur="500"/>
                                        <p:tgtEl>
                                          <p:spTgt spid="39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 nodeType="clickPar">
                      <p:stCondLst>
                        <p:cond delay="indefinite"/>
                      </p:stCondLst>
                      <p:childTnLst>
                        <p:par>
                          <p:cTn id="2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8" dur="500"/>
                                        <p:tgtEl>
                                          <p:spTgt spid="399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2" dur="500"/>
                                        <p:tgtEl>
                                          <p:spTgt spid="39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 nodeType="clickPar">
                      <p:stCondLst>
                        <p:cond delay="indefinite"/>
                      </p:stCondLst>
                      <p:childTnLst>
                        <p:par>
                          <p:cTn id="2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7" dur="500"/>
                                        <p:tgtEl>
                                          <p:spTgt spid="39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0" dur="500"/>
                                        <p:tgtEl>
                                          <p:spTgt spid="39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 nodeType="clickPar">
                      <p:stCondLst>
                        <p:cond delay="indefinite"/>
                      </p:stCondLst>
                      <p:childTnLst>
                        <p:par>
                          <p:cTn id="2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5" dur="500"/>
                                        <p:tgtEl>
                                          <p:spTgt spid="39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 nodeType="clickPar">
                      <p:stCondLst>
                        <p:cond delay="indefinite"/>
                      </p:stCondLst>
                      <p:childTnLst>
                        <p:par>
                          <p:cTn id="2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0" dur="500"/>
                                        <p:tgtEl>
                                          <p:spTgt spid="39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 nodeType="clickPar">
                      <p:stCondLst>
                        <p:cond delay="indefinite"/>
                      </p:stCondLst>
                      <p:childTnLst>
                        <p:par>
                          <p:cTn id="2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8" dur="500"/>
                                        <p:tgtEl>
                                          <p:spTgt spid="39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1" dur="500"/>
                                        <p:tgtEl>
                                          <p:spTgt spid="39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3" dur="500"/>
                                        <p:tgtEl>
                                          <p:spTgt spid="399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 nodeType="clickPar">
                      <p:stCondLst>
                        <p:cond delay="indefinite"/>
                      </p:stCondLst>
                      <p:childTnLst>
                        <p:par>
                          <p:cTn id="2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9" dur="500"/>
                                        <p:tgtEl>
                                          <p:spTgt spid="39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 nodeType="clickPar">
                      <p:stCondLst>
                        <p:cond delay="indefinite"/>
                      </p:stCondLst>
                      <p:childTnLst>
                        <p:par>
                          <p:cTn id="2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3" dur="500"/>
                                        <p:tgtEl>
                                          <p:spTgt spid="399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6" dur="500"/>
                                        <p:tgtEl>
                                          <p:spTgt spid="399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9" dur="500"/>
                                        <p:tgtEl>
                                          <p:spTgt spid="399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2" dur="500"/>
                                        <p:tgtEl>
                                          <p:spTgt spid="399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5" dur="500"/>
                                        <p:tgtEl>
                                          <p:spTgt spid="399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8" dur="500"/>
                                        <p:tgtEl>
                                          <p:spTgt spid="399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1" dur="500"/>
                                        <p:tgtEl>
                                          <p:spTgt spid="399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4" dur="500"/>
                                        <p:tgtEl>
                                          <p:spTgt spid="399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7" dur="500"/>
                                        <p:tgtEl>
                                          <p:spTgt spid="399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0" dur="500"/>
                                        <p:tgtEl>
                                          <p:spTgt spid="399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3" dur="500"/>
                                        <p:tgtEl>
                                          <p:spTgt spid="399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6" dur="500"/>
                                        <p:tgtEl>
                                          <p:spTgt spid="399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9" dur="500"/>
                                        <p:tgtEl>
                                          <p:spTgt spid="399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2" dur="500"/>
                                        <p:tgtEl>
                                          <p:spTgt spid="399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5" dur="500"/>
                                        <p:tgtEl>
                                          <p:spTgt spid="399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8" dur="500"/>
                                        <p:tgtEl>
                                          <p:spTgt spid="399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1" dur="500"/>
                                        <p:tgtEl>
                                          <p:spTgt spid="399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4" dur="500"/>
                                        <p:tgtEl>
                                          <p:spTgt spid="399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3" dur="5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81481E-6 L 0.1875 0.25116 " pathEditMode="relative" rAng="0" ptsTypes="AA">
                                      <p:cBhvr>
                                        <p:cTn id="368" dur="2000" fill="hold"/>
                                        <p:tgtEl>
                                          <p:spTgt spid="399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75" y="12546"/>
                                    </p:animMotion>
                                  </p:childTnLst>
                                </p:cTn>
                              </p:par>
                              <p:par>
                                <p:cTn id="36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0" dur="500"/>
                                        <p:tgtEl>
                                          <p:spTgt spid="399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3" dur="500"/>
                                        <p:tgtEl>
                                          <p:spTgt spid="399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0" dur="500"/>
                                        <p:tgtEl>
                                          <p:spTgt spid="39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3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5" dur="500"/>
                                        <p:tgtEl>
                                          <p:spTgt spid="399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7" fill="hold" nodeType="clickPar">
                      <p:stCondLst>
                        <p:cond delay="indefinite"/>
                      </p:stCondLst>
                      <p:childTnLst>
                        <p:par>
                          <p:cTn id="3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1" dur="500"/>
                                        <p:tgtEl>
                                          <p:spTgt spid="39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2" fill="hold" nodeType="clickPar">
                      <p:stCondLst>
                        <p:cond delay="indefinite"/>
                      </p:stCondLst>
                      <p:childTnLst>
                        <p:par>
                          <p:cTn id="3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6" dur="500"/>
                                        <p:tgtEl>
                                          <p:spTgt spid="39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7" fill="hold" nodeType="clickPar">
                      <p:stCondLst>
                        <p:cond delay="indefinite"/>
                      </p:stCondLst>
                      <p:childTnLst>
                        <p:par>
                          <p:cTn id="3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07407E-6 L 0.37934 0.43217 " pathEditMode="relative" rAng="0" ptsTypes="AA">
                                      <p:cBhvr>
                                        <p:cTn id="400" dur="2000" fill="hold"/>
                                        <p:tgtEl>
                                          <p:spTgt spid="399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58" y="21597"/>
                                    </p:animMotion>
                                  </p:childTnLst>
                                </p:cTn>
                              </p:par>
                              <p:par>
                                <p:cTn id="40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2" dur="500"/>
                                        <p:tgtEl>
                                          <p:spTgt spid="399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5" dur="500"/>
                                        <p:tgtEl>
                                          <p:spTgt spid="399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8" dur="500"/>
                                        <p:tgtEl>
                                          <p:spTgt spid="399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6" fill="hold" nodeType="clickPar">
                      <p:stCondLst>
                        <p:cond delay="indefinite"/>
                      </p:stCondLst>
                      <p:childTnLst>
                        <p:par>
                          <p:cTn id="4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6" dur="500"/>
                                        <p:tgtEl>
                                          <p:spTgt spid="39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7" fill="hold" nodeType="clickPar">
                      <p:stCondLst>
                        <p:cond delay="indefinite"/>
                      </p:stCondLst>
                      <p:childTnLst>
                        <p:par>
                          <p:cTn id="4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1" dur="500"/>
                                        <p:tgtEl>
                                          <p:spTgt spid="39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2" fill="hold" nodeType="clickPar">
                      <p:stCondLst>
                        <p:cond delay="indefinite"/>
                      </p:stCondLst>
                      <p:childTnLst>
                        <p:par>
                          <p:cTn id="4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9" dur="500"/>
                                        <p:tgtEl>
                                          <p:spTgt spid="39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0" fill="hold" nodeType="clickPar">
                      <p:stCondLst>
                        <p:cond delay="indefinite"/>
                      </p:stCondLst>
                      <p:childTnLst>
                        <p:par>
                          <p:cTn id="4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4" dur="500"/>
                                        <p:tgtEl>
                                          <p:spTgt spid="39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5" fill="hold" nodeType="clickPar">
                      <p:stCondLst>
                        <p:cond delay="indefinite"/>
                      </p:stCondLst>
                      <p:childTnLst>
                        <p:par>
                          <p:cTn id="4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9" dur="500"/>
                                        <p:tgtEl>
                                          <p:spTgt spid="39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0" fill="hold" nodeType="clickPar">
                      <p:stCondLst>
                        <p:cond delay="indefinite"/>
                      </p:stCondLst>
                      <p:childTnLst>
                        <p:par>
                          <p:cTn id="4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4" dur="500"/>
                                        <p:tgtEl>
                                          <p:spTgt spid="39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5" fill="hold" nodeType="clickPar">
                      <p:stCondLst>
                        <p:cond delay="indefinite"/>
                      </p:stCondLst>
                      <p:childTnLst>
                        <p:par>
                          <p:cTn id="4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9" dur="500"/>
                                        <p:tgtEl>
                                          <p:spTgt spid="39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1" dur="500"/>
                                        <p:tgtEl>
                                          <p:spTgt spid="399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>
          <a:xfrm>
            <a:off x="80963" y="-242888"/>
            <a:ext cx="8229600" cy="1143001"/>
          </a:xfrm>
        </p:spPr>
        <p:txBody>
          <a:bodyPr/>
          <a:lstStyle/>
          <a:p>
            <a:pPr algn="l"/>
            <a:r>
              <a:rPr lang="en-IE" altLang="en-US" sz="3200" u="sng" smtClean="0"/>
              <a:t>Introduction to Relative Velocity 2-Dimensions</a:t>
            </a:r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251520" y="620688"/>
            <a:ext cx="8892480" cy="1656184"/>
          </a:xfrm>
          <a:blipFill rotWithShape="1">
            <a:blip r:embed="rId2"/>
            <a:stretch>
              <a:fillRect l="-1165" t="-3309" b="-3676"/>
            </a:stretch>
          </a:blipFill>
          <a:extLst/>
        </p:spPr>
        <p:txBody>
          <a:bodyPr/>
          <a:lstStyle/>
          <a:p>
            <a:pPr>
              <a:defRPr/>
            </a:pPr>
            <a:r>
              <a:rPr lang="en-IE">
                <a:noFill/>
              </a:rPr>
              <a:t> </a:t>
            </a:r>
          </a:p>
        </p:txBody>
      </p:sp>
      <p:sp>
        <p:nvSpPr>
          <p:cNvPr id="54276" name="Title 1"/>
          <p:cNvSpPr txBox="1">
            <a:spLocks/>
          </p:cNvSpPr>
          <p:nvPr/>
        </p:nvSpPr>
        <p:spPr bwMode="auto">
          <a:xfrm>
            <a:off x="0" y="2060575"/>
            <a:ext cx="82296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r>
              <a:rPr lang="en-IE" altLang="en-US" sz="3200" u="sng">
                <a:latin typeface="Calibri" pitchFamily="34" charset="0"/>
              </a:rPr>
              <a:t>2 dimension: Page 50 Q5. (hwk/cwk q6)</a:t>
            </a:r>
          </a:p>
        </p:txBody>
      </p:sp>
      <p:pic>
        <p:nvPicPr>
          <p:cNvPr id="5427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2638425"/>
            <a:ext cx="581025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3"/>
          <p:cNvSpPr>
            <a:spLocks noGrp="1"/>
          </p:cNvSpPr>
          <p:nvPr>
            <p:ph type="ctrTitle"/>
          </p:nvPr>
        </p:nvSpPr>
        <p:spPr>
          <a:xfrm>
            <a:off x="685800" y="409575"/>
            <a:ext cx="6611938" cy="1219200"/>
          </a:xfrm>
        </p:spPr>
        <p:txBody>
          <a:bodyPr/>
          <a:lstStyle/>
          <a:p>
            <a:pPr eaLnBrk="1" hangingPunct="1"/>
            <a:r>
              <a:rPr lang="en-IE" altLang="en-US" sz="3600" b="1" smtClean="0">
                <a:latin typeface="Times New Roman" pitchFamily="18" charset="0"/>
                <a:cs typeface="Times New Roman" pitchFamily="18" charset="0"/>
              </a:rPr>
              <a:t>2007 – Q2(a) – Higher Level</a:t>
            </a:r>
          </a:p>
        </p:txBody>
      </p:sp>
      <p:sp>
        <p:nvSpPr>
          <p:cNvPr id="69635" name="Rectangle 4"/>
          <p:cNvSpPr>
            <a:spLocks noChangeArrowheads="1"/>
          </p:cNvSpPr>
          <p:nvPr/>
        </p:nvSpPr>
        <p:spPr bwMode="auto">
          <a:xfrm>
            <a:off x="8374063" y="1304925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684213" y="1412875"/>
          <a:ext cx="6289675" cy="446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67" name="Equation" r:id="rId4" imgW="2882900" imgH="2044700" progId="Equation.DSMT4">
                  <p:embed/>
                </p:oleObj>
              </mc:Choice>
              <mc:Fallback>
                <p:oleObj name="Equation" r:id="rId4" imgW="2882900" imgH="20447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1412875"/>
                        <a:ext cx="6289675" cy="4464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3"/>
          <p:cNvSpPr>
            <a:spLocks noGrp="1"/>
          </p:cNvSpPr>
          <p:nvPr>
            <p:ph type="ctrTitle"/>
          </p:nvPr>
        </p:nvSpPr>
        <p:spPr>
          <a:xfrm>
            <a:off x="685800" y="409575"/>
            <a:ext cx="6611938" cy="1219200"/>
          </a:xfrm>
        </p:spPr>
        <p:txBody>
          <a:bodyPr/>
          <a:lstStyle/>
          <a:p>
            <a:pPr eaLnBrk="1" hangingPunct="1"/>
            <a:r>
              <a:rPr lang="en-IE" altLang="en-US" sz="3600" b="1" smtClean="0">
                <a:latin typeface="Times New Roman" pitchFamily="18" charset="0"/>
                <a:cs typeface="Times New Roman" pitchFamily="18" charset="0"/>
              </a:rPr>
              <a:t>Solution</a:t>
            </a:r>
          </a:p>
        </p:txBody>
      </p:sp>
      <p:sp>
        <p:nvSpPr>
          <p:cNvPr id="70659" name="Rectangle 4"/>
          <p:cNvSpPr>
            <a:spLocks noChangeArrowheads="1"/>
          </p:cNvSpPr>
          <p:nvPr/>
        </p:nvSpPr>
        <p:spPr bwMode="auto">
          <a:xfrm>
            <a:off x="8374063" y="1304925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endParaRPr lang="en-US" altLang="en-US"/>
          </a:p>
        </p:txBody>
      </p:sp>
      <p:cxnSp>
        <p:nvCxnSpPr>
          <p:cNvPr id="7" name="Straight Arrow Connector 6"/>
          <p:cNvCxnSpPr/>
          <p:nvPr/>
        </p:nvCxnSpPr>
        <p:spPr>
          <a:xfrm rot="5400000">
            <a:off x="71437" y="2528888"/>
            <a:ext cx="2233613" cy="158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900113" y="3141663"/>
            <a:ext cx="2016125" cy="1587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1116013" y="3068638"/>
            <a:ext cx="142875" cy="14446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2411413" y="1628775"/>
            <a:ext cx="144462" cy="1444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13" name="Straight Connector 12"/>
          <p:cNvCxnSpPr>
            <a:endCxn id="11" idx="3"/>
          </p:cNvCxnSpPr>
          <p:nvPr/>
        </p:nvCxnSpPr>
        <p:spPr>
          <a:xfrm rot="5400000" flipH="1" flipV="1">
            <a:off x="1115219" y="1823244"/>
            <a:ext cx="1390650" cy="124618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Object 2"/>
          <p:cNvGraphicFramePr>
            <a:graphicFrameLocks noChangeAspect="1"/>
          </p:cNvGraphicFramePr>
          <p:nvPr/>
        </p:nvGraphicFramePr>
        <p:xfrm>
          <a:off x="1354138" y="2852738"/>
          <a:ext cx="481012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419" name="Equation" r:id="rId4" imgW="253670" imgH="177569" progId="Equation.DSMT4">
                  <p:embed/>
                </p:oleObj>
              </mc:Choice>
              <mc:Fallback>
                <p:oleObj name="Equation" r:id="rId4" imgW="253670" imgH="177569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4138" y="2852738"/>
                        <a:ext cx="481012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Freeform 20"/>
          <p:cNvSpPr/>
          <p:nvPr/>
        </p:nvSpPr>
        <p:spPr>
          <a:xfrm>
            <a:off x="1651000" y="2628900"/>
            <a:ext cx="252413" cy="508000"/>
          </a:xfrm>
          <a:custGeom>
            <a:avLst/>
            <a:gdLst>
              <a:gd name="connsiteX0" fmla="*/ 0 w 251883"/>
              <a:gd name="connsiteY0" fmla="*/ 0 h 508000"/>
              <a:gd name="connsiteX1" fmla="*/ 215900 w 251883"/>
              <a:gd name="connsiteY1" fmla="*/ 165100 h 508000"/>
              <a:gd name="connsiteX2" fmla="*/ 215900 w 251883"/>
              <a:gd name="connsiteY2" fmla="*/ 508000 h 5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1883" h="508000">
                <a:moveTo>
                  <a:pt x="0" y="0"/>
                </a:moveTo>
                <a:cubicBezTo>
                  <a:pt x="89958" y="40216"/>
                  <a:pt x="179917" y="80433"/>
                  <a:pt x="215900" y="165100"/>
                </a:cubicBezTo>
                <a:cubicBezTo>
                  <a:pt x="251883" y="249767"/>
                  <a:pt x="233891" y="378883"/>
                  <a:pt x="215900" y="508000"/>
                </a:cubicBezTo>
              </a:path>
            </a:pathLst>
          </a:cu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23" name="Straight Arrow Connector 22"/>
          <p:cNvCxnSpPr/>
          <p:nvPr/>
        </p:nvCxnSpPr>
        <p:spPr>
          <a:xfrm rot="5400000" flipH="1">
            <a:off x="504825" y="2528888"/>
            <a:ext cx="1366837" cy="1588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1547813" y="1700213"/>
            <a:ext cx="936625" cy="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315" name="Object 3"/>
          <p:cNvGraphicFramePr>
            <a:graphicFrameLocks noChangeAspect="1"/>
          </p:cNvGraphicFramePr>
          <p:nvPr/>
        </p:nvGraphicFramePr>
        <p:xfrm>
          <a:off x="2555875" y="1462088"/>
          <a:ext cx="288925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420" name="Equation" r:id="rId6" imgW="152268" imgH="164957" progId="Equation.DSMT4">
                  <p:embed/>
                </p:oleObj>
              </mc:Choice>
              <mc:Fallback>
                <p:oleObj name="Equation" r:id="rId6" imgW="152268" imgH="164957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75" y="1462088"/>
                        <a:ext cx="288925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6" name="Object 4"/>
          <p:cNvGraphicFramePr>
            <a:graphicFrameLocks noChangeAspect="1"/>
          </p:cNvGraphicFramePr>
          <p:nvPr/>
        </p:nvGraphicFramePr>
        <p:xfrm>
          <a:off x="900113" y="3141663"/>
          <a:ext cx="312737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421" name="Equation" r:id="rId8" imgW="164885" imgH="164885" progId="Equation.DSMT4">
                  <p:embed/>
                </p:oleObj>
              </mc:Choice>
              <mc:Fallback>
                <p:oleObj name="Equation" r:id="rId8" imgW="164885" imgH="164885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3141663"/>
                        <a:ext cx="312737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7" name="Object 5"/>
          <p:cNvGraphicFramePr>
            <a:graphicFrameLocks noChangeAspect="1"/>
          </p:cNvGraphicFramePr>
          <p:nvPr/>
        </p:nvGraphicFramePr>
        <p:xfrm>
          <a:off x="34925" y="2303463"/>
          <a:ext cx="1082675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422" name="Equation" r:id="rId10" imgW="571252" imgH="253890" progId="Equation.DSMT4">
                  <p:embed/>
                </p:oleObj>
              </mc:Choice>
              <mc:Fallback>
                <p:oleObj name="Equation" r:id="rId10" imgW="571252" imgH="25389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" y="2303463"/>
                        <a:ext cx="1082675" cy="477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8" name="Object 6"/>
          <p:cNvGraphicFramePr>
            <a:graphicFrameLocks noChangeAspect="1"/>
          </p:cNvGraphicFramePr>
          <p:nvPr/>
        </p:nvGraphicFramePr>
        <p:xfrm>
          <a:off x="1257300" y="1125538"/>
          <a:ext cx="1203325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423" name="Equation" r:id="rId12" imgW="634725" imgH="253890" progId="Equation.DSMT4">
                  <p:embed/>
                </p:oleObj>
              </mc:Choice>
              <mc:Fallback>
                <p:oleObj name="Equation" r:id="rId12" imgW="634725" imgH="25389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7300" y="1125538"/>
                        <a:ext cx="1203325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9" name="Object 7"/>
          <p:cNvGraphicFramePr>
            <a:graphicFrameLocks noChangeAspect="1"/>
          </p:cNvGraphicFramePr>
          <p:nvPr/>
        </p:nvGraphicFramePr>
        <p:xfrm>
          <a:off x="3419475" y="1377950"/>
          <a:ext cx="1760538" cy="5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424" name="Equation" r:id="rId14" imgW="825500" imgH="254000" progId="Equation.DSMT4">
                  <p:embed/>
                </p:oleObj>
              </mc:Choice>
              <mc:Fallback>
                <p:oleObj name="Equation" r:id="rId14" imgW="825500" imgH="2540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475" y="1377950"/>
                        <a:ext cx="1760538" cy="538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0" name="Object 8"/>
          <p:cNvGraphicFramePr>
            <a:graphicFrameLocks noChangeAspect="1"/>
          </p:cNvGraphicFramePr>
          <p:nvPr/>
        </p:nvGraphicFramePr>
        <p:xfrm>
          <a:off x="5219700" y="1404938"/>
          <a:ext cx="1543050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425" name="Equation" r:id="rId16" imgW="723586" imgH="241195" progId="Equation.DSMT4">
                  <p:embed/>
                </p:oleObj>
              </mc:Choice>
              <mc:Fallback>
                <p:oleObj name="Equation" r:id="rId16" imgW="723586" imgH="241195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9700" y="1404938"/>
                        <a:ext cx="1543050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1" name="Object 9"/>
          <p:cNvGraphicFramePr>
            <a:graphicFrameLocks noChangeAspect="1"/>
          </p:cNvGraphicFramePr>
          <p:nvPr/>
        </p:nvGraphicFramePr>
        <p:xfrm>
          <a:off x="4749800" y="1377950"/>
          <a:ext cx="542925" cy="5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426" name="Equation" r:id="rId18" imgW="253780" imgH="253780" progId="Equation.DSMT4">
                  <p:embed/>
                </p:oleObj>
              </mc:Choice>
              <mc:Fallback>
                <p:oleObj name="Equation" r:id="rId18" imgW="253780" imgH="25378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9800" y="1377950"/>
                        <a:ext cx="542925" cy="538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7" name="Straight Arrow Connector 36"/>
          <p:cNvCxnSpPr>
            <a:endCxn id="38" idx="0"/>
          </p:cNvCxnSpPr>
          <p:nvPr/>
        </p:nvCxnSpPr>
        <p:spPr>
          <a:xfrm rot="5400000" flipH="1" flipV="1">
            <a:off x="269081" y="962819"/>
            <a:ext cx="3097213" cy="1260475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611188" y="44450"/>
            <a:ext cx="3673475" cy="360045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graphicFrame>
        <p:nvGraphicFramePr>
          <p:cNvPr id="13323" name="Object 11"/>
          <p:cNvGraphicFramePr>
            <a:graphicFrameLocks noChangeAspect="1"/>
          </p:cNvGraphicFramePr>
          <p:nvPr/>
        </p:nvGraphicFramePr>
        <p:xfrm>
          <a:off x="995363" y="3860800"/>
          <a:ext cx="1273175" cy="64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427" name="Equation" r:id="rId20" imgW="596641" imgH="304668" progId="Equation.DSMT4">
                  <p:embed/>
                </p:oleObj>
              </mc:Choice>
              <mc:Fallback>
                <p:oleObj name="Equation" r:id="rId20" imgW="596641" imgH="304668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5363" y="3860800"/>
                        <a:ext cx="1273175" cy="646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4" name="Object 12"/>
          <p:cNvGraphicFramePr>
            <a:graphicFrameLocks noChangeAspect="1"/>
          </p:cNvGraphicFramePr>
          <p:nvPr/>
        </p:nvGraphicFramePr>
        <p:xfrm>
          <a:off x="1379538" y="2781300"/>
          <a:ext cx="239712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428" name="Equation" r:id="rId22" imgW="126725" imgH="177415" progId="Equation.DSMT4">
                  <p:embed/>
                </p:oleObj>
              </mc:Choice>
              <mc:Fallback>
                <p:oleObj name="Equation" r:id="rId22" imgW="126725" imgH="177415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9538" y="2781300"/>
                        <a:ext cx="239712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Freeform 42"/>
          <p:cNvSpPr/>
          <p:nvPr/>
        </p:nvSpPr>
        <p:spPr>
          <a:xfrm>
            <a:off x="1447800" y="2514600"/>
            <a:ext cx="347663" cy="622300"/>
          </a:xfrm>
          <a:custGeom>
            <a:avLst/>
            <a:gdLst>
              <a:gd name="connsiteX0" fmla="*/ 0 w 347133"/>
              <a:gd name="connsiteY0" fmla="*/ 0 h 622300"/>
              <a:gd name="connsiteX1" fmla="*/ 292100 w 347133"/>
              <a:gd name="connsiteY1" fmla="*/ 190500 h 622300"/>
              <a:gd name="connsiteX2" fmla="*/ 330200 w 347133"/>
              <a:gd name="connsiteY2" fmla="*/ 622300 h 62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133" h="622300">
                <a:moveTo>
                  <a:pt x="0" y="0"/>
                </a:moveTo>
                <a:cubicBezTo>
                  <a:pt x="118533" y="43391"/>
                  <a:pt x="237067" y="86783"/>
                  <a:pt x="292100" y="190500"/>
                </a:cubicBezTo>
                <a:cubicBezTo>
                  <a:pt x="347133" y="294217"/>
                  <a:pt x="338666" y="458258"/>
                  <a:pt x="330200" y="622300"/>
                </a:cubicBezTo>
              </a:path>
            </a:pathLst>
          </a:cu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graphicFrame>
        <p:nvGraphicFramePr>
          <p:cNvPr id="13325" name="Object 13"/>
          <p:cNvGraphicFramePr>
            <a:graphicFrameLocks noChangeAspect="1"/>
          </p:cNvGraphicFramePr>
          <p:nvPr/>
        </p:nvGraphicFramePr>
        <p:xfrm>
          <a:off x="1047750" y="4489450"/>
          <a:ext cx="1436688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429" name="Equation" r:id="rId24" imgW="672808" imgH="393529" progId="Equation.DSMT4">
                  <p:embed/>
                </p:oleObj>
              </mc:Choice>
              <mc:Fallback>
                <p:oleObj name="Equation" r:id="rId24" imgW="672808" imgH="393529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7750" y="4489450"/>
                        <a:ext cx="1436688" cy="835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6" name="Object 14"/>
          <p:cNvGraphicFramePr>
            <a:graphicFrameLocks noChangeAspect="1"/>
          </p:cNvGraphicFramePr>
          <p:nvPr/>
        </p:nvGraphicFramePr>
        <p:xfrm>
          <a:off x="492125" y="5556250"/>
          <a:ext cx="407988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430" name="Equation" r:id="rId26" imgW="190417" imgH="152334" progId="Equation.DSMT4">
                  <p:embed/>
                </p:oleObj>
              </mc:Choice>
              <mc:Fallback>
                <p:oleObj name="Equation" r:id="rId26" imgW="190417" imgH="152334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125" y="5556250"/>
                        <a:ext cx="407988" cy="322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7" name="Object 15"/>
          <p:cNvGraphicFramePr>
            <a:graphicFrameLocks noChangeAspect="1"/>
          </p:cNvGraphicFramePr>
          <p:nvPr/>
        </p:nvGraphicFramePr>
        <p:xfrm>
          <a:off x="1014413" y="5489575"/>
          <a:ext cx="1333500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431" name="Equation" r:id="rId28" imgW="621760" imgH="177646" progId="Equation.DSMT4">
                  <p:embed/>
                </p:oleObj>
              </mc:Choice>
              <mc:Fallback>
                <p:oleObj name="Equation" r:id="rId28" imgW="621760" imgH="177646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4413" y="5489575"/>
                        <a:ext cx="1333500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0" name="Straight Connector 49"/>
          <p:cNvCxnSpPr/>
          <p:nvPr/>
        </p:nvCxnSpPr>
        <p:spPr>
          <a:xfrm rot="10800000">
            <a:off x="971550" y="3141663"/>
            <a:ext cx="1800225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16200000" flipH="1" flipV="1">
            <a:off x="1108075" y="1765300"/>
            <a:ext cx="1468438" cy="128428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329" name="Object 17"/>
          <p:cNvGraphicFramePr>
            <a:graphicFrameLocks noChangeAspect="1"/>
          </p:cNvGraphicFramePr>
          <p:nvPr/>
        </p:nvGraphicFramePr>
        <p:xfrm>
          <a:off x="1908175" y="2260600"/>
          <a:ext cx="246063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432" name="Equation" r:id="rId30" imgW="114102" imgH="177492" progId="Equation.DSMT4">
                  <p:embed/>
                </p:oleObj>
              </mc:Choice>
              <mc:Fallback>
                <p:oleObj name="Equation" r:id="rId30" imgW="114102" imgH="177492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75" y="2260600"/>
                        <a:ext cx="246063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0" name="Straight Arrow Connector 59"/>
          <p:cNvCxnSpPr/>
          <p:nvPr/>
        </p:nvCxnSpPr>
        <p:spPr>
          <a:xfrm rot="10800000">
            <a:off x="1476375" y="2636838"/>
            <a:ext cx="2951163" cy="19446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330" name="Object 18"/>
          <p:cNvGraphicFramePr>
            <a:graphicFrameLocks noChangeAspect="1"/>
          </p:cNvGraphicFramePr>
          <p:nvPr/>
        </p:nvGraphicFramePr>
        <p:xfrm>
          <a:off x="4427538" y="4437063"/>
          <a:ext cx="652462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433" name="Equation" r:id="rId32" imgW="304404" imgH="177569" progId="Equation.DSMT4">
                  <p:embed/>
                </p:oleObj>
              </mc:Choice>
              <mc:Fallback>
                <p:oleObj name="Equation" r:id="rId32" imgW="304404" imgH="177569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538" y="4437063"/>
                        <a:ext cx="652462" cy="376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7" name="Straight Connector 66"/>
          <p:cNvCxnSpPr/>
          <p:nvPr/>
        </p:nvCxnSpPr>
        <p:spPr>
          <a:xfrm rot="10800000">
            <a:off x="1908175" y="1341438"/>
            <a:ext cx="576263" cy="3587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331" name="Object 19"/>
          <p:cNvGraphicFramePr>
            <a:graphicFrameLocks noChangeAspect="1"/>
          </p:cNvGraphicFramePr>
          <p:nvPr/>
        </p:nvGraphicFramePr>
        <p:xfrm>
          <a:off x="1347788" y="1916113"/>
          <a:ext cx="271462" cy="296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434" name="Equation" r:id="rId34" imgW="126835" imgH="139518" progId="Equation.DSMT4">
                  <p:embed/>
                </p:oleObj>
              </mc:Choice>
              <mc:Fallback>
                <p:oleObj name="Equation" r:id="rId34" imgW="126835" imgH="139518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7788" y="1916113"/>
                        <a:ext cx="271462" cy="296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32" name="Object 20"/>
          <p:cNvGraphicFramePr>
            <a:graphicFrameLocks noChangeAspect="1"/>
          </p:cNvGraphicFramePr>
          <p:nvPr/>
        </p:nvGraphicFramePr>
        <p:xfrm>
          <a:off x="1908175" y="476250"/>
          <a:ext cx="271463" cy="29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435" name="Equation" r:id="rId36" imgW="126835" imgH="139518" progId="Equation.DSMT4">
                  <p:embed/>
                </p:oleObj>
              </mc:Choice>
              <mc:Fallback>
                <p:oleObj name="Equation" r:id="rId36" imgW="126835" imgH="139518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75" y="476250"/>
                        <a:ext cx="271463" cy="296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33" name="Object 21"/>
          <p:cNvGraphicFramePr>
            <a:graphicFrameLocks noChangeAspect="1"/>
          </p:cNvGraphicFramePr>
          <p:nvPr/>
        </p:nvGraphicFramePr>
        <p:xfrm>
          <a:off x="5003800" y="2060575"/>
          <a:ext cx="1684338" cy="83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436" name="Equation" r:id="rId37" imgW="787058" imgH="393529" progId="Equation.DSMT4">
                  <p:embed/>
                </p:oleObj>
              </mc:Choice>
              <mc:Fallback>
                <p:oleObj name="Equation" r:id="rId37" imgW="787058" imgH="393529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800" y="2060575"/>
                        <a:ext cx="1684338" cy="833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34" name="Object 22"/>
          <p:cNvGraphicFramePr>
            <a:graphicFrameLocks noChangeAspect="1"/>
          </p:cNvGraphicFramePr>
          <p:nvPr/>
        </p:nvGraphicFramePr>
        <p:xfrm>
          <a:off x="4356100" y="3068638"/>
          <a:ext cx="406400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437" name="Equation" r:id="rId39" imgW="190417" imgH="152334" progId="Equation.DSMT4">
                  <p:embed/>
                </p:oleObj>
              </mc:Choice>
              <mc:Fallback>
                <p:oleObj name="Equation" r:id="rId39" imgW="190417" imgH="152334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6100" y="3068638"/>
                        <a:ext cx="406400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35" name="Object 23"/>
          <p:cNvGraphicFramePr>
            <a:graphicFrameLocks noChangeAspect="1"/>
          </p:cNvGraphicFramePr>
          <p:nvPr/>
        </p:nvGraphicFramePr>
        <p:xfrm>
          <a:off x="5003800" y="2997200"/>
          <a:ext cx="1222375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438" name="Equation" r:id="rId41" imgW="571004" imgH="177646" progId="Equation.DSMT4">
                  <p:embed/>
                </p:oleObj>
              </mc:Choice>
              <mc:Fallback>
                <p:oleObj name="Equation" r:id="rId41" imgW="571004" imgH="177646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800" y="2997200"/>
                        <a:ext cx="1222375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36" name="Object 24"/>
          <p:cNvGraphicFramePr>
            <a:graphicFrameLocks noChangeAspect="1"/>
          </p:cNvGraphicFramePr>
          <p:nvPr/>
        </p:nvGraphicFramePr>
        <p:xfrm>
          <a:off x="4356100" y="3609975"/>
          <a:ext cx="406400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439" name="Equation" r:id="rId43" imgW="190417" imgH="152334" progId="Equation.DSMT4">
                  <p:embed/>
                </p:oleObj>
              </mc:Choice>
              <mc:Fallback>
                <p:oleObj name="Equation" r:id="rId43" imgW="190417" imgH="152334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6100" y="3609975"/>
                        <a:ext cx="406400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37" name="Object 25"/>
          <p:cNvGraphicFramePr>
            <a:graphicFrameLocks noChangeAspect="1"/>
          </p:cNvGraphicFramePr>
          <p:nvPr/>
        </p:nvGraphicFramePr>
        <p:xfrm>
          <a:off x="4946650" y="3573463"/>
          <a:ext cx="2362200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440" name="Equation" r:id="rId44" imgW="1104421" imgH="177723" progId="Equation.DSMT4">
                  <p:embed/>
                </p:oleObj>
              </mc:Choice>
              <mc:Fallback>
                <p:oleObj name="Equation" r:id="rId44" imgW="1104421" imgH="177723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6650" y="3573463"/>
                        <a:ext cx="2362200" cy="376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38" name="Object 26"/>
          <p:cNvGraphicFramePr>
            <a:graphicFrameLocks noChangeAspect="1"/>
          </p:cNvGraphicFramePr>
          <p:nvPr/>
        </p:nvGraphicFramePr>
        <p:xfrm>
          <a:off x="2555875" y="5349875"/>
          <a:ext cx="5103813" cy="88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441" name="Equation" r:id="rId46" imgW="2387600" imgH="419100" progId="Equation.DSMT4">
                  <p:embed/>
                </p:oleObj>
              </mc:Choice>
              <mc:Fallback>
                <p:oleObj name="Equation" r:id="rId46" imgW="2387600" imgH="419100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75" y="5349875"/>
                        <a:ext cx="5103813" cy="887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39" name="Object 27"/>
          <p:cNvGraphicFramePr>
            <a:graphicFrameLocks noChangeAspect="1"/>
          </p:cNvGraphicFramePr>
          <p:nvPr/>
        </p:nvGraphicFramePr>
        <p:xfrm>
          <a:off x="4694238" y="6237288"/>
          <a:ext cx="2470150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442" name="Equation" r:id="rId48" imgW="1155199" imgH="177723" progId="Equation.DSMT4">
                  <p:embed/>
                </p:oleObj>
              </mc:Choice>
              <mc:Fallback>
                <p:oleObj name="Equation" r:id="rId48" imgW="1155199" imgH="177723" progId="Equation.DSMT4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4238" y="6237288"/>
                        <a:ext cx="2470150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85185E-6 L 0.12587 -0.21018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85" y="-10509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0 L 0.14184 -0.23634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83" y="-11829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7037E-6 L -0.51371 -0.07593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94" y="-3796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7 L -0.51754 -0.07801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885" y="-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4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1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4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3" dur="5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1" dur="5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0" dur="5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3" dur="500"/>
                                        <p:tgtEl>
                                          <p:spTgt spid="13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 nodeType="clickPar">
                      <p:stCondLst>
                        <p:cond delay="indefinite"/>
                      </p:stCondLst>
                      <p:childTnLst>
                        <p:par>
                          <p:cTn id="1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8" dur="500"/>
                                        <p:tgtEl>
                                          <p:spTgt spid="1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 nodeType="clickPar">
                      <p:stCondLst>
                        <p:cond delay="indefinite"/>
                      </p:stCondLst>
                      <p:childTnLst>
                        <p:par>
                          <p:cTn id="1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3" dur="500"/>
                                        <p:tgtEl>
                                          <p:spTgt spid="13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6" dur="500"/>
                                        <p:tgtEl>
                                          <p:spTgt spid="13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 nodeType="clickPar">
                      <p:stCondLst>
                        <p:cond delay="indefinite"/>
                      </p:stCondLst>
                      <p:childTnLst>
                        <p:par>
                          <p:cTn id="1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1" dur="500"/>
                                        <p:tgtEl>
                                          <p:spTgt spid="13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4" dur="500"/>
                                        <p:tgtEl>
                                          <p:spTgt spid="13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 nodeType="clickPar">
                      <p:stCondLst>
                        <p:cond delay="indefinite"/>
                      </p:stCondLst>
                      <p:childTnLst>
                        <p:par>
                          <p:cTn id="2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9" dur="500"/>
                                        <p:tgtEl>
                                          <p:spTgt spid="13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 nodeType="clickPar">
                      <p:stCondLst>
                        <p:cond delay="indefinite"/>
                      </p:stCondLst>
                      <p:childTnLst>
                        <p:par>
                          <p:cTn id="2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4" dur="500"/>
                                        <p:tgtEl>
                                          <p:spTgt spid="13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  <p:bldP spid="10" grpId="0" animBg="1"/>
      <p:bldP spid="11" grpId="0" animBg="1"/>
      <p:bldP spid="38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Box 1"/>
          <p:cNvSpPr txBox="1">
            <a:spLocks noChangeArrowheads="1"/>
          </p:cNvSpPr>
          <p:nvPr/>
        </p:nvSpPr>
        <p:spPr bwMode="auto">
          <a:xfrm>
            <a:off x="539750" y="836613"/>
            <a:ext cx="66960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algn="ctr"/>
            <a:r>
              <a:rPr lang="en-IE" altLang="en-US" sz="3600" b="1"/>
              <a:t>Exercise – 2002 – Q2(a) – H.L.</a:t>
            </a:r>
            <a:endParaRPr lang="en-GB" altLang="en-US" sz="3600" b="1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539750" y="1412875"/>
          <a:ext cx="6985000" cy="478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4" name="Equation" r:id="rId3" imgW="3632200" imgH="2489200" progId="Equation.DSMT4">
                  <p:embed/>
                </p:oleObj>
              </mc:Choice>
              <mc:Fallback>
                <p:oleObj name="Equation" r:id="rId3" imgW="3632200" imgH="24892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1412875"/>
                        <a:ext cx="6985000" cy="4784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11188" y="765175"/>
            <a:ext cx="66246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algn="ctr"/>
            <a:r>
              <a:rPr lang="en-IE" altLang="en-US" sz="3600" b="1"/>
              <a:t>Solution</a:t>
            </a:r>
            <a:endParaRPr lang="en-GB" altLang="en-US" sz="3600" b="1"/>
          </a:p>
        </p:txBody>
      </p:sp>
      <p:sp>
        <p:nvSpPr>
          <p:cNvPr id="3" name="Oval 2"/>
          <p:cNvSpPr/>
          <p:nvPr/>
        </p:nvSpPr>
        <p:spPr>
          <a:xfrm>
            <a:off x="1619250" y="3284538"/>
            <a:ext cx="215900" cy="2159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" name="Oval 3"/>
          <p:cNvSpPr/>
          <p:nvPr/>
        </p:nvSpPr>
        <p:spPr>
          <a:xfrm>
            <a:off x="4067175" y="3284538"/>
            <a:ext cx="217488" cy="2159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6" name="Straight Connector 5"/>
          <p:cNvCxnSpPr>
            <a:stCxn id="3" idx="6"/>
            <a:endCxn id="4" idx="2"/>
          </p:cNvCxnSpPr>
          <p:nvPr/>
        </p:nvCxnSpPr>
        <p:spPr>
          <a:xfrm>
            <a:off x="1835150" y="3392488"/>
            <a:ext cx="2232025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Object 2"/>
          <p:cNvGraphicFramePr>
            <a:graphicFrameLocks noChangeAspect="1"/>
          </p:cNvGraphicFramePr>
          <p:nvPr/>
        </p:nvGraphicFramePr>
        <p:xfrm>
          <a:off x="2555875" y="2924175"/>
          <a:ext cx="793750" cy="33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61" name="Equation" r:id="rId3" imgW="418918" imgH="177723" progId="Equation.DSMT4">
                  <p:embed/>
                </p:oleObj>
              </mc:Choice>
              <mc:Fallback>
                <p:oleObj name="Equation" r:id="rId3" imgW="418918" imgH="177723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75" y="2924175"/>
                        <a:ext cx="793750" cy="338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Arrow Connector 8"/>
          <p:cNvCxnSpPr/>
          <p:nvPr/>
        </p:nvCxnSpPr>
        <p:spPr>
          <a:xfrm rot="16200000" flipH="1">
            <a:off x="1651794" y="3461544"/>
            <a:ext cx="2776537" cy="2632075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1987" name="Object 3"/>
          <p:cNvGraphicFramePr>
            <a:graphicFrameLocks noChangeAspect="1"/>
          </p:cNvGraphicFramePr>
          <p:nvPr/>
        </p:nvGraphicFramePr>
        <p:xfrm>
          <a:off x="1712913" y="4581525"/>
          <a:ext cx="1274762" cy="57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62" name="Equation" r:id="rId5" imgW="672808" imgH="304668" progId="Equation.DSMT4">
                  <p:embed/>
                </p:oleObj>
              </mc:Choice>
              <mc:Fallback>
                <p:oleObj name="Equation" r:id="rId5" imgW="672808" imgH="304668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2913" y="4581525"/>
                        <a:ext cx="1274762" cy="579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8" name="Object 4"/>
          <p:cNvGraphicFramePr>
            <a:graphicFrameLocks noChangeAspect="1"/>
          </p:cNvGraphicFramePr>
          <p:nvPr/>
        </p:nvGraphicFramePr>
        <p:xfrm>
          <a:off x="1331913" y="3213100"/>
          <a:ext cx="288925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63" name="Equation" r:id="rId7" imgW="152268" imgH="164957" progId="Equation.DSMT4">
                  <p:embed/>
                </p:oleObj>
              </mc:Choice>
              <mc:Fallback>
                <p:oleObj name="Equation" r:id="rId7" imgW="152268" imgH="164957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3213100"/>
                        <a:ext cx="288925" cy="31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9" name="Object 5"/>
          <p:cNvGraphicFramePr>
            <a:graphicFrameLocks noChangeAspect="1"/>
          </p:cNvGraphicFramePr>
          <p:nvPr/>
        </p:nvGraphicFramePr>
        <p:xfrm>
          <a:off x="4284663" y="3213100"/>
          <a:ext cx="288925" cy="33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64" name="Equation" r:id="rId9" imgW="152202" imgH="177569" progId="Equation.DSMT4">
                  <p:embed/>
                </p:oleObj>
              </mc:Choice>
              <mc:Fallback>
                <p:oleObj name="Equation" r:id="rId9" imgW="152202" imgH="177569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4663" y="3213100"/>
                        <a:ext cx="288925" cy="338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0" name="Object 6"/>
          <p:cNvGraphicFramePr>
            <a:graphicFrameLocks noChangeAspect="1"/>
          </p:cNvGraphicFramePr>
          <p:nvPr/>
        </p:nvGraphicFramePr>
        <p:xfrm>
          <a:off x="2003425" y="3378200"/>
          <a:ext cx="481013" cy="33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65" name="Equation" r:id="rId11" imgW="253670" imgH="177569" progId="Equation.DSMT4">
                  <p:embed/>
                </p:oleObj>
              </mc:Choice>
              <mc:Fallback>
                <p:oleObj name="Equation" r:id="rId11" imgW="253670" imgH="177569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3425" y="3378200"/>
                        <a:ext cx="481013" cy="338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Straight Connector 16"/>
          <p:cNvCxnSpPr>
            <a:stCxn id="4" idx="3"/>
          </p:cNvCxnSpPr>
          <p:nvPr/>
        </p:nvCxnSpPr>
        <p:spPr>
          <a:xfrm rot="5400000">
            <a:off x="2914650" y="3613151"/>
            <a:ext cx="1328737" cy="1039812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1991" name="Object 7"/>
          <p:cNvGraphicFramePr>
            <a:graphicFrameLocks noChangeAspect="1"/>
          </p:cNvGraphicFramePr>
          <p:nvPr/>
        </p:nvGraphicFramePr>
        <p:xfrm>
          <a:off x="3563938" y="4098925"/>
          <a:ext cx="265112" cy="33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66" name="Equation" r:id="rId13" imgW="139579" imgH="177646" progId="Equation.DSMT4">
                  <p:embed/>
                </p:oleObj>
              </mc:Choice>
              <mc:Fallback>
                <p:oleObj name="Equation" r:id="rId13" imgW="139579" imgH="177646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938" y="4098925"/>
                        <a:ext cx="265112" cy="338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2" name="Object 8"/>
          <p:cNvGraphicFramePr>
            <a:graphicFrameLocks noChangeAspect="1"/>
          </p:cNvGraphicFramePr>
          <p:nvPr/>
        </p:nvGraphicFramePr>
        <p:xfrm>
          <a:off x="4716463" y="1412875"/>
          <a:ext cx="2141537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67" name="Equation" r:id="rId15" imgW="1129810" imgH="431613" progId="Equation.DSMT4">
                  <p:embed/>
                </p:oleObj>
              </mc:Choice>
              <mc:Fallback>
                <p:oleObj name="Equation" r:id="rId15" imgW="1129810" imgH="431613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463" y="1412875"/>
                        <a:ext cx="2141537" cy="820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3" name="Object 9"/>
          <p:cNvGraphicFramePr>
            <a:graphicFrameLocks noChangeAspect="1"/>
          </p:cNvGraphicFramePr>
          <p:nvPr/>
        </p:nvGraphicFramePr>
        <p:xfrm>
          <a:off x="4716463" y="2286000"/>
          <a:ext cx="1493837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68" name="Equation" r:id="rId17" imgW="787400" imgH="228600" progId="Equation.DSMT4">
                  <p:embed/>
                </p:oleObj>
              </mc:Choice>
              <mc:Fallback>
                <p:oleObj name="Equation" r:id="rId17" imgW="787400" imgH="2286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463" y="2286000"/>
                        <a:ext cx="1493837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4" name="Object 10"/>
          <p:cNvGraphicFramePr>
            <a:graphicFrameLocks noChangeAspect="1"/>
          </p:cNvGraphicFramePr>
          <p:nvPr/>
        </p:nvGraphicFramePr>
        <p:xfrm>
          <a:off x="6992938" y="2708275"/>
          <a:ext cx="60325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69" name="Equation" r:id="rId19" imgW="317225" imgH="253780" progId="Equation.DSMT4">
                  <p:embed/>
                </p:oleObj>
              </mc:Choice>
              <mc:Fallback>
                <p:oleObj name="Equation" r:id="rId19" imgW="317225" imgH="25378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92938" y="2708275"/>
                        <a:ext cx="60325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5" name="Object 11"/>
          <p:cNvGraphicFramePr>
            <a:graphicFrameLocks noChangeAspect="1"/>
          </p:cNvGraphicFramePr>
          <p:nvPr/>
        </p:nvGraphicFramePr>
        <p:xfrm>
          <a:off x="6227763" y="2420938"/>
          <a:ext cx="265112" cy="217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70" name="Equation" r:id="rId21" imgW="139579" imgH="114201" progId="Equation.DSMT4">
                  <p:embed/>
                </p:oleObj>
              </mc:Choice>
              <mc:Fallback>
                <p:oleObj name="Equation" r:id="rId21" imgW="139579" imgH="114201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7763" y="2420938"/>
                        <a:ext cx="265112" cy="217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6" name="Object 12"/>
          <p:cNvGraphicFramePr>
            <a:graphicFrameLocks noChangeAspect="1"/>
          </p:cNvGraphicFramePr>
          <p:nvPr/>
        </p:nvGraphicFramePr>
        <p:xfrm>
          <a:off x="6464300" y="2349500"/>
          <a:ext cx="106045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71" name="Equation" r:id="rId23" imgW="558558" imgH="203112" progId="Equation.DSMT4">
                  <p:embed/>
                </p:oleObj>
              </mc:Choice>
              <mc:Fallback>
                <p:oleObj name="Equation" r:id="rId23" imgW="558558" imgH="203112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4300" y="2349500"/>
                        <a:ext cx="1060450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Oval 23"/>
          <p:cNvSpPr/>
          <p:nvPr/>
        </p:nvSpPr>
        <p:spPr>
          <a:xfrm>
            <a:off x="2124075" y="1125538"/>
            <a:ext cx="4464050" cy="446405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29" name="Straight Connector 28"/>
          <p:cNvCxnSpPr>
            <a:stCxn id="4" idx="2"/>
          </p:cNvCxnSpPr>
          <p:nvPr/>
        </p:nvCxnSpPr>
        <p:spPr>
          <a:xfrm rot="10800000" flipV="1">
            <a:off x="2195513" y="3392488"/>
            <a:ext cx="1871662" cy="468312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4" idx="4"/>
          </p:cNvCxnSpPr>
          <p:nvPr/>
        </p:nvCxnSpPr>
        <p:spPr>
          <a:xfrm rot="5400000">
            <a:off x="2970213" y="4310063"/>
            <a:ext cx="2016125" cy="396875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1997" name="Object 13"/>
          <p:cNvGraphicFramePr>
            <a:graphicFrameLocks noChangeAspect="1"/>
          </p:cNvGraphicFramePr>
          <p:nvPr/>
        </p:nvGraphicFramePr>
        <p:xfrm>
          <a:off x="4067175" y="4365625"/>
          <a:ext cx="673100" cy="33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72" name="Equation" r:id="rId25" imgW="355138" imgH="177569" progId="Equation.DSMT4">
                  <p:embed/>
                </p:oleObj>
              </mc:Choice>
              <mc:Fallback>
                <p:oleObj name="Equation" r:id="rId25" imgW="355138" imgH="177569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5" y="4365625"/>
                        <a:ext cx="673100" cy="338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8" name="Object 14"/>
          <p:cNvGraphicFramePr>
            <a:graphicFrameLocks noChangeAspect="1"/>
          </p:cNvGraphicFramePr>
          <p:nvPr/>
        </p:nvGraphicFramePr>
        <p:xfrm>
          <a:off x="2890838" y="3644900"/>
          <a:ext cx="673100" cy="33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73" name="Equation" r:id="rId27" imgW="355138" imgH="177569" progId="Equation.DSMT4">
                  <p:embed/>
                </p:oleObj>
              </mc:Choice>
              <mc:Fallback>
                <p:oleObj name="Equation" r:id="rId27" imgW="355138" imgH="177569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0838" y="3644900"/>
                        <a:ext cx="673100" cy="338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9" name="Object 15"/>
          <p:cNvGraphicFramePr>
            <a:graphicFrameLocks noChangeAspect="1"/>
          </p:cNvGraphicFramePr>
          <p:nvPr/>
        </p:nvGraphicFramePr>
        <p:xfrm>
          <a:off x="2916238" y="3644900"/>
          <a:ext cx="560387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74" name="Equation" r:id="rId28" imgW="380835" imgH="203112" progId="Equation.DSMT4">
                  <p:embed/>
                </p:oleObj>
              </mc:Choice>
              <mc:Fallback>
                <p:oleObj name="Equation" r:id="rId28" imgW="380835" imgH="203112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3644900"/>
                        <a:ext cx="560387" cy="29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00" name="Object 16"/>
          <p:cNvGraphicFramePr>
            <a:graphicFrameLocks noChangeAspect="1"/>
          </p:cNvGraphicFramePr>
          <p:nvPr/>
        </p:nvGraphicFramePr>
        <p:xfrm>
          <a:off x="4067175" y="4365625"/>
          <a:ext cx="561975" cy="30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75" name="Equation" r:id="rId30" imgW="380835" imgH="203112" progId="Equation.DSMT4">
                  <p:embed/>
                </p:oleObj>
              </mc:Choice>
              <mc:Fallback>
                <p:oleObj name="Equation" r:id="rId30" imgW="380835" imgH="203112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5" y="4365625"/>
                        <a:ext cx="561975" cy="300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01" name="Object 17"/>
          <p:cNvGraphicFramePr>
            <a:graphicFrameLocks noChangeAspect="1"/>
          </p:cNvGraphicFramePr>
          <p:nvPr/>
        </p:nvGraphicFramePr>
        <p:xfrm>
          <a:off x="3419475" y="4283075"/>
          <a:ext cx="561975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76" name="Equation" r:id="rId32" imgW="380835" imgH="203112" progId="Equation.DSMT4">
                  <p:embed/>
                </p:oleObj>
              </mc:Choice>
              <mc:Fallback>
                <p:oleObj name="Equation" r:id="rId32" imgW="380835" imgH="203112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475" y="4283075"/>
                        <a:ext cx="561975" cy="29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02" name="Object 18"/>
          <p:cNvGraphicFramePr>
            <a:graphicFrameLocks noChangeAspect="1"/>
          </p:cNvGraphicFramePr>
          <p:nvPr/>
        </p:nvGraphicFramePr>
        <p:xfrm>
          <a:off x="5940425" y="4719638"/>
          <a:ext cx="3054350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77" name="Equation" r:id="rId34" imgW="1612900" imgH="419100" progId="Equation.DSMT4">
                  <p:embed/>
                </p:oleObj>
              </mc:Choice>
              <mc:Fallback>
                <p:oleObj name="Equation" r:id="rId34" imgW="1612900" imgH="41910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425" y="4719638"/>
                        <a:ext cx="3054350" cy="796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03" name="Object 19"/>
          <p:cNvGraphicFramePr>
            <a:graphicFrameLocks noChangeAspect="1"/>
          </p:cNvGraphicFramePr>
          <p:nvPr/>
        </p:nvGraphicFramePr>
        <p:xfrm>
          <a:off x="2627313" y="4100513"/>
          <a:ext cx="239712" cy="265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78" name="Equation" r:id="rId36" imgW="126835" imgH="139518" progId="Equation.DSMT4">
                  <p:embed/>
                </p:oleObj>
              </mc:Choice>
              <mc:Fallback>
                <p:oleObj name="Equation" r:id="rId36" imgW="126835" imgH="139518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313" y="4100513"/>
                        <a:ext cx="239712" cy="265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5" name="Straight Arrow Connector 44"/>
          <p:cNvCxnSpPr/>
          <p:nvPr/>
        </p:nvCxnSpPr>
        <p:spPr>
          <a:xfrm rot="16200000" flipV="1">
            <a:off x="2194719" y="3717132"/>
            <a:ext cx="433387" cy="431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rot="16200000" flipH="1">
            <a:off x="2844007" y="4364831"/>
            <a:ext cx="287338" cy="2889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2004" name="Object 20"/>
          <p:cNvGraphicFramePr>
            <a:graphicFrameLocks noChangeAspect="1"/>
          </p:cNvGraphicFramePr>
          <p:nvPr/>
        </p:nvGraphicFramePr>
        <p:xfrm>
          <a:off x="6610350" y="5516563"/>
          <a:ext cx="769938" cy="747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79" name="Equation" r:id="rId38" imgW="406048" imgH="393359" progId="Equation.DSMT4">
                  <p:embed/>
                </p:oleObj>
              </mc:Choice>
              <mc:Fallback>
                <p:oleObj name="Equation" r:id="rId38" imgW="406048" imgH="393359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0350" y="5516563"/>
                        <a:ext cx="769938" cy="747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05" name="Object 21"/>
          <p:cNvGraphicFramePr>
            <a:graphicFrameLocks noChangeAspect="1"/>
          </p:cNvGraphicFramePr>
          <p:nvPr/>
        </p:nvGraphicFramePr>
        <p:xfrm>
          <a:off x="684213" y="836613"/>
          <a:ext cx="2454275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80" name="Equation" r:id="rId40" imgW="1295400" imgH="228600" progId="Equation.DSMT4">
                  <p:embed/>
                </p:oleObj>
              </mc:Choice>
              <mc:Fallback>
                <p:oleObj name="Equation" r:id="rId40" imgW="1295400" imgH="22860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836613"/>
                        <a:ext cx="2454275" cy="433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06" name="Object 22"/>
          <p:cNvGraphicFramePr>
            <a:graphicFrameLocks noChangeAspect="1"/>
          </p:cNvGraphicFramePr>
          <p:nvPr/>
        </p:nvGraphicFramePr>
        <p:xfrm>
          <a:off x="684213" y="1389063"/>
          <a:ext cx="1419225" cy="33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81" name="Equation" r:id="rId42" imgW="748975" imgH="177723" progId="Equation.DSMT4">
                  <p:embed/>
                </p:oleObj>
              </mc:Choice>
              <mc:Fallback>
                <p:oleObj name="Equation" r:id="rId42" imgW="748975" imgH="177723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1389063"/>
                        <a:ext cx="1419225" cy="338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07" name="Object 23"/>
          <p:cNvGraphicFramePr>
            <a:graphicFrameLocks noChangeAspect="1"/>
          </p:cNvGraphicFramePr>
          <p:nvPr/>
        </p:nvGraphicFramePr>
        <p:xfrm>
          <a:off x="679450" y="1890713"/>
          <a:ext cx="1660525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82" name="Equation" r:id="rId44" imgW="876300" imgH="203200" progId="Equation.DSMT4">
                  <p:embed/>
                </p:oleObj>
              </mc:Choice>
              <mc:Fallback>
                <p:oleObj name="Equation" r:id="rId44" imgW="876300" imgH="20320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450" y="1890713"/>
                        <a:ext cx="1660525" cy="385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08" name="Object 24"/>
          <p:cNvGraphicFramePr>
            <a:graphicFrameLocks noChangeAspect="1"/>
          </p:cNvGraphicFramePr>
          <p:nvPr/>
        </p:nvGraphicFramePr>
        <p:xfrm>
          <a:off x="539750" y="2393950"/>
          <a:ext cx="1709738" cy="74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83" name="Equation" r:id="rId46" imgW="901309" imgH="393529" progId="Equation.DSMT4">
                  <p:embed/>
                </p:oleObj>
              </mc:Choice>
              <mc:Fallback>
                <p:oleObj name="Equation" r:id="rId46" imgW="901309" imgH="393529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2393950"/>
                        <a:ext cx="1709738" cy="747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09" name="Object 25"/>
          <p:cNvGraphicFramePr>
            <a:graphicFrameLocks noChangeAspect="1"/>
          </p:cNvGraphicFramePr>
          <p:nvPr/>
        </p:nvGraphicFramePr>
        <p:xfrm>
          <a:off x="2268538" y="2490788"/>
          <a:ext cx="2047875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84" name="Equation" r:id="rId48" imgW="1079032" imgH="266584" progId="Equation.DSMT4">
                  <p:embed/>
                </p:oleObj>
              </mc:Choice>
              <mc:Fallback>
                <p:oleObj name="Equation" r:id="rId48" imgW="1079032" imgH="266584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2490788"/>
                        <a:ext cx="2047875" cy="506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41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41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41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33333E-6 L -0.30434 0.2551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26" y="12755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419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419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5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81481E-6 L -0.07187 -0.00024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94" y="-23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500"/>
                                        <p:tgtEl>
                                          <p:spTgt spid="41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41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9" dur="500"/>
                                        <p:tgtEl>
                                          <p:spTgt spid="419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4" dur="500"/>
                                        <p:tgtEl>
                                          <p:spTgt spid="419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7" dur="500"/>
                                        <p:tgtEl>
                                          <p:spTgt spid="419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42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4" dur="500"/>
                                        <p:tgtEl>
                                          <p:spTgt spid="42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500"/>
                                        <p:tgtEl>
                                          <p:spTgt spid="41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2" dur="500"/>
                                        <p:tgtEl>
                                          <p:spTgt spid="42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0" dur="500"/>
                                        <p:tgtEl>
                                          <p:spTgt spid="42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6" dur="500"/>
                                        <p:tgtEl>
                                          <p:spTgt spid="42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1" dur="500"/>
                                        <p:tgtEl>
                                          <p:spTgt spid="42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 nodeType="clickPar">
                      <p:stCondLst>
                        <p:cond delay="indefinite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6" dur="500"/>
                                        <p:tgtEl>
                                          <p:spTgt spid="42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1" dur="500"/>
                                        <p:tgtEl>
                                          <p:spTgt spid="42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 nodeType="clickPar">
                      <p:stCondLst>
                        <p:cond delay="indefinite"/>
                      </p:stCondLst>
                      <p:childTnLst>
                        <p:par>
                          <p:cTn id="1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5" dur="2000" fill="hold"/>
                                        <p:tgtEl>
                                          <p:spTgt spid="420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7" dur="2000" fill="hold"/>
                                        <p:tgtEl>
                                          <p:spTgt spid="420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 nodeType="clickPar">
                      <p:stCondLst>
                        <p:cond delay="indefinite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2" dur="500"/>
                                        <p:tgtEl>
                                          <p:spTgt spid="42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 nodeType="clickPar">
                      <p:stCondLst>
                        <p:cond delay="indefinite"/>
                      </p:stCondLst>
                      <p:childTnLst>
                        <p:par>
                          <p:cTn id="1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7" dur="500"/>
                                        <p:tgtEl>
                                          <p:spTgt spid="42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24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3"/>
          <p:cNvSpPr>
            <a:spLocks noGrp="1"/>
          </p:cNvSpPr>
          <p:nvPr>
            <p:ph type="ctrTitle"/>
          </p:nvPr>
        </p:nvSpPr>
        <p:spPr>
          <a:xfrm>
            <a:off x="685800" y="481013"/>
            <a:ext cx="6611938" cy="1219200"/>
          </a:xfrm>
        </p:spPr>
        <p:txBody>
          <a:bodyPr/>
          <a:lstStyle/>
          <a:p>
            <a:pPr eaLnBrk="1" hangingPunct="1"/>
            <a:r>
              <a:rPr lang="en-IE" altLang="en-US" sz="3600" b="1" smtClean="0">
                <a:latin typeface="Times New Roman" pitchFamily="18" charset="0"/>
                <a:cs typeface="Times New Roman" pitchFamily="18" charset="0"/>
              </a:rPr>
              <a:t>2009 – Q2(a) – Higher Level</a:t>
            </a:r>
            <a:endParaRPr lang="en-IE" altLang="en-US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731" name="Rectangle 4"/>
          <p:cNvSpPr>
            <a:spLocks noChangeArrowheads="1"/>
          </p:cNvSpPr>
          <p:nvPr/>
        </p:nvSpPr>
        <p:spPr bwMode="auto">
          <a:xfrm>
            <a:off x="8374063" y="1304925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611188" y="1612900"/>
          <a:ext cx="6656387" cy="3832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31" name="Equation" r:id="rId4" imgW="4279900" imgH="2463800" progId="Equation.DSMT4">
                  <p:embed/>
                </p:oleObj>
              </mc:Choice>
              <mc:Fallback>
                <p:oleObj name="Equation" r:id="rId4" imgW="4279900" imgH="24638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1612900"/>
                        <a:ext cx="6656387" cy="3832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4716463" y="2349500"/>
            <a:ext cx="237648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5004594" y="2996407"/>
            <a:ext cx="302418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227763" y="2420938"/>
            <a:ext cx="2159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6335713" y="2528888"/>
            <a:ext cx="2159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076825" y="2349500"/>
            <a:ext cx="287338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 flipH="1" flipV="1">
            <a:off x="6372225" y="3860800"/>
            <a:ext cx="287338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Object 3"/>
          <p:cNvGraphicFramePr>
            <a:graphicFrameLocks noChangeAspect="1"/>
          </p:cNvGraphicFramePr>
          <p:nvPr/>
        </p:nvGraphicFramePr>
        <p:xfrm>
          <a:off x="5176838" y="2420938"/>
          <a:ext cx="331787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32" name="Equation" r:id="rId6" imgW="164885" imgH="164885" progId="Equation.DSMT4">
                  <p:embed/>
                </p:oleObj>
              </mc:Choice>
              <mc:Fallback>
                <p:oleObj name="Equation" r:id="rId6" imgW="164885" imgH="164885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6838" y="2420938"/>
                        <a:ext cx="331787" cy="331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0" name="Object 4"/>
          <p:cNvGraphicFramePr>
            <a:graphicFrameLocks noChangeAspect="1"/>
          </p:cNvGraphicFramePr>
          <p:nvPr/>
        </p:nvGraphicFramePr>
        <p:xfrm>
          <a:off x="6137275" y="3644900"/>
          <a:ext cx="306388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33" name="Equation" r:id="rId8" imgW="152268" imgH="164957" progId="Equation.DSMT4">
                  <p:embed/>
                </p:oleObj>
              </mc:Choice>
              <mc:Fallback>
                <p:oleObj name="Equation" r:id="rId8" imgW="152268" imgH="164957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7275" y="3644900"/>
                        <a:ext cx="306388" cy="331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39750" y="836613"/>
            <a:ext cx="66960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algn="ctr"/>
            <a:r>
              <a:rPr lang="en-IE" altLang="en-US" sz="3600" b="1"/>
              <a:t>Solution</a:t>
            </a:r>
            <a:endParaRPr lang="en-GB" altLang="en-US" sz="3600" b="1"/>
          </a:p>
        </p:txBody>
      </p:sp>
      <p:cxnSp>
        <p:nvCxnSpPr>
          <p:cNvPr id="4" name="Straight Connector 3"/>
          <p:cNvCxnSpPr/>
          <p:nvPr/>
        </p:nvCxnSpPr>
        <p:spPr>
          <a:xfrm rot="5400000">
            <a:off x="2484438" y="4221163"/>
            <a:ext cx="489585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900113" y="2852738"/>
            <a:ext cx="511175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1116013" y="2708275"/>
            <a:ext cx="287337" cy="28892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4787900" y="6308725"/>
            <a:ext cx="288925" cy="288925"/>
          </a:xfrm>
          <a:prstGeom prst="ellipse">
            <a:avLst/>
          </a:prstGeom>
          <a:solidFill>
            <a:srgbClr val="003399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graphicFrame>
        <p:nvGraphicFramePr>
          <p:cNvPr id="10" name="Object 2"/>
          <p:cNvGraphicFramePr>
            <a:graphicFrameLocks noChangeAspect="1"/>
          </p:cNvGraphicFramePr>
          <p:nvPr/>
        </p:nvGraphicFramePr>
        <p:xfrm>
          <a:off x="2817813" y="2420938"/>
          <a:ext cx="817562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30" name="Equation" r:id="rId3" imgW="431425" imgH="177646" progId="Equation.DSMT4">
                  <p:embed/>
                </p:oleObj>
              </mc:Choice>
              <mc:Fallback>
                <p:oleObj name="Equation" r:id="rId3" imgW="431425" imgH="177646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7813" y="2420938"/>
                        <a:ext cx="817562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1" name="Object 3"/>
          <p:cNvGraphicFramePr>
            <a:graphicFrameLocks noChangeAspect="1"/>
          </p:cNvGraphicFramePr>
          <p:nvPr/>
        </p:nvGraphicFramePr>
        <p:xfrm>
          <a:off x="4978400" y="4365625"/>
          <a:ext cx="817563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31" name="Equation" r:id="rId5" imgW="431425" imgH="177646" progId="Equation.DSMT4">
                  <p:embed/>
                </p:oleObj>
              </mc:Choice>
              <mc:Fallback>
                <p:oleObj name="Equation" r:id="rId5" imgW="431425" imgH="177646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8400" y="4365625"/>
                        <a:ext cx="817563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Straight Arrow Connector 12"/>
          <p:cNvCxnSpPr/>
          <p:nvPr/>
        </p:nvCxnSpPr>
        <p:spPr>
          <a:xfrm rot="5400000" flipH="1" flipV="1">
            <a:off x="4607719" y="3609181"/>
            <a:ext cx="1511300" cy="1588"/>
          </a:xfrm>
          <a:prstGeom prst="straightConnector1">
            <a:avLst/>
          </a:prstGeom>
          <a:ln w="25400">
            <a:solidFill>
              <a:srgbClr val="00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>
            <a:off x="4498975" y="5589588"/>
            <a:ext cx="1728787" cy="1588"/>
          </a:xfrm>
          <a:prstGeom prst="straightConnector1">
            <a:avLst/>
          </a:prstGeom>
          <a:ln w="25400">
            <a:solidFill>
              <a:srgbClr val="00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0800000">
            <a:off x="1258888" y="2565400"/>
            <a:ext cx="1512887" cy="15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635375" y="2565400"/>
            <a:ext cx="1296988" cy="15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900113" y="2060575"/>
            <a:ext cx="792162" cy="1588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5400000" flipH="1" flipV="1">
            <a:off x="5378450" y="6296025"/>
            <a:ext cx="1123950" cy="0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3012" name="Object 4"/>
          <p:cNvGraphicFramePr>
            <a:graphicFrameLocks noChangeAspect="1"/>
          </p:cNvGraphicFramePr>
          <p:nvPr/>
        </p:nvGraphicFramePr>
        <p:xfrm>
          <a:off x="1042988" y="2997200"/>
          <a:ext cx="288925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32" name="Equation" r:id="rId7" imgW="152268" imgH="164957" progId="Equation.DSMT4">
                  <p:embed/>
                </p:oleObj>
              </mc:Choice>
              <mc:Fallback>
                <p:oleObj name="Equation" r:id="rId7" imgW="152268" imgH="164957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2997200"/>
                        <a:ext cx="288925" cy="312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3" name="Object 5"/>
          <p:cNvGraphicFramePr>
            <a:graphicFrameLocks noChangeAspect="1"/>
          </p:cNvGraphicFramePr>
          <p:nvPr/>
        </p:nvGraphicFramePr>
        <p:xfrm>
          <a:off x="4500563" y="6308725"/>
          <a:ext cx="288925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33" name="Equation" r:id="rId9" imgW="152268" imgH="164957" progId="Equation.DSMT4">
                  <p:embed/>
                </p:oleObj>
              </mc:Choice>
              <mc:Fallback>
                <p:oleObj name="Equation" r:id="rId9" imgW="152268" imgH="164957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3" y="6308725"/>
                        <a:ext cx="288925" cy="312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4" name="Object 6"/>
          <p:cNvGraphicFramePr>
            <a:graphicFrameLocks noChangeAspect="1"/>
          </p:cNvGraphicFramePr>
          <p:nvPr/>
        </p:nvGraphicFramePr>
        <p:xfrm>
          <a:off x="900113" y="1484313"/>
          <a:ext cx="819150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34" name="Equation" r:id="rId11" imgW="431613" imgH="215806" progId="Equation.DSMT4">
                  <p:embed/>
                </p:oleObj>
              </mc:Choice>
              <mc:Fallback>
                <p:oleObj name="Equation" r:id="rId11" imgW="431613" imgH="215806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1484313"/>
                        <a:ext cx="819150" cy="407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5" name="Object 7"/>
          <p:cNvGraphicFramePr>
            <a:graphicFrameLocks noChangeAspect="1"/>
          </p:cNvGraphicFramePr>
          <p:nvPr/>
        </p:nvGraphicFramePr>
        <p:xfrm>
          <a:off x="6008688" y="6237288"/>
          <a:ext cx="866775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35" name="Equation" r:id="rId13" imgW="457002" imgH="215806" progId="Equation.DSMT4">
                  <p:embed/>
                </p:oleObj>
              </mc:Choice>
              <mc:Fallback>
                <p:oleObj name="Equation" r:id="rId13" imgW="457002" imgH="215806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8688" y="6237288"/>
                        <a:ext cx="866775" cy="407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6" name="Object 8"/>
          <p:cNvGraphicFramePr>
            <a:graphicFrameLocks noChangeAspect="1"/>
          </p:cNvGraphicFramePr>
          <p:nvPr/>
        </p:nvGraphicFramePr>
        <p:xfrm>
          <a:off x="684213" y="3716338"/>
          <a:ext cx="3444875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36" name="Equation" r:id="rId15" imgW="1816100" imgH="203200" progId="Equation.DSMT4">
                  <p:embed/>
                </p:oleObj>
              </mc:Choice>
              <mc:Fallback>
                <p:oleObj name="Equation" r:id="rId15" imgW="1816100" imgH="2032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3716338"/>
                        <a:ext cx="3444875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7" name="Object 9"/>
          <p:cNvGraphicFramePr>
            <a:graphicFrameLocks noChangeAspect="1"/>
          </p:cNvGraphicFramePr>
          <p:nvPr/>
        </p:nvGraphicFramePr>
        <p:xfrm>
          <a:off x="684213" y="4149725"/>
          <a:ext cx="3035300" cy="744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37" name="Equation" r:id="rId17" imgW="1600200" imgH="393700" progId="Equation.DSMT4">
                  <p:embed/>
                </p:oleObj>
              </mc:Choice>
              <mc:Fallback>
                <p:oleObj name="Equation" r:id="rId17" imgW="1600200" imgH="3937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4149725"/>
                        <a:ext cx="3035300" cy="744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8" name="Object 10"/>
          <p:cNvGraphicFramePr>
            <a:graphicFrameLocks noChangeAspect="1"/>
          </p:cNvGraphicFramePr>
          <p:nvPr/>
        </p:nvGraphicFramePr>
        <p:xfrm>
          <a:off x="684213" y="5013325"/>
          <a:ext cx="3709987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38" name="Equation" r:id="rId19" imgW="1954951" imgH="177723" progId="Equation.DSMT4">
                  <p:embed/>
                </p:oleObj>
              </mc:Choice>
              <mc:Fallback>
                <p:oleObj name="Equation" r:id="rId19" imgW="1954951" imgH="177723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5013325"/>
                        <a:ext cx="3709987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9" name="Object 11"/>
          <p:cNvGraphicFramePr>
            <a:graphicFrameLocks noChangeAspect="1"/>
          </p:cNvGraphicFramePr>
          <p:nvPr/>
        </p:nvGraphicFramePr>
        <p:xfrm>
          <a:off x="3851275" y="2420938"/>
          <a:ext cx="530225" cy="33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39" name="Equation" r:id="rId21" imgW="279158" imgH="177646" progId="Equation.DSMT4">
                  <p:embed/>
                </p:oleObj>
              </mc:Choice>
              <mc:Fallback>
                <p:oleObj name="Equation" r:id="rId21" imgW="279158" imgH="177646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275" y="2420938"/>
                        <a:ext cx="530225" cy="334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7" name="Straight Arrow Connector 36"/>
          <p:cNvCxnSpPr/>
          <p:nvPr/>
        </p:nvCxnSpPr>
        <p:spPr>
          <a:xfrm rot="10800000">
            <a:off x="3276600" y="2565400"/>
            <a:ext cx="574675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4356100" y="2565400"/>
            <a:ext cx="576263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3020" name="Object 12"/>
          <p:cNvGraphicFramePr>
            <a:graphicFrameLocks noChangeAspect="1"/>
          </p:cNvGraphicFramePr>
          <p:nvPr/>
        </p:nvGraphicFramePr>
        <p:xfrm>
          <a:off x="5689600" y="765175"/>
          <a:ext cx="1035050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40" name="Equation" r:id="rId23" imgW="545626" imgH="253780" progId="Equation.DSMT4">
                  <p:embed/>
                </p:oleObj>
              </mc:Choice>
              <mc:Fallback>
                <p:oleObj name="Equation" r:id="rId23" imgW="545626" imgH="25378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9600" y="765175"/>
                        <a:ext cx="1035050" cy="481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21" name="Object 13"/>
          <p:cNvGraphicFramePr>
            <a:graphicFrameLocks noChangeAspect="1"/>
          </p:cNvGraphicFramePr>
          <p:nvPr/>
        </p:nvGraphicFramePr>
        <p:xfrm>
          <a:off x="5651500" y="1292225"/>
          <a:ext cx="1108075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41" name="Equation" r:id="rId25" imgW="583947" imgH="253890" progId="Equation.DSMT4">
                  <p:embed/>
                </p:oleObj>
              </mc:Choice>
              <mc:Fallback>
                <p:oleObj name="Equation" r:id="rId25" imgW="583947" imgH="25389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0" y="1292225"/>
                        <a:ext cx="1108075" cy="481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22" name="Object 14"/>
          <p:cNvGraphicFramePr>
            <a:graphicFrameLocks noChangeAspect="1"/>
          </p:cNvGraphicFramePr>
          <p:nvPr/>
        </p:nvGraphicFramePr>
        <p:xfrm>
          <a:off x="5638800" y="1868488"/>
          <a:ext cx="1855788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42" name="Equation" r:id="rId27" imgW="977476" imgH="253890" progId="Equation.DSMT4">
                  <p:embed/>
                </p:oleObj>
              </mc:Choice>
              <mc:Fallback>
                <p:oleObj name="Equation" r:id="rId27" imgW="977476" imgH="25389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1868488"/>
                        <a:ext cx="1855788" cy="481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4" name="Straight Arrow Connector 43"/>
          <p:cNvCxnSpPr/>
          <p:nvPr/>
        </p:nvCxnSpPr>
        <p:spPr>
          <a:xfrm rot="16200000" flipH="1">
            <a:off x="2484438" y="3644900"/>
            <a:ext cx="3816350" cy="2232025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3023" name="Object 15"/>
          <p:cNvGraphicFramePr>
            <a:graphicFrameLocks noChangeAspect="1"/>
          </p:cNvGraphicFramePr>
          <p:nvPr/>
        </p:nvGraphicFramePr>
        <p:xfrm>
          <a:off x="3468688" y="2852738"/>
          <a:ext cx="239712" cy="33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43" name="Equation" r:id="rId29" imgW="126725" imgH="177415" progId="Equation.DSMT4">
                  <p:embed/>
                </p:oleObj>
              </mc:Choice>
              <mc:Fallback>
                <p:oleObj name="Equation" r:id="rId29" imgW="126725" imgH="177415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8688" y="2852738"/>
                        <a:ext cx="239712" cy="334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24" name="Object 16"/>
          <p:cNvGraphicFramePr>
            <a:graphicFrameLocks noChangeAspect="1"/>
          </p:cNvGraphicFramePr>
          <p:nvPr/>
        </p:nvGraphicFramePr>
        <p:xfrm>
          <a:off x="727075" y="3546475"/>
          <a:ext cx="1757363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44" name="Equation" r:id="rId31" imgW="926698" imgH="393529" progId="Equation.DSMT4">
                  <p:embed/>
                </p:oleObj>
              </mc:Choice>
              <mc:Fallback>
                <p:oleObj name="Equation" r:id="rId31" imgW="926698" imgH="393529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075" y="3546475"/>
                        <a:ext cx="1757363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25" name="Object 17"/>
          <p:cNvGraphicFramePr>
            <a:graphicFrameLocks noChangeAspect="1"/>
          </p:cNvGraphicFramePr>
          <p:nvPr/>
        </p:nvGraphicFramePr>
        <p:xfrm>
          <a:off x="727075" y="4338638"/>
          <a:ext cx="1108075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45" name="Equation" r:id="rId33" imgW="583947" imgH="393529" progId="Equation.DSMT4">
                  <p:embed/>
                </p:oleObj>
              </mc:Choice>
              <mc:Fallback>
                <p:oleObj name="Equation" r:id="rId33" imgW="583947" imgH="393529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075" y="4338638"/>
                        <a:ext cx="1108075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26" name="Object 18"/>
          <p:cNvGraphicFramePr>
            <a:graphicFrameLocks noChangeAspect="1"/>
          </p:cNvGraphicFramePr>
          <p:nvPr/>
        </p:nvGraphicFramePr>
        <p:xfrm>
          <a:off x="4356100" y="3284538"/>
          <a:ext cx="265113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46" name="Equation" r:id="rId35" imgW="139579" imgH="177646" progId="Equation.DSMT4">
                  <p:embed/>
                </p:oleObj>
              </mc:Choice>
              <mc:Fallback>
                <p:oleObj name="Equation" r:id="rId35" imgW="139579" imgH="177646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6100" y="3284538"/>
                        <a:ext cx="265113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0" name="Straight Connector 49"/>
          <p:cNvCxnSpPr/>
          <p:nvPr/>
        </p:nvCxnSpPr>
        <p:spPr>
          <a:xfrm rot="10800000" flipV="1">
            <a:off x="3851275" y="2852738"/>
            <a:ext cx="1081088" cy="936625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3028" name="Object 20"/>
          <p:cNvGraphicFramePr>
            <a:graphicFrameLocks noChangeAspect="1"/>
          </p:cNvGraphicFramePr>
          <p:nvPr/>
        </p:nvGraphicFramePr>
        <p:xfrm>
          <a:off x="1908175" y="4340225"/>
          <a:ext cx="795338" cy="744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47" name="Equation" r:id="rId37" imgW="418918" imgH="393529" progId="Equation.DSMT4">
                  <p:embed/>
                </p:oleObj>
              </mc:Choice>
              <mc:Fallback>
                <p:oleObj name="Equation" r:id="rId37" imgW="418918" imgH="393529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75" y="4340225"/>
                        <a:ext cx="795338" cy="744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29" name="Object 21"/>
          <p:cNvGraphicFramePr>
            <a:graphicFrameLocks noChangeAspect="1"/>
          </p:cNvGraphicFramePr>
          <p:nvPr/>
        </p:nvGraphicFramePr>
        <p:xfrm>
          <a:off x="776288" y="5300663"/>
          <a:ext cx="482600" cy="33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48" name="Equation" r:id="rId39" imgW="253670" imgH="177569" progId="Equation.DSMT4">
                  <p:embed/>
                </p:oleObj>
              </mc:Choice>
              <mc:Fallback>
                <p:oleObj name="Equation" r:id="rId39" imgW="253670" imgH="177569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288" y="5300663"/>
                        <a:ext cx="482600" cy="338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30" name="Object 22"/>
          <p:cNvGraphicFramePr>
            <a:graphicFrameLocks noChangeAspect="1"/>
          </p:cNvGraphicFramePr>
          <p:nvPr/>
        </p:nvGraphicFramePr>
        <p:xfrm>
          <a:off x="1331913" y="5300663"/>
          <a:ext cx="482600" cy="33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49" name="Equation" r:id="rId41" imgW="253670" imgH="177569" progId="Equation.DSMT4">
                  <p:embed/>
                </p:oleObj>
              </mc:Choice>
              <mc:Fallback>
                <p:oleObj name="Equation" r:id="rId41" imgW="253670" imgH="177569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5300663"/>
                        <a:ext cx="482600" cy="338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31" name="Object 23"/>
          <p:cNvGraphicFramePr>
            <a:graphicFrameLocks noChangeAspect="1"/>
          </p:cNvGraphicFramePr>
          <p:nvPr/>
        </p:nvGraphicFramePr>
        <p:xfrm>
          <a:off x="1803400" y="5373688"/>
          <a:ext cx="312738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50" name="Equation" r:id="rId43" imgW="164814" imgH="126780" progId="Equation.DSMT4">
                  <p:embed/>
                </p:oleObj>
              </mc:Choice>
              <mc:Fallback>
                <p:oleObj name="Equation" r:id="rId43" imgW="164814" imgH="12678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3400" y="5373688"/>
                        <a:ext cx="312738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32" name="Object 24"/>
          <p:cNvGraphicFramePr>
            <a:graphicFrameLocks noChangeAspect="1"/>
          </p:cNvGraphicFramePr>
          <p:nvPr/>
        </p:nvGraphicFramePr>
        <p:xfrm>
          <a:off x="5545138" y="4149725"/>
          <a:ext cx="3059112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51" name="Equation" r:id="rId45" imgW="1612900" imgH="419100" progId="Equation.DSMT4">
                  <p:embed/>
                </p:oleObj>
              </mc:Choice>
              <mc:Fallback>
                <p:oleObj name="Equation" r:id="rId45" imgW="1612900" imgH="41910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5138" y="4149725"/>
                        <a:ext cx="3059112" cy="792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33" name="Object 25"/>
          <p:cNvGraphicFramePr>
            <a:graphicFrameLocks noChangeAspect="1"/>
          </p:cNvGraphicFramePr>
          <p:nvPr/>
        </p:nvGraphicFramePr>
        <p:xfrm>
          <a:off x="3322638" y="3309938"/>
          <a:ext cx="241300" cy="26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52" name="Equation" r:id="rId47" imgW="126835" imgH="139518" progId="Equation.DSMT4">
                  <p:embed/>
                </p:oleObj>
              </mc:Choice>
              <mc:Fallback>
                <p:oleObj name="Equation" r:id="rId47" imgW="126835" imgH="139518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2638" y="3309938"/>
                        <a:ext cx="241300" cy="263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34" name="Object 26"/>
          <p:cNvGraphicFramePr>
            <a:graphicFrameLocks noChangeAspect="1"/>
          </p:cNvGraphicFramePr>
          <p:nvPr/>
        </p:nvGraphicFramePr>
        <p:xfrm>
          <a:off x="5580063" y="5013325"/>
          <a:ext cx="2316162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53" name="Equation" r:id="rId49" imgW="1218671" imgH="253890" progId="Equation.DSMT4">
                  <p:embed/>
                </p:oleObj>
              </mc:Choice>
              <mc:Fallback>
                <p:oleObj name="Equation" r:id="rId49" imgW="1218671" imgH="253890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063" y="5013325"/>
                        <a:ext cx="2316162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35" name="Object 27"/>
          <p:cNvGraphicFramePr>
            <a:graphicFrameLocks noChangeAspect="1"/>
          </p:cNvGraphicFramePr>
          <p:nvPr/>
        </p:nvGraphicFramePr>
        <p:xfrm>
          <a:off x="7905750" y="5108575"/>
          <a:ext cx="48260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54" name="Equation" r:id="rId51" imgW="253670" imgH="177569" progId="Equation.DSMT4">
                  <p:embed/>
                </p:oleObj>
              </mc:Choice>
              <mc:Fallback>
                <p:oleObj name="Equation" r:id="rId51" imgW="253670" imgH="177569" progId="Equation.DSMT4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05750" y="5108575"/>
                        <a:ext cx="482600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36" name="Object 28"/>
          <p:cNvGraphicFramePr>
            <a:graphicFrameLocks noChangeAspect="1"/>
          </p:cNvGraphicFramePr>
          <p:nvPr/>
        </p:nvGraphicFramePr>
        <p:xfrm>
          <a:off x="611188" y="838200"/>
          <a:ext cx="4433887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55" name="Equation" r:id="rId53" imgW="2336800" imgH="266700" progId="Equation.DSMT4">
                  <p:embed/>
                </p:oleObj>
              </mc:Choice>
              <mc:Fallback>
                <p:oleObj name="Equation" r:id="rId53" imgW="2336800" imgH="266700" progId="Equation.DSMT4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838200"/>
                        <a:ext cx="4433887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37" name="Object 29"/>
          <p:cNvGraphicFramePr>
            <a:graphicFrameLocks noChangeAspect="1"/>
          </p:cNvGraphicFramePr>
          <p:nvPr/>
        </p:nvGraphicFramePr>
        <p:xfrm>
          <a:off x="5580063" y="4987925"/>
          <a:ext cx="2336800" cy="744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56" name="Equation" r:id="rId55" imgW="1231366" imgH="393529" progId="Equation.DSMT4">
                  <p:embed/>
                </p:oleObj>
              </mc:Choice>
              <mc:Fallback>
                <p:oleObj name="Equation" r:id="rId55" imgW="1231366" imgH="393529" progId="Equation.DSMT4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063" y="4987925"/>
                        <a:ext cx="2336800" cy="744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38" name="Object 30"/>
          <p:cNvGraphicFramePr>
            <a:graphicFrameLocks noChangeAspect="1"/>
          </p:cNvGraphicFramePr>
          <p:nvPr/>
        </p:nvGraphicFramePr>
        <p:xfrm>
          <a:off x="611188" y="4532313"/>
          <a:ext cx="3686175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57" name="Equation" r:id="rId57" imgW="1942257" imgH="177723" progId="Equation.DSMT4">
                  <p:embed/>
                </p:oleObj>
              </mc:Choice>
              <mc:Fallback>
                <p:oleObj name="Equation" r:id="rId57" imgW="1942257" imgH="177723" progId="Equation.DSMT4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4532313"/>
                        <a:ext cx="3686175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39" name="Object 31"/>
          <p:cNvGraphicFramePr>
            <a:graphicFrameLocks noChangeAspect="1"/>
          </p:cNvGraphicFramePr>
          <p:nvPr/>
        </p:nvGraphicFramePr>
        <p:xfrm>
          <a:off x="395288" y="5084763"/>
          <a:ext cx="3155950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58" name="Equation" r:id="rId59" imgW="1663700" imgH="203200" progId="Equation.DSMT4">
                  <p:embed/>
                </p:oleObj>
              </mc:Choice>
              <mc:Fallback>
                <p:oleObj name="Equation" r:id="rId59" imgW="1663700" imgH="203200" progId="Equation.DSMT4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5084763"/>
                        <a:ext cx="3155950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40" name="Object 32"/>
          <p:cNvGraphicFramePr>
            <a:graphicFrameLocks noChangeAspect="1"/>
          </p:cNvGraphicFramePr>
          <p:nvPr/>
        </p:nvGraphicFramePr>
        <p:xfrm>
          <a:off x="862013" y="1006475"/>
          <a:ext cx="3709987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59" name="Equation" r:id="rId61" imgW="1954951" imgH="177723" progId="Equation.DSMT4">
                  <p:embed/>
                </p:oleObj>
              </mc:Choice>
              <mc:Fallback>
                <p:oleObj name="Equation" r:id="rId61" imgW="1954951" imgH="177723" progId="Equation.DSMT4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2013" y="1006475"/>
                        <a:ext cx="3709987" cy="334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41" name="Object 33"/>
          <p:cNvGraphicFramePr>
            <a:graphicFrameLocks noChangeAspect="1"/>
          </p:cNvGraphicFramePr>
          <p:nvPr/>
        </p:nvGraphicFramePr>
        <p:xfrm>
          <a:off x="539750" y="1412875"/>
          <a:ext cx="3059113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60" name="Equation" r:id="rId63" imgW="1612900" imgH="203200" progId="Equation.DSMT4">
                  <p:embed/>
                </p:oleObj>
              </mc:Choice>
              <mc:Fallback>
                <p:oleObj name="Equation" r:id="rId63" imgW="1612900" imgH="203200" progId="Equation.DSMT4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1412875"/>
                        <a:ext cx="3059113" cy="382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" dur="5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7" dur="5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22222E-6 L 2.77778E-7 -0.525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6250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59259E-6 L -0.00018 -0.49514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24769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22222E-6 L 0.22066 -2.22222E-6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24" y="0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22222E-6 L 0.21267 -0.00162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25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43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43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43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0"/>
                                        <p:tgtEl>
                                          <p:spTgt spid="43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43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500"/>
                                        <p:tgtEl>
                                          <p:spTgt spid="43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9" dur="500"/>
                                        <p:tgtEl>
                                          <p:spTgt spid="430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2" dur="500"/>
                                        <p:tgtEl>
                                          <p:spTgt spid="430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5" dur="5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1" dur="500"/>
                                        <p:tgtEl>
                                          <p:spTgt spid="430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4" dur="500"/>
                                        <p:tgtEl>
                                          <p:spTgt spid="430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59259E-6 L -0.35191 0.38148 " pathEditMode="relative" rAng="0" ptsTypes="AA">
                                      <p:cBhvr>
                                        <p:cTn id="157" dur="2000" fill="hold"/>
                                        <p:tgtEl>
                                          <p:spTgt spid="430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04" y="19074"/>
                                    </p:animMotion>
                                  </p:childTnLst>
                                </p:cTn>
                              </p:par>
                              <p:par>
                                <p:cTn id="15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0" dur="500"/>
                                        <p:tgtEl>
                                          <p:spTgt spid="43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 nodeType="clickPar">
                      <p:stCondLst>
                        <p:cond delay="indefinite"/>
                      </p:stCondLst>
                      <p:childTnLst>
                        <p:par>
                          <p:cTn id="1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5" dur="500"/>
                                        <p:tgtEl>
                                          <p:spTgt spid="43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 nodeType="clickPar">
                      <p:stCondLst>
                        <p:cond delay="indefinite"/>
                      </p:stCondLst>
                      <p:childTnLst>
                        <p:par>
                          <p:cTn id="1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0" dur="500"/>
                                        <p:tgtEl>
                                          <p:spTgt spid="43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 nodeType="clickPar">
                      <p:stCondLst>
                        <p:cond delay="indefinite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5" dur="500"/>
                                        <p:tgtEl>
                                          <p:spTgt spid="43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1" dur="500"/>
                                        <p:tgtEl>
                                          <p:spTgt spid="43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191 0.38148 L -0.28108 0.53912 " pathEditMode="relative" rAng="0" ptsTypes="AA">
                                      <p:cBhvr>
                                        <p:cTn id="183" dur="2000" fill="hold"/>
                                        <p:tgtEl>
                                          <p:spTgt spid="430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2" y="7870"/>
                                    </p:animMotion>
                                  </p:childTnLst>
                                </p:cTn>
                              </p:par>
                              <p:par>
                                <p:cTn id="18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-0.49514 L 0.06284 -0.49514 " pathEditMode="relative" rAng="0" ptsTypes="AA">
                                      <p:cBhvr>
                                        <p:cTn id="185" dur="20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 nodeType="clickPar">
                      <p:stCondLst>
                        <p:cond delay="indefinite"/>
                      </p:stCondLst>
                      <p:childTnLst>
                        <p:par>
                          <p:cTn id="1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0" dur="500"/>
                                        <p:tgtEl>
                                          <p:spTgt spid="43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3" dur="500"/>
                                        <p:tgtEl>
                                          <p:spTgt spid="43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6" dur="500"/>
                                        <p:tgtEl>
                                          <p:spTgt spid="43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 nodeType="clickPar">
                      <p:stCondLst>
                        <p:cond delay="indefinite"/>
                      </p:stCondLst>
                      <p:childTnLst>
                        <p:par>
                          <p:cTn id="1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0" dur="500"/>
                                        <p:tgtEl>
                                          <p:spTgt spid="43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6 L 0.32708 -0.28703 " pathEditMode="relative" rAng="0" ptsTypes="AA">
                                      <p:cBhvr>
                                        <p:cTn id="203" dur="2000" fill="hold"/>
                                        <p:tgtEl>
                                          <p:spTgt spid="43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54" y="-14352"/>
                                    </p:animMotion>
                                  </p:childTnLst>
                                </p:cTn>
                              </p:par>
                              <p:par>
                                <p:cTn id="20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5" dur="500"/>
                                        <p:tgtEl>
                                          <p:spTgt spid="43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8" dur="500"/>
                                        <p:tgtEl>
                                          <p:spTgt spid="43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1" dur="500"/>
                                        <p:tgtEl>
                                          <p:spTgt spid="430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4" dur="500"/>
                                        <p:tgtEl>
                                          <p:spTgt spid="430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7" dur="500"/>
                                        <p:tgtEl>
                                          <p:spTgt spid="43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 nodeType="clickPar">
                      <p:stCondLst>
                        <p:cond delay="indefinite"/>
                      </p:stCondLst>
                      <p:childTnLst>
                        <p:par>
                          <p:cTn id="2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3" dur="500"/>
                                        <p:tgtEl>
                                          <p:spTgt spid="43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6" dur="500"/>
                                        <p:tgtEl>
                                          <p:spTgt spid="43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 nodeType="clickPar">
                      <p:stCondLst>
                        <p:cond delay="indefinite"/>
                      </p:stCondLst>
                      <p:childTnLst>
                        <p:par>
                          <p:cTn id="2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1" dur="500"/>
                                        <p:tgtEl>
                                          <p:spTgt spid="43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4" dur="500"/>
                                        <p:tgtEl>
                                          <p:spTgt spid="43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 nodeType="clickPar">
                      <p:stCondLst>
                        <p:cond delay="indefinite"/>
                      </p:stCondLst>
                      <p:childTnLst>
                        <p:par>
                          <p:cTn id="2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8" dur="500"/>
                                        <p:tgtEl>
                                          <p:spTgt spid="43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1" dur="500"/>
                                        <p:tgtEl>
                                          <p:spTgt spid="43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44444E-6 L -0.53264 -0.26944 " pathEditMode="relative" rAng="0" ptsTypes="AA">
                                      <p:cBhvr>
                                        <p:cTn id="244" dur="2000" fill="hold"/>
                                        <p:tgtEl>
                                          <p:spTgt spid="430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32" y="-13472"/>
                                    </p:animMotion>
                                  </p:childTnLst>
                                </p:cTn>
                              </p:par>
                              <p:par>
                                <p:cTn id="24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267 -0.00162 L 0.21267 -0.09629 " pathEditMode="relative" rAng="0" ptsTypes="AA">
                                      <p:cBhvr>
                                        <p:cTn id="246" dur="2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 nodeType="clickPar">
                      <p:stCondLst>
                        <p:cond delay="indefinite"/>
                      </p:stCondLst>
                      <p:childTnLst>
                        <p:par>
                          <p:cTn id="2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1" dur="500"/>
                                        <p:tgtEl>
                                          <p:spTgt spid="43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 nodeType="clickPar">
                      <p:stCondLst>
                        <p:cond delay="indefinite"/>
                      </p:stCondLst>
                      <p:childTnLst>
                        <p:par>
                          <p:cTn id="2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9" dur="500"/>
                                        <p:tgtEl>
                                          <p:spTgt spid="43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 nodeType="clickPar">
                      <p:stCondLst>
                        <p:cond delay="indefinite"/>
                      </p:stCondLst>
                      <p:childTnLst>
                        <p:par>
                          <p:cTn id="2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4" dur="500"/>
                                        <p:tgtEl>
                                          <p:spTgt spid="43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6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066 -2.22222E-6 L 0.28351 -2.22222E-6 " pathEditMode="relative" rAng="0" ptsTypes="AA">
                                      <p:cBhvr>
                                        <p:cTn id="26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 nodeType="clickPar">
                      <p:stCondLst>
                        <p:cond delay="indefinite"/>
                      </p:stCondLst>
                      <p:childTnLst>
                        <p:par>
                          <p:cTn id="2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1" dur="500"/>
                                        <p:tgtEl>
                                          <p:spTgt spid="43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 nodeType="clickPar">
                      <p:stCondLst>
                        <p:cond delay="indefinite"/>
                      </p:stCondLst>
                      <p:childTnLst>
                        <p:par>
                          <p:cTn id="2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5" dur="500"/>
                                        <p:tgtEl>
                                          <p:spTgt spid="43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9" dur="500"/>
                                        <p:tgtEl>
                                          <p:spTgt spid="43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64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0.525 L 2.77778E-7 -0.66157 " pathEditMode="relative" rAng="0" ptsTypes="AA">
                                      <p:cBhvr>
                                        <p:cTn id="28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 nodeType="clickPar">
                      <p:stCondLst>
                        <p:cond delay="indefinite"/>
                      </p:stCondLst>
                      <p:childTnLst>
                        <p:par>
                          <p:cTn id="2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6" dur="500"/>
                                        <p:tgtEl>
                                          <p:spTgt spid="43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Box 1"/>
          <p:cNvSpPr txBox="1">
            <a:spLocks noChangeArrowheads="1"/>
          </p:cNvSpPr>
          <p:nvPr/>
        </p:nvSpPr>
        <p:spPr bwMode="auto">
          <a:xfrm>
            <a:off x="539750" y="765175"/>
            <a:ext cx="67691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algn="ctr"/>
            <a:r>
              <a:rPr lang="en-IE" altLang="en-US" sz="3600" b="1"/>
              <a:t>Exercise – 2008 – Q2(a) – H.L.</a:t>
            </a:r>
            <a:endParaRPr lang="en-GB" altLang="en-US" sz="3600" b="1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539750" y="1557338"/>
          <a:ext cx="7488238" cy="427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78" name="Equation" r:id="rId3" imgW="4356100" imgH="2489200" progId="Equation.DSMT4">
                  <p:embed/>
                </p:oleObj>
              </mc:Choice>
              <mc:Fallback>
                <p:oleObj name="Equation" r:id="rId3" imgW="4356100" imgH="24892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1557338"/>
                        <a:ext cx="7488238" cy="4278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5724525" y="1628775"/>
            <a:ext cx="165576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 flipH="1" flipV="1">
            <a:off x="6156325" y="2276476"/>
            <a:ext cx="201612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011863" y="1628775"/>
            <a:ext cx="504825" cy="158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 flipH="1" flipV="1">
            <a:off x="6875463" y="2781300"/>
            <a:ext cx="576262" cy="158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875463" y="1700213"/>
            <a:ext cx="21748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6985000" y="1808163"/>
            <a:ext cx="2159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Object 3"/>
          <p:cNvGraphicFramePr>
            <a:graphicFrameLocks noChangeAspect="1"/>
          </p:cNvGraphicFramePr>
          <p:nvPr/>
        </p:nvGraphicFramePr>
        <p:xfrm>
          <a:off x="6083300" y="1628775"/>
          <a:ext cx="288925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79" name="Equation" r:id="rId5" imgW="152202" imgH="177569" progId="Equation.DSMT4">
                  <p:embed/>
                </p:oleObj>
              </mc:Choice>
              <mc:Fallback>
                <p:oleObj name="Equation" r:id="rId5" imgW="152202" imgH="177569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3300" y="1628775"/>
                        <a:ext cx="288925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6" name="Object 4"/>
          <p:cNvGraphicFramePr>
            <a:graphicFrameLocks noChangeAspect="1"/>
          </p:cNvGraphicFramePr>
          <p:nvPr/>
        </p:nvGraphicFramePr>
        <p:xfrm>
          <a:off x="6804025" y="2540000"/>
          <a:ext cx="312738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80" name="Equation" r:id="rId7" imgW="164885" imgH="164885" progId="Equation.DSMT4">
                  <p:embed/>
                </p:oleObj>
              </mc:Choice>
              <mc:Fallback>
                <p:oleObj name="Equation" r:id="rId7" imgW="164885" imgH="164885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4025" y="2540000"/>
                        <a:ext cx="312738" cy="312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39750" y="765175"/>
            <a:ext cx="67691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algn="ctr"/>
            <a:r>
              <a:rPr lang="en-IE" altLang="en-US" sz="3600" b="1"/>
              <a:t>Solution</a:t>
            </a:r>
            <a:endParaRPr lang="en-GB" altLang="en-US" sz="3600" b="1"/>
          </a:p>
        </p:txBody>
      </p:sp>
      <p:cxnSp>
        <p:nvCxnSpPr>
          <p:cNvPr id="7" name="Straight Connector 6"/>
          <p:cNvCxnSpPr/>
          <p:nvPr/>
        </p:nvCxnSpPr>
        <p:spPr>
          <a:xfrm>
            <a:off x="1258888" y="2276475"/>
            <a:ext cx="5329237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 flipH="1" flipV="1">
            <a:off x="3708400" y="3573463"/>
            <a:ext cx="403225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1908175" y="2133600"/>
            <a:ext cx="287338" cy="2873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5580063" y="2133600"/>
            <a:ext cx="287337" cy="287338"/>
          </a:xfrm>
          <a:prstGeom prst="ellipse">
            <a:avLst/>
          </a:prstGeom>
          <a:solidFill>
            <a:srgbClr val="003399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graphicFrame>
        <p:nvGraphicFramePr>
          <p:cNvPr id="12" name="Object 2"/>
          <p:cNvGraphicFramePr>
            <a:graphicFrameLocks noChangeAspect="1"/>
          </p:cNvGraphicFramePr>
          <p:nvPr/>
        </p:nvGraphicFramePr>
        <p:xfrm>
          <a:off x="1692275" y="2371725"/>
          <a:ext cx="288925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373" name="Equation" r:id="rId3" imgW="152202" imgH="177569" progId="Equation.DSMT4">
                  <p:embed/>
                </p:oleObj>
              </mc:Choice>
              <mc:Fallback>
                <p:oleObj name="Equation" r:id="rId3" imgW="152202" imgH="177569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2371725"/>
                        <a:ext cx="288925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59" name="Object 3"/>
          <p:cNvGraphicFramePr>
            <a:graphicFrameLocks noChangeAspect="1"/>
          </p:cNvGraphicFramePr>
          <p:nvPr/>
        </p:nvGraphicFramePr>
        <p:xfrm>
          <a:off x="5795963" y="2325688"/>
          <a:ext cx="312737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374" name="Equation" r:id="rId5" imgW="164885" imgH="164885" progId="Equation.DSMT4">
                  <p:embed/>
                </p:oleObj>
              </mc:Choice>
              <mc:Fallback>
                <p:oleObj name="Equation" r:id="rId5" imgW="164885" imgH="164885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5963" y="2325688"/>
                        <a:ext cx="312737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0" name="Object 4"/>
          <p:cNvGraphicFramePr>
            <a:graphicFrameLocks noChangeAspect="1"/>
          </p:cNvGraphicFramePr>
          <p:nvPr/>
        </p:nvGraphicFramePr>
        <p:xfrm>
          <a:off x="3490913" y="1773238"/>
          <a:ext cx="793750" cy="33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375" name="Equation" r:id="rId7" imgW="418918" imgH="177723" progId="Equation.DSMT4">
                  <p:embed/>
                </p:oleObj>
              </mc:Choice>
              <mc:Fallback>
                <p:oleObj name="Equation" r:id="rId7" imgW="418918" imgH="177723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0913" y="1773238"/>
                        <a:ext cx="793750" cy="334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Straight Arrow Connector 15"/>
          <p:cNvCxnSpPr/>
          <p:nvPr/>
        </p:nvCxnSpPr>
        <p:spPr>
          <a:xfrm rot="10800000">
            <a:off x="2051050" y="1916113"/>
            <a:ext cx="1441450" cy="158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284663" y="1916113"/>
            <a:ext cx="1439862" cy="158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5061" name="Object 5"/>
          <p:cNvGraphicFramePr>
            <a:graphicFrameLocks noChangeAspect="1"/>
          </p:cNvGraphicFramePr>
          <p:nvPr/>
        </p:nvGraphicFramePr>
        <p:xfrm>
          <a:off x="611188" y="2852738"/>
          <a:ext cx="1154112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376" name="Equation" r:id="rId9" imgW="609336" imgH="253890" progId="Equation.DSMT4">
                  <p:embed/>
                </p:oleObj>
              </mc:Choice>
              <mc:Fallback>
                <p:oleObj name="Equation" r:id="rId9" imgW="609336" imgH="25389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2852738"/>
                        <a:ext cx="1154112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2" name="Object 6"/>
          <p:cNvGraphicFramePr>
            <a:graphicFrameLocks noChangeAspect="1"/>
          </p:cNvGraphicFramePr>
          <p:nvPr/>
        </p:nvGraphicFramePr>
        <p:xfrm>
          <a:off x="611188" y="3309938"/>
          <a:ext cx="985837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377" name="Equation" r:id="rId11" imgW="520474" imgH="253890" progId="Equation.DSMT4">
                  <p:embed/>
                </p:oleObj>
              </mc:Choice>
              <mc:Fallback>
                <p:oleObj name="Equation" r:id="rId11" imgW="520474" imgH="25389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3309938"/>
                        <a:ext cx="985837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3" name="Object 7"/>
          <p:cNvGraphicFramePr>
            <a:graphicFrameLocks noChangeAspect="1"/>
          </p:cNvGraphicFramePr>
          <p:nvPr/>
        </p:nvGraphicFramePr>
        <p:xfrm>
          <a:off x="611188" y="3789363"/>
          <a:ext cx="1827212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378" name="Equation" r:id="rId13" imgW="965200" imgH="254000" progId="Equation.DSMT4">
                  <p:embed/>
                </p:oleObj>
              </mc:Choice>
              <mc:Fallback>
                <p:oleObj name="Equation" r:id="rId13" imgW="965200" imgH="2540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3789363"/>
                        <a:ext cx="1827212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4" name="Straight Arrow Connector 23"/>
          <p:cNvCxnSpPr/>
          <p:nvPr/>
        </p:nvCxnSpPr>
        <p:spPr>
          <a:xfrm rot="16200000" flipH="1">
            <a:off x="1042987" y="3284538"/>
            <a:ext cx="3673475" cy="1657350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5064" name="Object 8"/>
          <p:cNvGraphicFramePr>
            <a:graphicFrameLocks noChangeAspect="1"/>
          </p:cNvGraphicFramePr>
          <p:nvPr/>
        </p:nvGraphicFramePr>
        <p:xfrm>
          <a:off x="2195513" y="2276475"/>
          <a:ext cx="239712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379" name="Equation" r:id="rId15" imgW="126725" imgH="177415" progId="Equation.DSMT4">
                  <p:embed/>
                </p:oleObj>
              </mc:Choice>
              <mc:Fallback>
                <p:oleObj name="Equation" r:id="rId15" imgW="126725" imgH="177415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3" y="2276475"/>
                        <a:ext cx="239712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5" name="Object 9"/>
          <p:cNvGraphicFramePr>
            <a:graphicFrameLocks noChangeAspect="1"/>
          </p:cNvGraphicFramePr>
          <p:nvPr/>
        </p:nvGraphicFramePr>
        <p:xfrm>
          <a:off x="611188" y="4292600"/>
          <a:ext cx="1827212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380" name="Equation" r:id="rId17" imgW="965200" imgH="393700" progId="Equation.DSMT4">
                  <p:embed/>
                </p:oleObj>
              </mc:Choice>
              <mc:Fallback>
                <p:oleObj name="Equation" r:id="rId17" imgW="965200" imgH="3937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4292600"/>
                        <a:ext cx="1827212" cy="74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6" name="Object 10"/>
          <p:cNvGraphicFramePr>
            <a:graphicFrameLocks noChangeAspect="1"/>
          </p:cNvGraphicFramePr>
          <p:nvPr/>
        </p:nvGraphicFramePr>
        <p:xfrm>
          <a:off x="633413" y="5062538"/>
          <a:ext cx="1130300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381" name="Equation" r:id="rId19" imgW="596641" imgH="393529" progId="Equation.DSMT4">
                  <p:embed/>
                </p:oleObj>
              </mc:Choice>
              <mc:Fallback>
                <p:oleObj name="Equation" r:id="rId19" imgW="596641" imgH="393529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413" y="5062538"/>
                        <a:ext cx="1130300" cy="74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9" name="Straight Connector 28"/>
          <p:cNvCxnSpPr/>
          <p:nvPr/>
        </p:nvCxnSpPr>
        <p:spPr>
          <a:xfrm rot="10800000" flipV="1">
            <a:off x="2987675" y="2276475"/>
            <a:ext cx="2736850" cy="1944688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5067" name="Object 11"/>
          <p:cNvGraphicFramePr>
            <a:graphicFrameLocks noChangeAspect="1"/>
          </p:cNvGraphicFramePr>
          <p:nvPr/>
        </p:nvGraphicFramePr>
        <p:xfrm>
          <a:off x="2195513" y="3284538"/>
          <a:ext cx="239712" cy="26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382" name="Equation" r:id="rId21" imgW="126835" imgH="139518" progId="Equation.DSMT4">
                  <p:embed/>
                </p:oleObj>
              </mc:Choice>
              <mc:Fallback>
                <p:oleObj name="Equation" r:id="rId21" imgW="126835" imgH="139518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3" y="3284538"/>
                        <a:ext cx="239712" cy="263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8" name="Object 12"/>
          <p:cNvGraphicFramePr>
            <a:graphicFrameLocks noChangeAspect="1"/>
          </p:cNvGraphicFramePr>
          <p:nvPr/>
        </p:nvGraphicFramePr>
        <p:xfrm>
          <a:off x="1763713" y="5062538"/>
          <a:ext cx="768350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383" name="Equation" r:id="rId23" imgW="406048" imgH="393359" progId="Equation.DSMT4">
                  <p:embed/>
                </p:oleObj>
              </mc:Choice>
              <mc:Fallback>
                <p:oleObj name="Equation" r:id="rId23" imgW="406048" imgH="393359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5062538"/>
                        <a:ext cx="768350" cy="74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5" name="Straight Arrow Connector 34"/>
          <p:cNvCxnSpPr/>
          <p:nvPr/>
        </p:nvCxnSpPr>
        <p:spPr>
          <a:xfrm rot="16200000" flipH="1">
            <a:off x="2159000" y="3752851"/>
            <a:ext cx="936625" cy="431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16200000" flipV="1">
            <a:off x="1584325" y="2600325"/>
            <a:ext cx="935038" cy="4333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5069" name="Object 13"/>
          <p:cNvGraphicFramePr>
            <a:graphicFrameLocks noChangeAspect="1"/>
          </p:cNvGraphicFramePr>
          <p:nvPr/>
        </p:nvGraphicFramePr>
        <p:xfrm>
          <a:off x="1920875" y="5772150"/>
          <a:ext cx="1247775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384" name="Equation" r:id="rId25" imgW="660113" imgH="241195" progId="Equation.DSMT4">
                  <p:embed/>
                </p:oleObj>
              </mc:Choice>
              <mc:Fallback>
                <p:oleObj name="Equation" r:id="rId25" imgW="660113" imgH="241195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0875" y="5772150"/>
                        <a:ext cx="1247775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70" name="Object 14"/>
          <p:cNvGraphicFramePr>
            <a:graphicFrameLocks noChangeAspect="1"/>
          </p:cNvGraphicFramePr>
          <p:nvPr/>
        </p:nvGraphicFramePr>
        <p:xfrm>
          <a:off x="5916613" y="4224338"/>
          <a:ext cx="3048000" cy="788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385" name="Equation" r:id="rId27" imgW="1612900" imgH="419100" progId="Equation.DSMT4">
                  <p:embed/>
                </p:oleObj>
              </mc:Choice>
              <mc:Fallback>
                <p:oleObj name="Equation" r:id="rId27" imgW="1612900" imgH="4191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6613" y="4224338"/>
                        <a:ext cx="3048000" cy="788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71" name="Object 15"/>
          <p:cNvGraphicFramePr>
            <a:graphicFrameLocks noChangeAspect="1"/>
          </p:cNvGraphicFramePr>
          <p:nvPr/>
        </p:nvGraphicFramePr>
        <p:xfrm>
          <a:off x="5927725" y="4994275"/>
          <a:ext cx="3024188" cy="81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386" name="Equation" r:id="rId29" imgW="1600200" imgH="431800" progId="Equation.DSMT4">
                  <p:embed/>
                </p:oleObj>
              </mc:Choice>
              <mc:Fallback>
                <p:oleObj name="Equation" r:id="rId29" imgW="1600200" imgH="4318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7725" y="4994275"/>
                        <a:ext cx="3024188" cy="811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73" name="Object 17"/>
          <p:cNvGraphicFramePr>
            <a:graphicFrameLocks noChangeAspect="1"/>
          </p:cNvGraphicFramePr>
          <p:nvPr/>
        </p:nvGraphicFramePr>
        <p:xfrm>
          <a:off x="1955800" y="942975"/>
          <a:ext cx="3911600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387" name="Equation" r:id="rId31" imgW="2070100" imgH="203200" progId="Equation.DSMT4">
                  <p:embed/>
                </p:oleObj>
              </mc:Choice>
              <mc:Fallback>
                <p:oleObj name="Equation" r:id="rId31" imgW="2070100" imgH="20320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5800" y="942975"/>
                        <a:ext cx="3911600" cy="382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74" name="Object 18"/>
          <p:cNvGraphicFramePr>
            <a:graphicFrameLocks noChangeAspect="1"/>
          </p:cNvGraphicFramePr>
          <p:nvPr/>
        </p:nvGraphicFramePr>
        <p:xfrm>
          <a:off x="539750" y="1341438"/>
          <a:ext cx="3654425" cy="33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388" name="Equation" r:id="rId33" imgW="1930400" imgH="177800" progId="Equation.DSMT4">
                  <p:embed/>
                </p:oleObj>
              </mc:Choice>
              <mc:Fallback>
                <p:oleObj name="Equation" r:id="rId33" imgW="1930400" imgH="17780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1341438"/>
                        <a:ext cx="3654425" cy="334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75" name="Object 19"/>
          <p:cNvGraphicFramePr>
            <a:graphicFrameLocks noChangeAspect="1"/>
          </p:cNvGraphicFramePr>
          <p:nvPr/>
        </p:nvGraphicFramePr>
        <p:xfrm>
          <a:off x="4229100" y="1268413"/>
          <a:ext cx="3295650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389" name="Equation" r:id="rId35" imgW="1739900" imgH="241300" progId="Equation.DSMT4">
                  <p:embed/>
                </p:oleObj>
              </mc:Choice>
              <mc:Fallback>
                <p:oleObj name="Equation" r:id="rId35" imgW="1739900" imgH="2413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9100" y="1268413"/>
                        <a:ext cx="3295650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76" name="Object 20"/>
          <p:cNvGraphicFramePr>
            <a:graphicFrameLocks noChangeAspect="1"/>
          </p:cNvGraphicFramePr>
          <p:nvPr/>
        </p:nvGraphicFramePr>
        <p:xfrm>
          <a:off x="2554288" y="1916113"/>
          <a:ext cx="361950" cy="33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390" name="Equation" r:id="rId37" imgW="190335" imgH="177646" progId="Equation.DSMT4">
                  <p:embed/>
                </p:oleObj>
              </mc:Choice>
              <mc:Fallback>
                <p:oleObj name="Equation" r:id="rId37" imgW="190335" imgH="177646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4288" y="1916113"/>
                        <a:ext cx="361950" cy="334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0" name="Straight Arrow Connector 49"/>
          <p:cNvCxnSpPr/>
          <p:nvPr/>
        </p:nvCxnSpPr>
        <p:spPr>
          <a:xfrm rot="10800000">
            <a:off x="2051050" y="2060575"/>
            <a:ext cx="504825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2916238" y="2060575"/>
            <a:ext cx="43180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0.03402 0.00347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1" y="162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45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45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45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402 0 L 0.34913 0.25556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47" y="12778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7037E-7 L -0.00018 -0.08032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45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45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45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45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45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500"/>
                                        <p:tgtEl>
                                          <p:spTgt spid="450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1" dur="500"/>
                                        <p:tgtEl>
                                          <p:spTgt spid="450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4" dur="500"/>
                                        <p:tgtEl>
                                          <p:spTgt spid="450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7" dur="500"/>
                                        <p:tgtEl>
                                          <p:spTgt spid="450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44444E-6 L 0.14184 -4.44444E-6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83" y="0"/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500"/>
                                        <p:tgtEl>
                                          <p:spTgt spid="45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8" dur="500"/>
                                        <p:tgtEl>
                                          <p:spTgt spid="45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9" dur="500"/>
                                        <p:tgtEl>
                                          <p:spTgt spid="45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0.01065 L -1.66667E-6 0.03149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3"/>
          <p:cNvSpPr>
            <a:spLocks noGrp="1"/>
          </p:cNvSpPr>
          <p:nvPr>
            <p:ph type="ctrTitle"/>
          </p:nvPr>
        </p:nvSpPr>
        <p:spPr>
          <a:xfrm>
            <a:off x="685800" y="409575"/>
            <a:ext cx="6611938" cy="1219200"/>
          </a:xfrm>
        </p:spPr>
        <p:txBody>
          <a:bodyPr/>
          <a:lstStyle/>
          <a:p>
            <a:pPr eaLnBrk="1" hangingPunct="1"/>
            <a:r>
              <a:rPr lang="en-IE" altLang="en-US" sz="3600" b="1" smtClean="0">
                <a:latin typeface="Times New Roman" pitchFamily="18" charset="0"/>
                <a:cs typeface="Times New Roman" pitchFamily="18" charset="0"/>
              </a:rPr>
              <a:t>2009 – Q2(b) – Higher Level</a:t>
            </a:r>
          </a:p>
        </p:txBody>
      </p:sp>
      <p:sp>
        <p:nvSpPr>
          <p:cNvPr id="77827" name="Rectangle 4"/>
          <p:cNvSpPr>
            <a:spLocks noChangeArrowheads="1"/>
          </p:cNvSpPr>
          <p:nvPr/>
        </p:nvSpPr>
        <p:spPr bwMode="auto">
          <a:xfrm>
            <a:off x="8374063" y="1304925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611188" y="1412875"/>
          <a:ext cx="5832475" cy="453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59" name="Equation" r:id="rId4" imgW="2971800" imgH="2311400" progId="Equation.DSMT4">
                  <p:embed/>
                </p:oleObj>
              </mc:Choice>
              <mc:Fallback>
                <p:oleObj name="Equation" r:id="rId4" imgW="2971800" imgH="23114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1412875"/>
                        <a:ext cx="5832475" cy="4537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3"/>
          <p:cNvSpPr>
            <a:spLocks noGrp="1"/>
          </p:cNvSpPr>
          <p:nvPr>
            <p:ph type="ctrTitle"/>
          </p:nvPr>
        </p:nvSpPr>
        <p:spPr>
          <a:xfrm>
            <a:off x="685800" y="409575"/>
            <a:ext cx="6611938" cy="1219200"/>
          </a:xfrm>
        </p:spPr>
        <p:txBody>
          <a:bodyPr/>
          <a:lstStyle/>
          <a:p>
            <a:pPr eaLnBrk="1" hangingPunct="1"/>
            <a:r>
              <a:rPr lang="en-IE" altLang="en-US" sz="3600" b="1" smtClean="0">
                <a:latin typeface="Times New Roman" pitchFamily="18" charset="0"/>
                <a:cs typeface="Times New Roman" pitchFamily="18" charset="0"/>
              </a:rPr>
              <a:t>Solution</a:t>
            </a:r>
          </a:p>
        </p:txBody>
      </p:sp>
      <p:sp>
        <p:nvSpPr>
          <p:cNvPr id="78851" name="Rectangle 4"/>
          <p:cNvSpPr>
            <a:spLocks noChangeArrowheads="1"/>
          </p:cNvSpPr>
          <p:nvPr/>
        </p:nvSpPr>
        <p:spPr bwMode="auto">
          <a:xfrm>
            <a:off x="8374063" y="1304925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endParaRPr lang="en-US" alt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H="1" flipV="1">
            <a:off x="-252412" y="2852738"/>
            <a:ext cx="273685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1042988" y="4149725"/>
            <a:ext cx="144462" cy="14287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1042988" y="1412875"/>
            <a:ext cx="144462" cy="1444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graphicFrame>
        <p:nvGraphicFramePr>
          <p:cNvPr id="10" name="Object 3"/>
          <p:cNvGraphicFramePr>
            <a:graphicFrameLocks noChangeAspect="1"/>
          </p:cNvGraphicFramePr>
          <p:nvPr/>
        </p:nvGraphicFramePr>
        <p:xfrm>
          <a:off x="755650" y="1196975"/>
          <a:ext cx="3048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22" name="Equation" r:id="rId4" imgW="152268" imgH="203024" progId="Equation.DSMT4">
                  <p:embed/>
                </p:oleObj>
              </mc:Choice>
              <mc:Fallback>
                <p:oleObj name="Equation" r:id="rId4" imgW="152268" imgH="203024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1196975"/>
                        <a:ext cx="3048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2" name="Object 4"/>
          <p:cNvGraphicFramePr>
            <a:graphicFrameLocks noChangeAspect="1"/>
          </p:cNvGraphicFramePr>
          <p:nvPr/>
        </p:nvGraphicFramePr>
        <p:xfrm>
          <a:off x="755650" y="4149725"/>
          <a:ext cx="2794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23" name="Equation" r:id="rId6" imgW="139579" imgH="164957" progId="Equation.DSMT4">
                  <p:embed/>
                </p:oleObj>
              </mc:Choice>
              <mc:Fallback>
                <p:oleObj name="Equation" r:id="rId6" imgW="139579" imgH="164957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4149725"/>
                        <a:ext cx="2794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3" name="Object 5"/>
          <p:cNvGraphicFramePr>
            <a:graphicFrameLocks noChangeAspect="1"/>
          </p:cNvGraphicFramePr>
          <p:nvPr/>
        </p:nvGraphicFramePr>
        <p:xfrm>
          <a:off x="1887538" y="1341438"/>
          <a:ext cx="12446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24" name="Equation" r:id="rId8" imgW="622030" imgH="215806" progId="Equation.DSMT4">
                  <p:embed/>
                </p:oleObj>
              </mc:Choice>
              <mc:Fallback>
                <p:oleObj name="Equation" r:id="rId8" imgW="622030" imgH="215806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7538" y="1341438"/>
                        <a:ext cx="12446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4" name="Object 6"/>
          <p:cNvGraphicFramePr>
            <a:graphicFrameLocks noChangeAspect="1"/>
          </p:cNvGraphicFramePr>
          <p:nvPr/>
        </p:nvGraphicFramePr>
        <p:xfrm>
          <a:off x="1908175" y="1841500"/>
          <a:ext cx="8636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25" name="Equation" r:id="rId10" imgW="431613" imgH="253890" progId="Equation.DSMT4">
                  <p:embed/>
                </p:oleObj>
              </mc:Choice>
              <mc:Fallback>
                <p:oleObj name="Equation" r:id="rId10" imgW="431613" imgH="25389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75" y="1841500"/>
                        <a:ext cx="8636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5" name="Object 7"/>
          <p:cNvGraphicFramePr>
            <a:graphicFrameLocks noChangeAspect="1"/>
          </p:cNvGraphicFramePr>
          <p:nvPr/>
        </p:nvGraphicFramePr>
        <p:xfrm>
          <a:off x="1331913" y="26924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26" name="Equation" r:id="rId12" imgW="190417" imgH="152334" progId="Equation.DSMT4">
                  <p:embed/>
                </p:oleObj>
              </mc:Choice>
              <mc:Fallback>
                <p:oleObj name="Equation" r:id="rId12" imgW="190417" imgH="152334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26924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6" name="Object 8"/>
          <p:cNvGraphicFramePr>
            <a:graphicFrameLocks noChangeAspect="1"/>
          </p:cNvGraphicFramePr>
          <p:nvPr/>
        </p:nvGraphicFramePr>
        <p:xfrm>
          <a:off x="1908175" y="2374900"/>
          <a:ext cx="1143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27" name="Equation" r:id="rId14" imgW="571252" imgH="418918" progId="Equation.DSMT4">
                  <p:embed/>
                </p:oleObj>
              </mc:Choice>
              <mc:Fallback>
                <p:oleObj name="Equation" r:id="rId14" imgW="571252" imgH="418918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75" y="2374900"/>
                        <a:ext cx="11430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7" name="Object 9"/>
          <p:cNvGraphicFramePr>
            <a:graphicFrameLocks noChangeAspect="1"/>
          </p:cNvGraphicFramePr>
          <p:nvPr/>
        </p:nvGraphicFramePr>
        <p:xfrm>
          <a:off x="1331913" y="3484563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28" name="Equation" r:id="rId16" imgW="190417" imgH="152334" progId="Equation.DSMT4">
                  <p:embed/>
                </p:oleObj>
              </mc:Choice>
              <mc:Fallback>
                <p:oleObj name="Equation" r:id="rId16" imgW="190417" imgH="152334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3484563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8" name="Object 10"/>
          <p:cNvGraphicFramePr>
            <a:graphicFrameLocks noChangeAspect="1"/>
          </p:cNvGraphicFramePr>
          <p:nvPr/>
        </p:nvGraphicFramePr>
        <p:xfrm>
          <a:off x="1857375" y="3378200"/>
          <a:ext cx="12446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29" name="Equation" r:id="rId17" imgW="622030" imgH="253890" progId="Equation.DSMT4">
                  <p:embed/>
                </p:oleObj>
              </mc:Choice>
              <mc:Fallback>
                <p:oleObj name="Equation" r:id="rId17" imgW="622030" imgH="25389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7375" y="3378200"/>
                        <a:ext cx="12446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Straight Arrow Connector 17"/>
          <p:cNvCxnSpPr/>
          <p:nvPr/>
        </p:nvCxnSpPr>
        <p:spPr>
          <a:xfrm rot="16200000" flipV="1">
            <a:off x="1691481" y="4509294"/>
            <a:ext cx="1223963" cy="936625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10800000">
            <a:off x="1547813" y="5589588"/>
            <a:ext cx="1223962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420" name="Object 12"/>
          <p:cNvGraphicFramePr>
            <a:graphicFrameLocks noChangeAspect="1"/>
          </p:cNvGraphicFramePr>
          <p:nvPr/>
        </p:nvGraphicFramePr>
        <p:xfrm>
          <a:off x="2051050" y="5233988"/>
          <a:ext cx="5080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30" name="Equation" r:id="rId19" imgW="253670" imgH="177569" progId="Equation.DSMT4">
                  <p:embed/>
                </p:oleObj>
              </mc:Choice>
              <mc:Fallback>
                <p:oleObj name="Equation" r:id="rId19" imgW="253670" imgH="177569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050" y="5233988"/>
                        <a:ext cx="5080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Freeform 22"/>
          <p:cNvSpPr/>
          <p:nvPr/>
        </p:nvSpPr>
        <p:spPr>
          <a:xfrm>
            <a:off x="1957388" y="5080000"/>
            <a:ext cx="379412" cy="508000"/>
          </a:xfrm>
          <a:custGeom>
            <a:avLst/>
            <a:gdLst>
              <a:gd name="connsiteX0" fmla="*/ 378883 w 378883"/>
              <a:gd name="connsiteY0" fmla="*/ 0 h 508000"/>
              <a:gd name="connsiteX1" fmla="*/ 48683 w 378883"/>
              <a:gd name="connsiteY1" fmla="*/ 215900 h 508000"/>
              <a:gd name="connsiteX2" fmla="*/ 86783 w 378883"/>
              <a:gd name="connsiteY2" fmla="*/ 508000 h 5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8883" h="508000">
                <a:moveTo>
                  <a:pt x="378883" y="0"/>
                </a:moveTo>
                <a:cubicBezTo>
                  <a:pt x="238124" y="65616"/>
                  <a:pt x="97366" y="131233"/>
                  <a:pt x="48683" y="215900"/>
                </a:cubicBezTo>
                <a:cubicBezTo>
                  <a:pt x="0" y="300567"/>
                  <a:pt x="43391" y="404283"/>
                  <a:pt x="86783" y="508000"/>
                </a:cubicBezTo>
              </a:path>
            </a:pathLst>
          </a:cu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graphicFrame>
        <p:nvGraphicFramePr>
          <p:cNvPr id="17421" name="Object 13"/>
          <p:cNvGraphicFramePr>
            <a:graphicFrameLocks noChangeAspect="1"/>
          </p:cNvGraphicFramePr>
          <p:nvPr/>
        </p:nvGraphicFramePr>
        <p:xfrm>
          <a:off x="2339975" y="4581525"/>
          <a:ext cx="12192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31" name="Equation" r:id="rId21" imgW="609336" imgH="253890" progId="Equation.DSMT4">
                  <p:embed/>
                </p:oleObj>
              </mc:Choice>
              <mc:Fallback>
                <p:oleObj name="Equation" r:id="rId21" imgW="609336" imgH="25389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4581525"/>
                        <a:ext cx="12192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6" name="Straight Arrow Connector 25"/>
          <p:cNvCxnSpPr/>
          <p:nvPr/>
        </p:nvCxnSpPr>
        <p:spPr>
          <a:xfrm rot="10800000">
            <a:off x="1835150" y="5589588"/>
            <a:ext cx="936625" cy="1587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5400000" flipH="1" flipV="1">
            <a:off x="1223962" y="4976813"/>
            <a:ext cx="1223963" cy="1588"/>
          </a:xfrm>
          <a:prstGeom prst="straightConnector1">
            <a:avLst/>
          </a:prstGeom>
          <a:ln w="508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422" name="Object 14"/>
          <p:cNvGraphicFramePr>
            <a:graphicFrameLocks noChangeAspect="1"/>
          </p:cNvGraphicFramePr>
          <p:nvPr/>
        </p:nvGraphicFramePr>
        <p:xfrm>
          <a:off x="1476375" y="4868863"/>
          <a:ext cx="2540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32" name="Equation" r:id="rId23" imgW="126780" imgH="164814" progId="Equation.DSMT4">
                  <p:embed/>
                </p:oleObj>
              </mc:Choice>
              <mc:Fallback>
                <p:oleObj name="Equation" r:id="rId23" imgW="126780" imgH="164814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4868863"/>
                        <a:ext cx="2540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23" name="Object 15"/>
          <p:cNvGraphicFramePr>
            <a:graphicFrameLocks noChangeAspect="1"/>
          </p:cNvGraphicFramePr>
          <p:nvPr/>
        </p:nvGraphicFramePr>
        <p:xfrm>
          <a:off x="2157413" y="5661025"/>
          <a:ext cx="2540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33" name="Equation" r:id="rId25" imgW="126780" imgH="164814" progId="Equation.DSMT4">
                  <p:embed/>
                </p:oleObj>
              </mc:Choice>
              <mc:Fallback>
                <p:oleObj name="Equation" r:id="rId25" imgW="126780" imgH="164814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7413" y="5661025"/>
                        <a:ext cx="2540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24" name="Object 16"/>
          <p:cNvGraphicFramePr>
            <a:graphicFrameLocks noChangeAspect="1"/>
          </p:cNvGraphicFramePr>
          <p:nvPr/>
        </p:nvGraphicFramePr>
        <p:xfrm>
          <a:off x="2339975" y="4581525"/>
          <a:ext cx="16764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34" name="Equation" r:id="rId26" imgW="837836" imgH="253890" progId="Equation.DSMT4">
                  <p:embed/>
                </p:oleObj>
              </mc:Choice>
              <mc:Fallback>
                <p:oleObj name="Equation" r:id="rId26" imgW="837836" imgH="25389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4581525"/>
                        <a:ext cx="16764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4" name="Straight Arrow Connector 33"/>
          <p:cNvCxnSpPr/>
          <p:nvPr/>
        </p:nvCxnSpPr>
        <p:spPr>
          <a:xfrm rot="5400000" flipH="1" flipV="1">
            <a:off x="1150938" y="2744787"/>
            <a:ext cx="1462088" cy="1490663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1136650" y="4221163"/>
            <a:ext cx="1635125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425" name="Object 17"/>
          <p:cNvGraphicFramePr>
            <a:graphicFrameLocks noChangeAspect="1"/>
          </p:cNvGraphicFramePr>
          <p:nvPr/>
        </p:nvGraphicFramePr>
        <p:xfrm>
          <a:off x="1403350" y="3860800"/>
          <a:ext cx="2540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35" name="Equation" r:id="rId28" imgW="126725" imgH="177415" progId="Equation.DSMT4">
                  <p:embed/>
                </p:oleObj>
              </mc:Choice>
              <mc:Fallback>
                <p:oleObj name="Equation" r:id="rId28" imgW="126725" imgH="177415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3860800"/>
                        <a:ext cx="2540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Freeform 38"/>
          <p:cNvSpPr/>
          <p:nvPr/>
        </p:nvSpPr>
        <p:spPr>
          <a:xfrm>
            <a:off x="1524000" y="3835400"/>
            <a:ext cx="207963" cy="381000"/>
          </a:xfrm>
          <a:custGeom>
            <a:avLst/>
            <a:gdLst>
              <a:gd name="connsiteX0" fmla="*/ 0 w 207433"/>
              <a:gd name="connsiteY0" fmla="*/ 0 h 381000"/>
              <a:gd name="connsiteX1" fmla="*/ 177800 w 207433"/>
              <a:gd name="connsiteY1" fmla="*/ 127000 h 381000"/>
              <a:gd name="connsiteX2" fmla="*/ 177800 w 207433"/>
              <a:gd name="connsiteY2" fmla="*/ 38100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7433" h="381000">
                <a:moveTo>
                  <a:pt x="0" y="0"/>
                </a:moveTo>
                <a:cubicBezTo>
                  <a:pt x="74083" y="31750"/>
                  <a:pt x="148167" y="63500"/>
                  <a:pt x="177800" y="127000"/>
                </a:cubicBezTo>
                <a:cubicBezTo>
                  <a:pt x="207433" y="190500"/>
                  <a:pt x="192616" y="285750"/>
                  <a:pt x="177800" y="381000"/>
                </a:cubicBezTo>
              </a:path>
            </a:pathLst>
          </a:cu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graphicFrame>
        <p:nvGraphicFramePr>
          <p:cNvPr id="17426" name="Object 18"/>
          <p:cNvGraphicFramePr>
            <a:graphicFrameLocks noChangeAspect="1"/>
          </p:cNvGraphicFramePr>
          <p:nvPr/>
        </p:nvGraphicFramePr>
        <p:xfrm>
          <a:off x="1116013" y="2781300"/>
          <a:ext cx="10160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36" name="Equation" r:id="rId30" imgW="507780" imgH="253890" progId="Equation.DSMT4">
                  <p:embed/>
                </p:oleObj>
              </mc:Choice>
              <mc:Fallback>
                <p:oleObj name="Equation" r:id="rId30" imgW="507780" imgH="25389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2781300"/>
                        <a:ext cx="10160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2" name="Straight Arrow Connector 41"/>
          <p:cNvCxnSpPr/>
          <p:nvPr/>
        </p:nvCxnSpPr>
        <p:spPr>
          <a:xfrm rot="10800000" flipH="1">
            <a:off x="1116013" y="4221163"/>
            <a:ext cx="1511300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rot="5400000" flipH="1" flipV="1">
            <a:off x="1906587" y="3500438"/>
            <a:ext cx="1439863" cy="1588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427" name="Object 19"/>
          <p:cNvGraphicFramePr>
            <a:graphicFrameLocks noChangeAspect="1"/>
          </p:cNvGraphicFramePr>
          <p:nvPr/>
        </p:nvGraphicFramePr>
        <p:xfrm>
          <a:off x="1425575" y="4221163"/>
          <a:ext cx="9144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37" name="Equation" r:id="rId32" imgW="457002" imgH="177723" progId="Equation.DSMT4">
                  <p:embed/>
                </p:oleObj>
              </mc:Choice>
              <mc:Fallback>
                <p:oleObj name="Equation" r:id="rId32" imgW="457002" imgH="177723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5575" y="4221163"/>
                        <a:ext cx="9144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28" name="Object 20"/>
          <p:cNvGraphicFramePr>
            <a:graphicFrameLocks noChangeAspect="1"/>
          </p:cNvGraphicFramePr>
          <p:nvPr/>
        </p:nvGraphicFramePr>
        <p:xfrm>
          <a:off x="2700338" y="3360738"/>
          <a:ext cx="8636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38" name="Equation" r:id="rId34" imgW="431425" imgH="177646" progId="Equation.DSMT4">
                  <p:embed/>
                </p:oleObj>
              </mc:Choice>
              <mc:Fallback>
                <p:oleObj name="Equation" r:id="rId34" imgW="431425" imgH="177646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0338" y="3360738"/>
                        <a:ext cx="8636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29" name="Object 21"/>
          <p:cNvGraphicFramePr>
            <a:graphicFrameLocks noChangeAspect="1"/>
          </p:cNvGraphicFramePr>
          <p:nvPr/>
        </p:nvGraphicFramePr>
        <p:xfrm>
          <a:off x="2916238" y="3860800"/>
          <a:ext cx="29718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39" name="Equation" r:id="rId36" imgW="1485255" imgH="253890" progId="Equation.DSMT4">
                  <p:embed/>
                </p:oleObj>
              </mc:Choice>
              <mc:Fallback>
                <p:oleObj name="Equation" r:id="rId36" imgW="1485255" imgH="25389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3860800"/>
                        <a:ext cx="29718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1" name="Straight Arrow Connector 50"/>
          <p:cNvCxnSpPr/>
          <p:nvPr/>
        </p:nvCxnSpPr>
        <p:spPr>
          <a:xfrm rot="5400000" flipH="1" flipV="1">
            <a:off x="287337" y="3392488"/>
            <a:ext cx="1655763" cy="1588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430" name="Object 22"/>
          <p:cNvGraphicFramePr>
            <a:graphicFrameLocks noChangeAspect="1"/>
          </p:cNvGraphicFramePr>
          <p:nvPr/>
        </p:nvGraphicFramePr>
        <p:xfrm>
          <a:off x="1187450" y="3141663"/>
          <a:ext cx="10160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40" name="Equation" r:id="rId38" imgW="507780" imgH="253890" progId="Equation.DSMT4">
                  <p:embed/>
                </p:oleObj>
              </mc:Choice>
              <mc:Fallback>
                <p:oleObj name="Equation" r:id="rId38" imgW="507780" imgH="25389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3141663"/>
                        <a:ext cx="10160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31" name="Object 23"/>
          <p:cNvGraphicFramePr>
            <a:graphicFrameLocks noChangeAspect="1"/>
          </p:cNvGraphicFramePr>
          <p:nvPr/>
        </p:nvGraphicFramePr>
        <p:xfrm>
          <a:off x="1908175" y="2489200"/>
          <a:ext cx="17526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41" name="Equation" r:id="rId40" imgW="875920" imgH="253890" progId="Equation.DSMT4">
                  <p:embed/>
                </p:oleObj>
              </mc:Choice>
              <mc:Fallback>
                <p:oleObj name="Equation" r:id="rId40" imgW="875920" imgH="25389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75" y="2489200"/>
                        <a:ext cx="17526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32" name="Object 24"/>
          <p:cNvGraphicFramePr>
            <a:graphicFrameLocks noChangeAspect="1"/>
          </p:cNvGraphicFramePr>
          <p:nvPr/>
        </p:nvGraphicFramePr>
        <p:xfrm>
          <a:off x="1311275" y="3195638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42" name="Equation" r:id="rId42" imgW="190417" imgH="152334" progId="Equation.DSMT4">
                  <p:embed/>
                </p:oleObj>
              </mc:Choice>
              <mc:Fallback>
                <p:oleObj name="Equation" r:id="rId42" imgW="190417" imgH="152334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1275" y="3195638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33" name="Object 25"/>
          <p:cNvGraphicFramePr>
            <a:graphicFrameLocks noChangeAspect="1"/>
          </p:cNvGraphicFramePr>
          <p:nvPr/>
        </p:nvGraphicFramePr>
        <p:xfrm>
          <a:off x="1908175" y="3068638"/>
          <a:ext cx="39116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43" name="Equation" r:id="rId44" imgW="1955800" imgH="241300" progId="Equation.DSMT4">
                  <p:embed/>
                </p:oleObj>
              </mc:Choice>
              <mc:Fallback>
                <p:oleObj name="Equation" r:id="rId44" imgW="1955800" imgH="24130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75" y="3068638"/>
                        <a:ext cx="39116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34" name="Object 26"/>
          <p:cNvGraphicFramePr>
            <a:graphicFrameLocks noChangeAspect="1"/>
          </p:cNvGraphicFramePr>
          <p:nvPr/>
        </p:nvGraphicFramePr>
        <p:xfrm>
          <a:off x="1908175" y="3644900"/>
          <a:ext cx="40132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44" name="Equation" r:id="rId46" imgW="2005729" imgH="266584" progId="Equation.DSMT4">
                  <p:embed/>
                </p:oleObj>
              </mc:Choice>
              <mc:Fallback>
                <p:oleObj name="Equation" r:id="rId46" imgW="2005729" imgH="266584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75" y="3644900"/>
                        <a:ext cx="40132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35" name="Object 27"/>
          <p:cNvGraphicFramePr>
            <a:graphicFrameLocks noChangeAspect="1"/>
          </p:cNvGraphicFramePr>
          <p:nvPr/>
        </p:nvGraphicFramePr>
        <p:xfrm>
          <a:off x="1311275" y="3789363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45" name="Equation" r:id="rId48" imgW="190417" imgH="152334" progId="Equation.DSMT4">
                  <p:embed/>
                </p:oleObj>
              </mc:Choice>
              <mc:Fallback>
                <p:oleObj name="Equation" r:id="rId48" imgW="190417" imgH="152334" progId="Equation.DSMT4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1275" y="3789363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36" name="Object 28"/>
          <p:cNvGraphicFramePr>
            <a:graphicFrameLocks noChangeAspect="1"/>
          </p:cNvGraphicFramePr>
          <p:nvPr/>
        </p:nvGraphicFramePr>
        <p:xfrm>
          <a:off x="968375" y="4437063"/>
          <a:ext cx="13716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46" name="Equation" r:id="rId49" imgW="685502" imgH="177723" progId="Equation.DSMT4">
                  <p:embed/>
                </p:oleObj>
              </mc:Choice>
              <mc:Fallback>
                <p:oleObj name="Equation" r:id="rId49" imgW="685502" imgH="177723" progId="Equation.DSMT4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8375" y="4437063"/>
                        <a:ext cx="13716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37" name="Object 29"/>
          <p:cNvGraphicFramePr>
            <a:graphicFrameLocks noChangeAspect="1"/>
          </p:cNvGraphicFramePr>
          <p:nvPr/>
        </p:nvGraphicFramePr>
        <p:xfrm>
          <a:off x="468313" y="4492625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47" name="Equation" r:id="rId51" imgW="190417" imgH="152334" progId="Equation.DSMT4">
                  <p:embed/>
                </p:oleObj>
              </mc:Choice>
              <mc:Fallback>
                <p:oleObj name="Equation" r:id="rId51" imgW="190417" imgH="152334" progId="Equation.DSMT4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4492625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38" name="Object 30"/>
          <p:cNvGraphicFramePr>
            <a:graphicFrameLocks noChangeAspect="1"/>
          </p:cNvGraphicFramePr>
          <p:nvPr/>
        </p:nvGraphicFramePr>
        <p:xfrm>
          <a:off x="468313" y="5140325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48" name="Equation" r:id="rId53" imgW="190417" imgH="152334" progId="Equation.DSMT4">
                  <p:embed/>
                </p:oleObj>
              </mc:Choice>
              <mc:Fallback>
                <p:oleObj name="Equation" r:id="rId53" imgW="190417" imgH="152334" progId="Equation.DSMT4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5140325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39" name="Object 31"/>
          <p:cNvGraphicFramePr>
            <a:graphicFrameLocks noChangeAspect="1"/>
          </p:cNvGraphicFramePr>
          <p:nvPr/>
        </p:nvGraphicFramePr>
        <p:xfrm>
          <a:off x="971550" y="4868863"/>
          <a:ext cx="1219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49" name="Equation" r:id="rId54" imgW="609336" imgH="393529" progId="Equation.DSMT4">
                  <p:embed/>
                </p:oleObj>
              </mc:Choice>
              <mc:Fallback>
                <p:oleObj name="Equation" r:id="rId54" imgW="609336" imgH="393529" progId="Equation.DSMT4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4868863"/>
                        <a:ext cx="121920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40" name="Object 32"/>
          <p:cNvGraphicFramePr>
            <a:graphicFrameLocks noChangeAspect="1"/>
          </p:cNvGraphicFramePr>
          <p:nvPr/>
        </p:nvGraphicFramePr>
        <p:xfrm>
          <a:off x="3708400" y="4365625"/>
          <a:ext cx="17526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50" name="Equation" r:id="rId56" imgW="875920" imgH="177723" progId="Equation.DSMT4">
                  <p:embed/>
                </p:oleObj>
              </mc:Choice>
              <mc:Fallback>
                <p:oleObj name="Equation" r:id="rId56" imgW="875920" imgH="177723" progId="Equation.DSMT4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8400" y="4365625"/>
                        <a:ext cx="17526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41" name="Object 33"/>
          <p:cNvGraphicFramePr>
            <a:graphicFrameLocks noChangeAspect="1"/>
          </p:cNvGraphicFramePr>
          <p:nvPr/>
        </p:nvGraphicFramePr>
        <p:xfrm>
          <a:off x="2916238" y="5229225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51" name="Equation" r:id="rId58" imgW="190417" imgH="152334" progId="Equation.DSMT4">
                  <p:embed/>
                </p:oleObj>
              </mc:Choice>
              <mc:Fallback>
                <p:oleObj name="Equation" r:id="rId58" imgW="190417" imgH="152334" progId="Equation.DSMT4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5229225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42" name="Object 34"/>
          <p:cNvGraphicFramePr>
            <a:graphicFrameLocks noChangeAspect="1"/>
          </p:cNvGraphicFramePr>
          <p:nvPr/>
        </p:nvGraphicFramePr>
        <p:xfrm>
          <a:off x="3492500" y="4868863"/>
          <a:ext cx="2540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52" name="Equation" r:id="rId59" imgW="1269449" imgH="533169" progId="Equation.DSMT4">
                  <p:embed/>
                </p:oleObj>
              </mc:Choice>
              <mc:Fallback>
                <p:oleObj name="Equation" r:id="rId59" imgW="1269449" imgH="533169" progId="Equation.DSMT4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0" y="4868863"/>
                        <a:ext cx="2540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43" name="Object 35"/>
          <p:cNvGraphicFramePr>
            <a:graphicFrameLocks noChangeAspect="1"/>
          </p:cNvGraphicFramePr>
          <p:nvPr/>
        </p:nvGraphicFramePr>
        <p:xfrm>
          <a:off x="4241800" y="5394325"/>
          <a:ext cx="3302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53" name="Equation" r:id="rId61" imgW="164957" imgH="241091" progId="Equation.DSMT4">
                  <p:embed/>
                </p:oleObj>
              </mc:Choice>
              <mc:Fallback>
                <p:oleObj name="Equation" r:id="rId61" imgW="164957" imgH="241091" progId="Equation.DSMT4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1800" y="5394325"/>
                        <a:ext cx="3302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44" name="Object 36"/>
          <p:cNvGraphicFramePr>
            <a:graphicFrameLocks noChangeAspect="1"/>
          </p:cNvGraphicFramePr>
          <p:nvPr/>
        </p:nvGraphicFramePr>
        <p:xfrm>
          <a:off x="3449638" y="5157788"/>
          <a:ext cx="3302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54" name="Equation" r:id="rId63" imgW="164957" imgH="241091" progId="Equation.DSMT4">
                  <p:embed/>
                </p:oleObj>
              </mc:Choice>
              <mc:Fallback>
                <p:oleObj name="Equation" r:id="rId63" imgW="164957" imgH="241091" progId="Equation.DSMT4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9638" y="5157788"/>
                        <a:ext cx="3302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45" name="Object 37"/>
          <p:cNvGraphicFramePr>
            <a:graphicFrameLocks noChangeAspect="1"/>
          </p:cNvGraphicFramePr>
          <p:nvPr/>
        </p:nvGraphicFramePr>
        <p:xfrm>
          <a:off x="4643438" y="6148388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55" name="Equation" r:id="rId64" imgW="190417" imgH="152334" progId="Equation.DSMT4">
                  <p:embed/>
                </p:oleObj>
              </mc:Choice>
              <mc:Fallback>
                <p:oleObj name="Equation" r:id="rId64" imgW="190417" imgH="152334" progId="Equation.DSMT4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6148388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46" name="Object 38"/>
          <p:cNvGraphicFramePr>
            <a:graphicFrameLocks noChangeAspect="1"/>
          </p:cNvGraphicFramePr>
          <p:nvPr/>
        </p:nvGraphicFramePr>
        <p:xfrm>
          <a:off x="5076825" y="5949950"/>
          <a:ext cx="20320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56" name="Equation" r:id="rId65" imgW="1015559" imgH="253890" progId="Equation.DSMT4">
                  <p:embed/>
                </p:oleObj>
              </mc:Choice>
              <mc:Fallback>
                <p:oleObj name="Equation" r:id="rId65" imgW="1015559" imgH="253890" progId="Equation.DSMT4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825" y="5949950"/>
                        <a:ext cx="20320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47" name="Object 39"/>
          <p:cNvGraphicFramePr>
            <a:graphicFrameLocks noChangeAspect="1"/>
          </p:cNvGraphicFramePr>
          <p:nvPr/>
        </p:nvGraphicFramePr>
        <p:xfrm>
          <a:off x="2184400" y="2390775"/>
          <a:ext cx="3589338" cy="1355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57" name="Equation" r:id="rId67" imgW="1346200" imgH="508000" progId="Equation.DSMT4">
                  <p:embed/>
                </p:oleObj>
              </mc:Choice>
              <mc:Fallback>
                <p:oleObj name="Equation" r:id="rId67" imgW="1346200" imgH="508000" progId="Equation.DSMT4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4400" y="2390775"/>
                        <a:ext cx="3589338" cy="1355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7037E-7 L 0.4651 -0.35509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47" y="-17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" dur="5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7" dur="5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5" dur="5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8" dur="5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59259E-6 L 0.37292 -0.43611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46" y="-21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2" dur="500"/>
                                        <p:tgtEl>
                                          <p:spTgt spid="17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2" dur="500"/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8" dur="500"/>
                                        <p:tgtEl>
                                          <p:spTgt spid="174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8" dur="500"/>
                                        <p:tgtEl>
                                          <p:spTgt spid="17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1" dur="500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 nodeType="clickPar">
                      <p:stCondLst>
                        <p:cond delay="indefinite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2" dur="500"/>
                                        <p:tgtEl>
                                          <p:spTgt spid="17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 nodeType="clickPar">
                      <p:stCondLst>
                        <p:cond delay="indefinite"/>
                      </p:stCondLst>
                      <p:childTnLst>
                        <p:par>
                          <p:cTn id="1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6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11022E-16 L -0.05225 -0.43588 " pathEditMode="relative" rAng="0" ptsTypes="AA">
                                      <p:cBhvr>
                                        <p:cTn id="189" dur="2000" fill="hold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22" y="-21806"/>
                                    </p:animMotion>
                                  </p:childTnLst>
                                </p:cTn>
                              </p:par>
                              <p:par>
                                <p:cTn id="19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1" dur="500"/>
                                        <p:tgtEl>
                                          <p:spTgt spid="174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7" dur="500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 nodeType="clickPar">
                      <p:stCondLst>
                        <p:cond delay="indefinite"/>
                      </p:stCondLst>
                      <p:childTnLst>
                        <p:par>
                          <p:cTn id="2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6" dur="500"/>
                                        <p:tgtEl>
                                          <p:spTgt spid="17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 nodeType="clickPar">
                      <p:stCondLst>
                        <p:cond delay="indefinite"/>
                      </p:stCondLst>
                      <p:childTnLst>
                        <p:par>
                          <p:cTn id="2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2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0.01065 L 0.2434 -0.23658 " pathEditMode="relative" rAng="0" ptsTypes="AA">
                                      <p:cBhvr>
                                        <p:cTn id="213" dur="20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88" y="-12361"/>
                                    </p:animMotion>
                                  </p:childTnLst>
                                </p:cTn>
                              </p:par>
                              <p:par>
                                <p:cTn id="2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 nodeType="clickPar">
                      <p:stCondLst>
                        <p:cond delay="indefinite"/>
                      </p:stCondLst>
                      <p:childTnLst>
                        <p:par>
                          <p:cTn id="2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1" dur="500"/>
                                        <p:tgtEl>
                                          <p:spTgt spid="17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 nodeType="clickPar">
                      <p:stCondLst>
                        <p:cond delay="indefinite"/>
                      </p:stCondLst>
                      <p:childTnLst>
                        <p:par>
                          <p:cTn id="2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6" dur="500"/>
                                        <p:tgtEl>
                                          <p:spTgt spid="17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9" dur="500"/>
                                        <p:tgtEl>
                                          <p:spTgt spid="17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 nodeType="clickPar">
                      <p:stCondLst>
                        <p:cond delay="indefinite"/>
                      </p:stCondLst>
                      <p:childTnLst>
                        <p:par>
                          <p:cTn id="2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4" dur="500"/>
                                        <p:tgtEl>
                                          <p:spTgt spid="17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7" dur="500"/>
                                        <p:tgtEl>
                                          <p:spTgt spid="17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 nodeType="clickPar">
                      <p:stCondLst>
                        <p:cond delay="indefinite"/>
                      </p:stCondLst>
                      <p:childTnLst>
                        <p:par>
                          <p:cTn id="2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2" dur="500"/>
                                        <p:tgtEl>
                                          <p:spTgt spid="17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5" dur="500"/>
                                        <p:tgtEl>
                                          <p:spTgt spid="17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 nodeType="clickPar">
                      <p:stCondLst>
                        <p:cond delay="indefinite"/>
                      </p:stCondLst>
                      <p:childTnLst>
                        <p:par>
                          <p:cTn id="2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0" dur="500"/>
                                        <p:tgtEl>
                                          <p:spTgt spid="17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3" dur="500"/>
                                        <p:tgtEl>
                                          <p:spTgt spid="17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 nodeType="clickPar">
                      <p:stCondLst>
                        <p:cond delay="indefinite"/>
                      </p:stCondLst>
                      <p:childTnLst>
                        <p:par>
                          <p:cTn id="2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8" dur="500"/>
                                        <p:tgtEl>
                                          <p:spTgt spid="17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 nodeType="clickPar">
                      <p:stCondLst>
                        <p:cond delay="indefinite"/>
                      </p:stCondLst>
                      <p:childTnLst>
                        <p:par>
                          <p:cTn id="2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3" dur="500"/>
                                        <p:tgtEl>
                                          <p:spTgt spid="17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6" dur="500"/>
                                        <p:tgtEl>
                                          <p:spTgt spid="17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 nodeType="clickPar">
                      <p:stCondLst>
                        <p:cond delay="indefinite"/>
                      </p:stCondLst>
                      <p:childTnLst>
                        <p:par>
                          <p:cTn id="2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1" dur="500" fill="hold"/>
                                        <p:tgtEl>
                                          <p:spTgt spid="17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2" dur="500" fill="hold"/>
                                        <p:tgtEl>
                                          <p:spTgt spid="17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5" dur="500" fill="hold"/>
                                        <p:tgtEl>
                                          <p:spTgt spid="17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6" dur="500" fill="hold"/>
                                        <p:tgtEl>
                                          <p:spTgt spid="17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 nodeType="clickPar">
                      <p:stCondLst>
                        <p:cond delay="indefinite"/>
                      </p:stCondLst>
                      <p:childTnLst>
                        <p:par>
                          <p:cTn id="2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1" dur="500"/>
                                        <p:tgtEl>
                                          <p:spTgt spid="17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4" dur="500"/>
                                        <p:tgtEl>
                                          <p:spTgt spid="17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 nodeType="clickPar">
                      <p:stCondLst>
                        <p:cond delay="indefinite"/>
                      </p:stCondLst>
                      <p:childTnLst>
                        <p:par>
                          <p:cTn id="2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8" dur="500"/>
                                        <p:tgtEl>
                                          <p:spTgt spid="174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1" dur="500"/>
                                        <p:tgtEl>
                                          <p:spTgt spid="174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4" dur="500"/>
                                        <p:tgtEl>
                                          <p:spTgt spid="174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7" dur="500"/>
                                        <p:tgtEl>
                                          <p:spTgt spid="174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0" dur="500"/>
                                        <p:tgtEl>
                                          <p:spTgt spid="17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4" dur="500"/>
                                        <p:tgtEl>
                                          <p:spTgt spid="17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>
          <a:xfrm>
            <a:off x="38100" y="-188913"/>
            <a:ext cx="9144000" cy="865188"/>
          </a:xfrm>
        </p:spPr>
        <p:txBody>
          <a:bodyPr/>
          <a:lstStyle/>
          <a:p>
            <a:pPr algn="l"/>
            <a:r>
              <a:rPr lang="en-IE" altLang="en-US" sz="3200" u="sng" smtClean="0"/>
              <a:t>Relative Position Vectors, P50 Q7. (hwk/cwk q8)</a:t>
            </a:r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0" y="620688"/>
            <a:ext cx="8820472" cy="648072"/>
          </a:xfrm>
          <a:blipFill rotWithShape="1">
            <a:blip r:embed="rId2"/>
            <a:stretch>
              <a:fillRect l="-1175" t="-8491" b="-7547"/>
            </a:stretch>
          </a:blipFill>
          <a:extLst/>
        </p:spPr>
        <p:txBody>
          <a:bodyPr/>
          <a:lstStyle/>
          <a:p>
            <a:pPr>
              <a:defRPr/>
            </a:pPr>
            <a:r>
              <a:rPr lang="en-IE">
                <a:noFill/>
              </a:rPr>
              <a:t> </a:t>
            </a:r>
          </a:p>
        </p:txBody>
      </p:sp>
      <p:pic>
        <p:nvPicPr>
          <p:cNvPr id="5530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268413"/>
            <a:ext cx="4491038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Box 1"/>
          <p:cNvSpPr txBox="1">
            <a:spLocks noChangeArrowheads="1"/>
          </p:cNvSpPr>
          <p:nvPr/>
        </p:nvSpPr>
        <p:spPr bwMode="auto">
          <a:xfrm>
            <a:off x="539750" y="765175"/>
            <a:ext cx="67691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algn="ctr"/>
            <a:r>
              <a:rPr lang="en-IE" altLang="en-US" sz="3600" b="1"/>
              <a:t>Exercise – 2006 – Q2(a) – H.L.</a:t>
            </a:r>
            <a:endParaRPr lang="en-GB" altLang="en-US" sz="3600" b="1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684213" y="1452563"/>
          <a:ext cx="6696075" cy="456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06" name="Equation" r:id="rId3" imgW="3276600" imgH="2235200" progId="Equation.DSMT4">
                  <p:embed/>
                </p:oleObj>
              </mc:Choice>
              <mc:Fallback>
                <p:oleObj name="Equation" r:id="rId3" imgW="3276600" imgH="22352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1452563"/>
                        <a:ext cx="6696075" cy="456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Box 1"/>
          <p:cNvSpPr txBox="1">
            <a:spLocks noChangeArrowheads="1"/>
          </p:cNvSpPr>
          <p:nvPr/>
        </p:nvSpPr>
        <p:spPr bwMode="auto">
          <a:xfrm>
            <a:off x="539750" y="765175"/>
            <a:ext cx="67691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algn="ctr"/>
            <a:r>
              <a:rPr lang="en-IE" altLang="en-US" sz="3600" b="1"/>
              <a:t>Solution</a:t>
            </a:r>
            <a:endParaRPr lang="en-GB" altLang="en-US" sz="3600" b="1"/>
          </a:p>
        </p:txBody>
      </p:sp>
      <p:cxnSp>
        <p:nvCxnSpPr>
          <p:cNvPr id="4" name="Straight Arrow Connector 3"/>
          <p:cNvCxnSpPr/>
          <p:nvPr/>
        </p:nvCxnSpPr>
        <p:spPr>
          <a:xfrm rot="10800000">
            <a:off x="2627313" y="2133600"/>
            <a:ext cx="2881312" cy="1588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3535363" y="1628775"/>
          <a:ext cx="1181100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716" name="Equation" r:id="rId3" imgW="672808" imgH="253890" progId="Equation.DSMT4">
                  <p:embed/>
                </p:oleObj>
              </mc:Choice>
              <mc:Fallback>
                <p:oleObj name="Equation" r:id="rId3" imgW="672808" imgH="25389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5363" y="1628775"/>
                        <a:ext cx="1181100" cy="446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Arrow Connector 6"/>
          <p:cNvCxnSpPr/>
          <p:nvPr/>
        </p:nvCxnSpPr>
        <p:spPr>
          <a:xfrm rot="16200000" flipV="1">
            <a:off x="1547813" y="3068638"/>
            <a:ext cx="2160587" cy="2160587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5059" name="Object 3"/>
          <p:cNvGraphicFramePr>
            <a:graphicFrameLocks noChangeAspect="1"/>
          </p:cNvGraphicFramePr>
          <p:nvPr/>
        </p:nvGraphicFramePr>
        <p:xfrm>
          <a:off x="2627313" y="3614738"/>
          <a:ext cx="1092200" cy="534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717" name="Equation" r:id="rId5" imgW="622030" imgH="304668" progId="Equation.DSMT4">
                  <p:embed/>
                </p:oleObj>
              </mc:Choice>
              <mc:Fallback>
                <p:oleObj name="Equation" r:id="rId5" imgW="622030" imgH="304668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313" y="3614738"/>
                        <a:ext cx="1092200" cy="534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Connector 10"/>
          <p:cNvCxnSpPr/>
          <p:nvPr/>
        </p:nvCxnSpPr>
        <p:spPr>
          <a:xfrm rot="10800000">
            <a:off x="2124075" y="5229225"/>
            <a:ext cx="1584325" cy="0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5060" name="Object 4"/>
          <p:cNvGraphicFramePr>
            <a:graphicFrameLocks noChangeAspect="1"/>
          </p:cNvGraphicFramePr>
          <p:nvPr/>
        </p:nvGraphicFramePr>
        <p:xfrm>
          <a:off x="2973388" y="4918075"/>
          <a:ext cx="446087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718" name="Equation" r:id="rId7" imgW="253670" imgH="177569" progId="Equation.DSMT4">
                  <p:embed/>
                </p:oleObj>
              </mc:Choice>
              <mc:Fallback>
                <p:oleObj name="Equation" r:id="rId7" imgW="253670" imgH="177569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3388" y="4918075"/>
                        <a:ext cx="446087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Straight Arrow Connector 13"/>
          <p:cNvCxnSpPr/>
          <p:nvPr/>
        </p:nvCxnSpPr>
        <p:spPr>
          <a:xfrm rot="5400000" flipH="1" flipV="1">
            <a:off x="4787900" y="3213100"/>
            <a:ext cx="1944688" cy="1944688"/>
          </a:xfrm>
          <a:prstGeom prst="straightConnector1">
            <a:avLst/>
          </a:prstGeom>
          <a:ln w="63500">
            <a:solidFill>
              <a:srgbClr val="00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5061" name="Object 5"/>
          <p:cNvGraphicFramePr>
            <a:graphicFrameLocks noChangeAspect="1"/>
          </p:cNvGraphicFramePr>
          <p:nvPr/>
        </p:nvGraphicFramePr>
        <p:xfrm>
          <a:off x="4703763" y="3830638"/>
          <a:ext cx="1092200" cy="534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719" name="Equation" r:id="rId9" imgW="622030" imgH="304668" progId="Equation.DSMT4">
                  <p:embed/>
                </p:oleObj>
              </mc:Choice>
              <mc:Fallback>
                <p:oleObj name="Equation" r:id="rId9" imgW="622030" imgH="304668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3763" y="3830638"/>
                        <a:ext cx="1092200" cy="534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Straight Connector 16"/>
          <p:cNvCxnSpPr/>
          <p:nvPr/>
        </p:nvCxnSpPr>
        <p:spPr>
          <a:xfrm>
            <a:off x="4787900" y="5157788"/>
            <a:ext cx="1439863" cy="0"/>
          </a:xfrm>
          <a:prstGeom prst="line">
            <a:avLst/>
          </a:prstGeom>
          <a:ln w="25400">
            <a:solidFill>
              <a:srgbClr val="00339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5062" name="Object 6"/>
          <p:cNvGraphicFramePr>
            <a:graphicFrameLocks noChangeAspect="1"/>
          </p:cNvGraphicFramePr>
          <p:nvPr/>
        </p:nvGraphicFramePr>
        <p:xfrm>
          <a:off x="5076825" y="4845050"/>
          <a:ext cx="446088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720" name="Equation" r:id="rId11" imgW="253670" imgH="177569" progId="Equation.DSMT4">
                  <p:embed/>
                </p:oleObj>
              </mc:Choice>
              <mc:Fallback>
                <p:oleObj name="Equation" r:id="rId11" imgW="253670" imgH="177569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825" y="4845050"/>
                        <a:ext cx="446088" cy="312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" name="Straight Arrow Connector 19"/>
          <p:cNvCxnSpPr/>
          <p:nvPr/>
        </p:nvCxnSpPr>
        <p:spPr>
          <a:xfrm rot="10800000">
            <a:off x="1547813" y="5229225"/>
            <a:ext cx="2160587" cy="1588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5063" name="Object 7"/>
          <p:cNvGraphicFramePr>
            <a:graphicFrameLocks noChangeAspect="1"/>
          </p:cNvGraphicFramePr>
          <p:nvPr/>
        </p:nvGraphicFramePr>
        <p:xfrm>
          <a:off x="2051050" y="5300663"/>
          <a:ext cx="1270000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721" name="Equation" r:id="rId13" imgW="723272" imgH="177646" progId="Equation.DSMT4">
                  <p:embed/>
                </p:oleObj>
              </mc:Choice>
              <mc:Fallback>
                <p:oleObj name="Equation" r:id="rId13" imgW="723272" imgH="177646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050" y="5300663"/>
                        <a:ext cx="1270000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4" name="Object 8"/>
          <p:cNvGraphicFramePr>
            <a:graphicFrameLocks noChangeAspect="1"/>
          </p:cNvGraphicFramePr>
          <p:nvPr/>
        </p:nvGraphicFramePr>
        <p:xfrm>
          <a:off x="2195513" y="5229225"/>
          <a:ext cx="1158875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722" name="Equation" r:id="rId15" imgW="660400" imgH="457200" progId="Equation.DSMT4">
                  <p:embed/>
                </p:oleObj>
              </mc:Choice>
              <mc:Fallback>
                <p:oleObj name="Equation" r:id="rId15" imgW="660400" imgH="4572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3" y="5229225"/>
                        <a:ext cx="1158875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5" name="Object 9"/>
          <p:cNvGraphicFramePr>
            <a:graphicFrameLocks noChangeAspect="1"/>
          </p:cNvGraphicFramePr>
          <p:nvPr/>
        </p:nvGraphicFramePr>
        <p:xfrm>
          <a:off x="2255838" y="5283200"/>
          <a:ext cx="803275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723" name="Equation" r:id="rId17" imgW="457002" imgH="215806" progId="Equation.DSMT4">
                  <p:embed/>
                </p:oleObj>
              </mc:Choice>
              <mc:Fallback>
                <p:oleObj name="Equation" r:id="rId17" imgW="457002" imgH="215806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5838" y="5283200"/>
                        <a:ext cx="803275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5" name="Straight Arrow Connector 24"/>
          <p:cNvCxnSpPr/>
          <p:nvPr/>
        </p:nvCxnSpPr>
        <p:spPr>
          <a:xfrm rot="5400000" flipH="1" flipV="1">
            <a:off x="467519" y="4148931"/>
            <a:ext cx="2159000" cy="1588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5066" name="Object 10"/>
          <p:cNvGraphicFramePr>
            <a:graphicFrameLocks noChangeAspect="1"/>
          </p:cNvGraphicFramePr>
          <p:nvPr/>
        </p:nvGraphicFramePr>
        <p:xfrm>
          <a:off x="744538" y="4059238"/>
          <a:ext cx="803275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724" name="Equation" r:id="rId19" imgW="457002" imgH="215806" progId="Equation.DSMT4">
                  <p:embed/>
                </p:oleObj>
              </mc:Choice>
              <mc:Fallback>
                <p:oleObj name="Equation" r:id="rId19" imgW="457002" imgH="215806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538" y="4059238"/>
                        <a:ext cx="803275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8" name="Straight Connector 27"/>
          <p:cNvCxnSpPr/>
          <p:nvPr/>
        </p:nvCxnSpPr>
        <p:spPr>
          <a:xfrm rot="16200000" flipV="1">
            <a:off x="1547813" y="3068638"/>
            <a:ext cx="2160587" cy="2160587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5067" name="Object 11"/>
          <p:cNvGraphicFramePr>
            <a:graphicFrameLocks noChangeAspect="1"/>
          </p:cNvGraphicFramePr>
          <p:nvPr/>
        </p:nvGraphicFramePr>
        <p:xfrm>
          <a:off x="611188" y="2492375"/>
          <a:ext cx="2717800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725" name="Equation" r:id="rId20" imgW="1548728" imgH="253890" progId="Equation.DSMT4">
                  <p:embed/>
                </p:oleObj>
              </mc:Choice>
              <mc:Fallback>
                <p:oleObj name="Equation" r:id="rId20" imgW="1548728" imgH="25389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2492375"/>
                        <a:ext cx="2717800" cy="446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1" name="Straight Arrow Connector 30"/>
          <p:cNvCxnSpPr/>
          <p:nvPr/>
        </p:nvCxnSpPr>
        <p:spPr>
          <a:xfrm>
            <a:off x="4787900" y="5157788"/>
            <a:ext cx="1944688" cy="1587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5068" name="Object 12"/>
          <p:cNvGraphicFramePr>
            <a:graphicFrameLocks noChangeAspect="1"/>
          </p:cNvGraphicFramePr>
          <p:nvPr/>
        </p:nvGraphicFramePr>
        <p:xfrm>
          <a:off x="5281613" y="5211763"/>
          <a:ext cx="803275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726" name="Equation" r:id="rId22" imgW="457002" imgH="215806" progId="Equation.DSMT4">
                  <p:embed/>
                </p:oleObj>
              </mc:Choice>
              <mc:Fallback>
                <p:oleObj name="Equation" r:id="rId22" imgW="457002" imgH="215806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1613" y="5211763"/>
                        <a:ext cx="803275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4" name="Straight Arrow Connector 33"/>
          <p:cNvCxnSpPr/>
          <p:nvPr/>
        </p:nvCxnSpPr>
        <p:spPr>
          <a:xfrm rot="5400000" flipH="1" flipV="1">
            <a:off x="5759450" y="4184650"/>
            <a:ext cx="1944688" cy="1588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5069" name="Object 13"/>
          <p:cNvGraphicFramePr>
            <a:graphicFrameLocks noChangeAspect="1"/>
          </p:cNvGraphicFramePr>
          <p:nvPr/>
        </p:nvGraphicFramePr>
        <p:xfrm>
          <a:off x="6804025" y="4149725"/>
          <a:ext cx="803275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727" name="Equation" r:id="rId23" imgW="457002" imgH="215806" progId="Equation.DSMT4">
                  <p:embed/>
                </p:oleObj>
              </mc:Choice>
              <mc:Fallback>
                <p:oleObj name="Equation" r:id="rId23" imgW="457002" imgH="215806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4025" y="4149725"/>
                        <a:ext cx="803275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8" name="Straight Connector 37"/>
          <p:cNvCxnSpPr/>
          <p:nvPr/>
        </p:nvCxnSpPr>
        <p:spPr>
          <a:xfrm rot="5400000" flipH="1" flipV="1">
            <a:off x="4787900" y="3213100"/>
            <a:ext cx="1944688" cy="1944688"/>
          </a:xfrm>
          <a:prstGeom prst="line">
            <a:avLst/>
          </a:prstGeom>
          <a:ln w="25400">
            <a:solidFill>
              <a:srgbClr val="00339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5070" name="Object 14"/>
          <p:cNvGraphicFramePr>
            <a:graphicFrameLocks noChangeAspect="1"/>
          </p:cNvGraphicFramePr>
          <p:nvPr/>
        </p:nvGraphicFramePr>
        <p:xfrm>
          <a:off x="4500563" y="2478088"/>
          <a:ext cx="2540000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728" name="Equation" r:id="rId24" imgW="1447172" imgH="253890" progId="Equation.DSMT4">
                  <p:embed/>
                </p:oleObj>
              </mc:Choice>
              <mc:Fallback>
                <p:oleObj name="Equation" r:id="rId24" imgW="1447172" imgH="25389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3" y="2478088"/>
                        <a:ext cx="2540000" cy="446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71" name="Object 15"/>
          <p:cNvGraphicFramePr>
            <a:graphicFrameLocks noChangeAspect="1"/>
          </p:cNvGraphicFramePr>
          <p:nvPr/>
        </p:nvGraphicFramePr>
        <p:xfrm>
          <a:off x="611188" y="3071813"/>
          <a:ext cx="2339975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729" name="Equation" r:id="rId26" imgW="1333500" imgH="203200" progId="Equation.DSMT4">
                  <p:embed/>
                </p:oleObj>
              </mc:Choice>
              <mc:Fallback>
                <p:oleObj name="Equation" r:id="rId26" imgW="1333500" imgH="2032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3071813"/>
                        <a:ext cx="2339975" cy="357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72" name="Object 16"/>
          <p:cNvGraphicFramePr>
            <a:graphicFrameLocks noChangeAspect="1"/>
          </p:cNvGraphicFramePr>
          <p:nvPr/>
        </p:nvGraphicFramePr>
        <p:xfrm>
          <a:off x="611188" y="3500438"/>
          <a:ext cx="1516062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730" name="Equation" r:id="rId28" imgW="863225" imgH="253890" progId="Equation.DSMT4">
                  <p:embed/>
                </p:oleObj>
              </mc:Choice>
              <mc:Fallback>
                <p:oleObj name="Equation" r:id="rId28" imgW="863225" imgH="25389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3500438"/>
                        <a:ext cx="1516062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73" name="Object 17"/>
          <p:cNvGraphicFramePr>
            <a:graphicFrameLocks noChangeAspect="1"/>
          </p:cNvGraphicFramePr>
          <p:nvPr/>
        </p:nvGraphicFramePr>
        <p:xfrm>
          <a:off x="611188" y="4005263"/>
          <a:ext cx="3500437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731" name="Equation" r:id="rId30" imgW="1993900" imgH="254000" progId="Equation.DSMT4">
                  <p:embed/>
                </p:oleObj>
              </mc:Choice>
              <mc:Fallback>
                <p:oleObj name="Equation" r:id="rId30" imgW="1993900" imgH="25400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4005263"/>
                        <a:ext cx="3500437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74" name="Object 18"/>
          <p:cNvGraphicFramePr>
            <a:graphicFrameLocks noChangeAspect="1"/>
          </p:cNvGraphicFramePr>
          <p:nvPr/>
        </p:nvGraphicFramePr>
        <p:xfrm>
          <a:off x="611188" y="4437063"/>
          <a:ext cx="3389312" cy="538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732" name="Equation" r:id="rId32" imgW="1930400" imgH="304800" progId="Equation.DSMT4">
                  <p:embed/>
                </p:oleObj>
              </mc:Choice>
              <mc:Fallback>
                <p:oleObj name="Equation" r:id="rId32" imgW="1930400" imgH="30480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4437063"/>
                        <a:ext cx="3389312" cy="538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75" name="Object 19"/>
          <p:cNvGraphicFramePr>
            <a:graphicFrameLocks noChangeAspect="1"/>
          </p:cNvGraphicFramePr>
          <p:nvPr/>
        </p:nvGraphicFramePr>
        <p:xfrm>
          <a:off x="611188" y="4941888"/>
          <a:ext cx="38354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733" name="Equation" r:id="rId34" imgW="2184400" imgH="381000" progId="Equation.DSMT4">
                  <p:embed/>
                </p:oleObj>
              </mc:Choice>
              <mc:Fallback>
                <p:oleObj name="Equation" r:id="rId34" imgW="2184400" imgH="3810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4941888"/>
                        <a:ext cx="3835400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76" name="Object 20"/>
          <p:cNvGraphicFramePr>
            <a:graphicFrameLocks noChangeAspect="1"/>
          </p:cNvGraphicFramePr>
          <p:nvPr/>
        </p:nvGraphicFramePr>
        <p:xfrm>
          <a:off x="596900" y="5635625"/>
          <a:ext cx="2319338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734" name="Equation" r:id="rId36" imgW="1320227" imgH="380835" progId="Equation.DSMT4">
                  <p:embed/>
                </p:oleObj>
              </mc:Choice>
              <mc:Fallback>
                <p:oleObj name="Equation" r:id="rId36" imgW="1320227" imgH="380835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900" y="5635625"/>
                        <a:ext cx="2319338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77" name="Object 21"/>
          <p:cNvGraphicFramePr>
            <a:graphicFrameLocks noChangeAspect="1"/>
          </p:cNvGraphicFramePr>
          <p:nvPr/>
        </p:nvGraphicFramePr>
        <p:xfrm>
          <a:off x="8586788" y="5229225"/>
          <a:ext cx="557212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735" name="Equation" r:id="rId38" imgW="317225" imgH="253780" progId="Equation.DSMT4">
                  <p:embed/>
                </p:oleObj>
              </mc:Choice>
              <mc:Fallback>
                <p:oleObj name="Equation" r:id="rId38" imgW="317225" imgH="25378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86788" y="5229225"/>
                        <a:ext cx="557212" cy="446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78" name="Object 22"/>
          <p:cNvGraphicFramePr>
            <a:graphicFrameLocks noChangeAspect="1"/>
          </p:cNvGraphicFramePr>
          <p:nvPr/>
        </p:nvGraphicFramePr>
        <p:xfrm>
          <a:off x="611188" y="2982913"/>
          <a:ext cx="1425575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736" name="Equation" r:id="rId40" imgW="812447" imgH="253890" progId="Equation.DSMT4">
                  <p:embed/>
                </p:oleObj>
              </mc:Choice>
              <mc:Fallback>
                <p:oleObj name="Equation" r:id="rId40" imgW="812447" imgH="25389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2982913"/>
                        <a:ext cx="1425575" cy="446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79" name="Object 23"/>
          <p:cNvGraphicFramePr>
            <a:graphicFrameLocks noChangeAspect="1"/>
          </p:cNvGraphicFramePr>
          <p:nvPr/>
        </p:nvGraphicFramePr>
        <p:xfrm>
          <a:off x="611188" y="3500438"/>
          <a:ext cx="5100637" cy="534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737" name="Equation" r:id="rId42" imgW="2908300" imgH="304800" progId="Equation.DSMT4">
                  <p:embed/>
                </p:oleObj>
              </mc:Choice>
              <mc:Fallback>
                <p:oleObj name="Equation" r:id="rId42" imgW="2908300" imgH="30480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3500438"/>
                        <a:ext cx="5100637" cy="534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80" name="Object 24"/>
          <p:cNvGraphicFramePr>
            <a:graphicFrameLocks noChangeAspect="1"/>
          </p:cNvGraphicFramePr>
          <p:nvPr/>
        </p:nvGraphicFramePr>
        <p:xfrm>
          <a:off x="611188" y="3990975"/>
          <a:ext cx="1714500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738" name="Equation" r:id="rId44" imgW="977476" imgH="253890" progId="Equation.DSMT4">
                  <p:embed/>
                </p:oleObj>
              </mc:Choice>
              <mc:Fallback>
                <p:oleObj name="Equation" r:id="rId44" imgW="977476" imgH="25389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3990975"/>
                        <a:ext cx="1714500" cy="446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81" name="Object 25"/>
          <p:cNvGraphicFramePr>
            <a:graphicFrameLocks noChangeAspect="1"/>
          </p:cNvGraphicFramePr>
          <p:nvPr/>
        </p:nvGraphicFramePr>
        <p:xfrm>
          <a:off x="611188" y="5300663"/>
          <a:ext cx="2516187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739" name="Equation" r:id="rId46" imgW="1435100" imgH="279400" progId="Equation.DSMT4">
                  <p:embed/>
                </p:oleObj>
              </mc:Choice>
              <mc:Fallback>
                <p:oleObj name="Equation" r:id="rId46" imgW="1435100" imgH="27940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5300663"/>
                        <a:ext cx="2516187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82" name="Object 26"/>
          <p:cNvGraphicFramePr>
            <a:graphicFrameLocks noChangeAspect="1"/>
          </p:cNvGraphicFramePr>
          <p:nvPr/>
        </p:nvGraphicFramePr>
        <p:xfrm>
          <a:off x="611188" y="4508500"/>
          <a:ext cx="2092325" cy="66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740" name="Equation" r:id="rId48" imgW="1193800" imgH="381000" progId="Equation.DSMT4">
                  <p:embed/>
                </p:oleObj>
              </mc:Choice>
              <mc:Fallback>
                <p:oleObj name="Equation" r:id="rId48" imgW="1193800" imgH="381000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4508500"/>
                        <a:ext cx="2092325" cy="668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84" name="Object 28"/>
          <p:cNvGraphicFramePr>
            <a:graphicFrameLocks noChangeAspect="1"/>
          </p:cNvGraphicFramePr>
          <p:nvPr/>
        </p:nvGraphicFramePr>
        <p:xfrm>
          <a:off x="6588125" y="6438900"/>
          <a:ext cx="646113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741" name="Equation" r:id="rId50" imgW="368140" imgH="253890" progId="Equation.DSMT4">
                  <p:embed/>
                </p:oleObj>
              </mc:Choice>
              <mc:Fallback>
                <p:oleObj name="Equation" r:id="rId50" imgW="368140" imgH="253890" progId="Equation.DSMT4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125" y="6438900"/>
                        <a:ext cx="646113" cy="446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45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45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45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45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45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1" dur="5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45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4" dur="500"/>
                                        <p:tgtEl>
                                          <p:spTgt spid="450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7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6" dur="500"/>
                                        <p:tgtEl>
                                          <p:spTgt spid="450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45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8" dur="500"/>
                                        <p:tgtEl>
                                          <p:spTgt spid="45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" dur="500"/>
                                        <p:tgtEl>
                                          <p:spTgt spid="45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 nodeType="clickPar">
                      <p:stCondLst>
                        <p:cond delay="indefinite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8" dur="500"/>
                                        <p:tgtEl>
                                          <p:spTgt spid="45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3" dur="500"/>
                                        <p:tgtEl>
                                          <p:spTgt spid="45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 nodeType="clickPar">
                      <p:stCondLst>
                        <p:cond delay="indefinite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8" dur="500"/>
                                        <p:tgtEl>
                                          <p:spTgt spid="45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 nodeType="clickPar">
                      <p:stCondLst>
                        <p:cond delay="indefinite"/>
                      </p:stCondLst>
                      <p:childTnLst>
                        <p:par>
                          <p:cTn id="1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33333E-6 L 0.67813 -0.15023 " pathEditMode="relative" rAng="0" ptsTypes="AA">
                                      <p:cBhvr>
                                        <p:cTn id="172" dur="2000" fill="hold"/>
                                        <p:tgtEl>
                                          <p:spTgt spid="45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06" y="-7523"/>
                                    </p:animMotion>
                                  </p:childTnLst>
                                </p:cTn>
                              </p:par>
                              <p:par>
                                <p:cTn id="17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4" dur="500"/>
                                        <p:tgtEl>
                                          <p:spTgt spid="45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7" dur="500"/>
                                        <p:tgtEl>
                                          <p:spTgt spid="45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0" dur="500"/>
                                        <p:tgtEl>
                                          <p:spTgt spid="450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3" dur="500"/>
                                        <p:tgtEl>
                                          <p:spTgt spid="450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6" dur="500"/>
                                        <p:tgtEl>
                                          <p:spTgt spid="450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1" dur="500"/>
                                        <p:tgtEl>
                                          <p:spTgt spid="45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 nodeType="clickPar">
                      <p:stCondLst>
                        <p:cond delay="indefinite"/>
                      </p:stCondLst>
                      <p:childTnLst>
                        <p:par>
                          <p:cTn id="1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6" dur="500"/>
                                        <p:tgtEl>
                                          <p:spTgt spid="45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 nodeType="clickPar">
                      <p:stCondLst>
                        <p:cond delay="indefinite"/>
                      </p:stCondLst>
                      <p:childTnLst>
                        <p:par>
                          <p:cTn id="1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1" dur="500"/>
                                        <p:tgtEl>
                                          <p:spTgt spid="45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 nodeType="clickPar">
                      <p:stCondLst>
                        <p:cond delay="indefinite"/>
                      </p:stCondLst>
                      <p:childTnLst>
                        <p:par>
                          <p:cTn id="2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6" dur="500"/>
                                        <p:tgtEl>
                                          <p:spTgt spid="45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 nodeType="clickPar">
                      <p:stCondLst>
                        <p:cond delay="indefinite"/>
                      </p:stCondLst>
                      <p:childTnLst>
                        <p:par>
                          <p:cTn id="2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1" dur="500"/>
                                        <p:tgtEl>
                                          <p:spTgt spid="45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 nodeType="clickPar">
                      <p:stCondLst>
                        <p:cond delay="indefinite"/>
                      </p:stCondLst>
                      <p:childTnLst>
                        <p:par>
                          <p:cTn id="2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6" dur="500"/>
                                        <p:tgtEl>
                                          <p:spTgt spid="45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 nodeType="clickPar">
                      <p:stCondLst>
                        <p:cond delay="indefinite"/>
                      </p:stCondLst>
                      <p:childTnLst>
                        <p:par>
                          <p:cTn id="2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1.48148E-6 L 0.55503 0.10903 " pathEditMode="relative" rAng="0" ptsTypes="AA">
                                      <p:cBhvr>
                                        <p:cTn id="220" dur="2000" fill="hold"/>
                                        <p:tgtEl>
                                          <p:spTgt spid="450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43" y="5440"/>
                                    </p:animMotion>
                                  </p:childTnLst>
                                </p:cTn>
                              </p:par>
                              <p:par>
                                <p:cTn id="22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81481E-6 L 0.47674 0.09051 " pathEditMode="relative" rAng="0" ptsTypes="AA">
                                      <p:cBhvr>
                                        <p:cTn id="222" dur="2000" fill="hold"/>
                                        <p:tgtEl>
                                          <p:spTgt spid="450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37" y="4514"/>
                                    </p:animMotion>
                                  </p:childTnLst>
                                </p:cTn>
                              </p:par>
                              <p:par>
                                <p:cTn id="22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4" dur="500"/>
                                        <p:tgtEl>
                                          <p:spTgt spid="450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3" dur="500"/>
                                        <p:tgtEl>
                                          <p:spTgt spid="450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9" dur="5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4" dur="500"/>
                                        <p:tgtEl>
                                          <p:spTgt spid="45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Box 1"/>
          <p:cNvSpPr txBox="1">
            <a:spLocks noChangeArrowheads="1"/>
          </p:cNvSpPr>
          <p:nvPr/>
        </p:nvSpPr>
        <p:spPr bwMode="auto">
          <a:xfrm>
            <a:off x="539750" y="765175"/>
            <a:ext cx="67691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algn="ctr"/>
            <a:r>
              <a:rPr lang="en-IE" altLang="en-US" sz="3600" b="1"/>
              <a:t>2008 – Q2(b) – Higher Level</a:t>
            </a:r>
            <a:endParaRPr lang="en-GB" altLang="en-US" sz="3600" b="1"/>
          </a:p>
        </p:txBody>
      </p:sp>
      <p:graphicFrame>
        <p:nvGraphicFramePr>
          <p:cNvPr id="3" name="Object 3"/>
          <p:cNvGraphicFramePr>
            <a:graphicFrameLocks noChangeAspect="1"/>
          </p:cNvGraphicFramePr>
          <p:nvPr/>
        </p:nvGraphicFramePr>
        <p:xfrm>
          <a:off x="539750" y="1419225"/>
          <a:ext cx="7034213" cy="445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4" name="Equation" r:id="rId3" imgW="4648200" imgH="2946400" progId="Equation.DSMT4">
                  <p:embed/>
                </p:oleObj>
              </mc:Choice>
              <mc:Fallback>
                <p:oleObj name="Equation" r:id="rId3" imgW="4648200" imgH="29464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1419225"/>
                        <a:ext cx="7034213" cy="445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Box 1"/>
          <p:cNvSpPr txBox="1">
            <a:spLocks noChangeArrowheads="1"/>
          </p:cNvSpPr>
          <p:nvPr/>
        </p:nvSpPr>
        <p:spPr bwMode="auto">
          <a:xfrm>
            <a:off x="539750" y="765175"/>
            <a:ext cx="67691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algn="ctr"/>
            <a:r>
              <a:rPr lang="en-IE" altLang="en-US" sz="3600" b="1"/>
              <a:t>Solution</a:t>
            </a:r>
            <a:endParaRPr lang="en-GB" altLang="en-US" sz="3600" b="1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6661150" y="5013325"/>
            <a:ext cx="2232025" cy="1511300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6156325" y="5732463"/>
          <a:ext cx="1538288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856" name="Equation" r:id="rId3" imgW="774364" imgH="253890" progId="Equation.DSMT4">
                  <p:embed/>
                </p:oleObj>
              </mc:Choice>
              <mc:Fallback>
                <p:oleObj name="Equation" r:id="rId3" imgW="774364" imgH="25389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325" y="5732463"/>
                        <a:ext cx="1538288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07" name="Object 3"/>
          <p:cNvGraphicFramePr>
            <a:graphicFrameLocks noChangeAspect="1"/>
          </p:cNvGraphicFramePr>
          <p:nvPr/>
        </p:nvGraphicFramePr>
        <p:xfrm>
          <a:off x="684213" y="1484313"/>
          <a:ext cx="1941512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857" name="Equation" r:id="rId5" imgW="977476" imgH="203112" progId="Equation.DSMT4">
                  <p:embed/>
                </p:oleObj>
              </mc:Choice>
              <mc:Fallback>
                <p:oleObj name="Equation" r:id="rId5" imgW="977476" imgH="203112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1484313"/>
                        <a:ext cx="1941512" cy="404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08" name="Object 4"/>
          <p:cNvGraphicFramePr>
            <a:graphicFrameLocks noChangeAspect="1"/>
          </p:cNvGraphicFramePr>
          <p:nvPr/>
        </p:nvGraphicFramePr>
        <p:xfrm>
          <a:off x="4614863" y="1484313"/>
          <a:ext cx="2144712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858" name="Equation" r:id="rId7" imgW="1079032" imgH="203112" progId="Equation.DSMT4">
                  <p:embed/>
                </p:oleObj>
              </mc:Choice>
              <mc:Fallback>
                <p:oleObj name="Equation" r:id="rId7" imgW="1079032" imgH="203112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4863" y="1484313"/>
                        <a:ext cx="2144712" cy="404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09" name="Object 5"/>
          <p:cNvGraphicFramePr>
            <a:graphicFrameLocks noChangeAspect="1"/>
          </p:cNvGraphicFramePr>
          <p:nvPr/>
        </p:nvGraphicFramePr>
        <p:xfrm>
          <a:off x="750888" y="1844675"/>
          <a:ext cx="1084262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859" name="Equation" r:id="rId9" imgW="545626" imgH="253780" progId="Equation.DSMT4">
                  <p:embed/>
                </p:oleObj>
              </mc:Choice>
              <mc:Fallback>
                <p:oleObj name="Equation" r:id="rId9" imgW="545626" imgH="2537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0888" y="1844675"/>
                        <a:ext cx="1084262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10" name="Object 6"/>
          <p:cNvGraphicFramePr>
            <a:graphicFrameLocks noChangeAspect="1"/>
          </p:cNvGraphicFramePr>
          <p:nvPr/>
        </p:nvGraphicFramePr>
        <p:xfrm>
          <a:off x="4691063" y="1844675"/>
          <a:ext cx="1135062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860" name="Equation" r:id="rId11" imgW="571252" imgH="253890" progId="Equation.DSMT4">
                  <p:embed/>
                </p:oleObj>
              </mc:Choice>
              <mc:Fallback>
                <p:oleObj name="Equation" r:id="rId11" imgW="571252" imgH="25389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1063" y="1844675"/>
                        <a:ext cx="1135062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5"/>
          <p:cNvGraphicFramePr>
            <a:graphicFrameLocks noChangeAspect="1"/>
          </p:cNvGraphicFramePr>
          <p:nvPr/>
        </p:nvGraphicFramePr>
        <p:xfrm>
          <a:off x="765175" y="2347913"/>
          <a:ext cx="1790700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861" name="Equation" r:id="rId13" imgW="901309" imgH="253890" progId="Equation.DSMT4">
                  <p:embed/>
                </p:oleObj>
              </mc:Choice>
              <mc:Fallback>
                <p:oleObj name="Equation" r:id="rId13" imgW="901309" imgH="25389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5175" y="2347913"/>
                        <a:ext cx="1790700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5"/>
          <p:cNvGraphicFramePr>
            <a:graphicFrameLocks noChangeAspect="1"/>
          </p:cNvGraphicFramePr>
          <p:nvPr/>
        </p:nvGraphicFramePr>
        <p:xfrm>
          <a:off x="4725988" y="2419350"/>
          <a:ext cx="1790700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862" name="Equation" r:id="rId15" imgW="901309" imgH="253890" progId="Equation.DSMT4">
                  <p:embed/>
                </p:oleObj>
              </mc:Choice>
              <mc:Fallback>
                <p:oleObj name="Equation" r:id="rId15" imgW="901309" imgH="25389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5988" y="2419350"/>
                        <a:ext cx="1790700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5"/>
          <p:cNvGraphicFramePr>
            <a:graphicFrameLocks noChangeAspect="1"/>
          </p:cNvGraphicFramePr>
          <p:nvPr/>
        </p:nvGraphicFramePr>
        <p:xfrm>
          <a:off x="755650" y="2911475"/>
          <a:ext cx="2395538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863" name="Equation" r:id="rId16" imgW="1205977" imgH="266584" progId="Equation.DSMT4">
                  <p:embed/>
                </p:oleObj>
              </mc:Choice>
              <mc:Fallback>
                <p:oleObj name="Equation" r:id="rId16" imgW="1205977" imgH="266584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2911475"/>
                        <a:ext cx="2395538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2" name="Straight Arrow Connector 71"/>
          <p:cNvCxnSpPr/>
          <p:nvPr/>
        </p:nvCxnSpPr>
        <p:spPr>
          <a:xfrm rot="16200000" flipH="1">
            <a:off x="755650" y="4221163"/>
            <a:ext cx="1944688" cy="1655762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>
            <a:off x="900113" y="4076700"/>
            <a:ext cx="1655762" cy="1588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rot="5400000">
            <a:off x="1583532" y="5049044"/>
            <a:ext cx="1943100" cy="1587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4" name="Object 5"/>
          <p:cNvGraphicFramePr>
            <a:graphicFrameLocks noChangeAspect="1"/>
          </p:cNvGraphicFramePr>
          <p:nvPr/>
        </p:nvGraphicFramePr>
        <p:xfrm>
          <a:off x="2254250" y="5373688"/>
          <a:ext cx="301625" cy="277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864" name="Equation" r:id="rId18" imgW="152334" imgH="139639" progId="Equation.DSMT4">
                  <p:embed/>
                </p:oleObj>
              </mc:Choice>
              <mc:Fallback>
                <p:oleObj name="Equation" r:id="rId18" imgW="152334" imgH="139639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4250" y="5373688"/>
                        <a:ext cx="301625" cy="277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5"/>
          <p:cNvGraphicFramePr>
            <a:graphicFrameLocks noChangeAspect="1"/>
          </p:cNvGraphicFramePr>
          <p:nvPr/>
        </p:nvGraphicFramePr>
        <p:xfrm>
          <a:off x="1116013" y="4941888"/>
          <a:ext cx="554037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865" name="Equation" r:id="rId20" imgW="279279" imgH="253890" progId="Equation.DSMT4">
                  <p:embed/>
                </p:oleObj>
              </mc:Choice>
              <mc:Fallback>
                <p:oleObj name="Equation" r:id="rId20" imgW="279279" imgH="25389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4941888"/>
                        <a:ext cx="554037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ct 5"/>
          <p:cNvGraphicFramePr>
            <a:graphicFrameLocks noChangeAspect="1"/>
          </p:cNvGraphicFramePr>
          <p:nvPr/>
        </p:nvGraphicFramePr>
        <p:xfrm>
          <a:off x="1476375" y="3749675"/>
          <a:ext cx="706438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866" name="Equation" r:id="rId22" imgW="355292" imgH="164957" progId="Equation.DSMT4">
                  <p:embed/>
                </p:oleObj>
              </mc:Choice>
              <mc:Fallback>
                <p:oleObj name="Equation" r:id="rId22" imgW="355292" imgH="164957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3749675"/>
                        <a:ext cx="706438" cy="327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Object 5"/>
          <p:cNvGraphicFramePr>
            <a:graphicFrameLocks noChangeAspect="1"/>
          </p:cNvGraphicFramePr>
          <p:nvPr/>
        </p:nvGraphicFramePr>
        <p:xfrm>
          <a:off x="2627313" y="4806950"/>
          <a:ext cx="227012" cy="35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867" name="Equation" r:id="rId24" imgW="114102" imgH="177492" progId="Equation.DSMT4">
                  <p:embed/>
                </p:oleObj>
              </mc:Choice>
              <mc:Fallback>
                <p:oleObj name="Equation" r:id="rId24" imgW="114102" imgH="177492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313" y="4806950"/>
                        <a:ext cx="227012" cy="350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bject 5"/>
          <p:cNvGraphicFramePr>
            <a:graphicFrameLocks noChangeAspect="1"/>
          </p:cNvGraphicFramePr>
          <p:nvPr/>
        </p:nvGraphicFramePr>
        <p:xfrm>
          <a:off x="2987675" y="3803650"/>
          <a:ext cx="2144713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868" name="Equation" r:id="rId26" imgW="1079032" imgH="393529" progId="Equation.DSMT4">
                  <p:embed/>
                </p:oleObj>
              </mc:Choice>
              <mc:Fallback>
                <p:oleObj name="Equation" r:id="rId26" imgW="1079032" imgH="393529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675" y="3803650"/>
                        <a:ext cx="2144713" cy="77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" name="Object 5"/>
          <p:cNvGraphicFramePr>
            <a:graphicFrameLocks noChangeAspect="1"/>
          </p:cNvGraphicFramePr>
          <p:nvPr/>
        </p:nvGraphicFramePr>
        <p:xfrm>
          <a:off x="2987675" y="4652963"/>
          <a:ext cx="1162050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869" name="Equation" r:id="rId28" imgW="583947" imgH="203112" progId="Equation.DSMT4">
                  <p:embed/>
                </p:oleObj>
              </mc:Choice>
              <mc:Fallback>
                <p:oleObj name="Equation" r:id="rId28" imgW="583947" imgH="203112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675" y="4652963"/>
                        <a:ext cx="1162050" cy="401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4" name="Straight Arrow Connector 83"/>
          <p:cNvCxnSpPr/>
          <p:nvPr/>
        </p:nvCxnSpPr>
        <p:spPr>
          <a:xfrm rot="16200000" flipH="1">
            <a:off x="3563938" y="4508500"/>
            <a:ext cx="2160588" cy="1296987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7104" name="Object 5"/>
          <p:cNvGraphicFramePr>
            <a:graphicFrameLocks noChangeAspect="1"/>
          </p:cNvGraphicFramePr>
          <p:nvPr/>
        </p:nvGraphicFramePr>
        <p:xfrm>
          <a:off x="4017963" y="5084763"/>
          <a:ext cx="554037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870" name="Equation" r:id="rId30" imgW="279279" imgH="253890" progId="Equation.DSMT4">
                  <p:embed/>
                </p:oleObj>
              </mc:Choice>
              <mc:Fallback>
                <p:oleObj name="Equation" r:id="rId30" imgW="279279" imgH="25389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7963" y="5084763"/>
                        <a:ext cx="554037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8" name="Straight Arrow Connector 87"/>
          <p:cNvCxnSpPr/>
          <p:nvPr/>
        </p:nvCxnSpPr>
        <p:spPr>
          <a:xfrm>
            <a:off x="3995738" y="4076700"/>
            <a:ext cx="1296987" cy="1588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 rot="5400000">
            <a:off x="4211638" y="5156200"/>
            <a:ext cx="2160588" cy="1587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7105" name="Object 5"/>
          <p:cNvGraphicFramePr>
            <a:graphicFrameLocks noChangeAspect="1"/>
          </p:cNvGraphicFramePr>
          <p:nvPr/>
        </p:nvGraphicFramePr>
        <p:xfrm>
          <a:off x="4716463" y="2997200"/>
          <a:ext cx="2395537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871" name="Equation" r:id="rId31" imgW="1205977" imgH="266584" progId="Equation.DSMT4">
                  <p:embed/>
                </p:oleObj>
              </mc:Choice>
              <mc:Fallback>
                <p:oleObj name="Equation" r:id="rId31" imgW="1205977" imgH="266584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463" y="2997200"/>
                        <a:ext cx="2395537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06" name="Object 5"/>
          <p:cNvGraphicFramePr>
            <a:graphicFrameLocks noChangeAspect="1"/>
          </p:cNvGraphicFramePr>
          <p:nvPr/>
        </p:nvGraphicFramePr>
        <p:xfrm>
          <a:off x="4991100" y="5300663"/>
          <a:ext cx="301625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872" name="Equation" r:id="rId33" imgW="152268" imgH="203024" progId="Equation.DSMT4">
                  <p:embed/>
                </p:oleObj>
              </mc:Choice>
              <mc:Fallback>
                <p:oleObj name="Equation" r:id="rId33" imgW="152268" imgH="203024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1100" y="5300663"/>
                        <a:ext cx="301625" cy="404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19" name="Object 5"/>
          <p:cNvGraphicFramePr>
            <a:graphicFrameLocks noChangeAspect="1"/>
          </p:cNvGraphicFramePr>
          <p:nvPr/>
        </p:nvGraphicFramePr>
        <p:xfrm>
          <a:off x="4500563" y="3789363"/>
          <a:ext cx="252412" cy="277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873" name="Equation" r:id="rId35" imgW="126835" imgH="139518" progId="Equation.DSMT4">
                  <p:embed/>
                </p:oleObj>
              </mc:Choice>
              <mc:Fallback>
                <p:oleObj name="Equation" r:id="rId35" imgW="126835" imgH="139518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3" y="3789363"/>
                        <a:ext cx="252412" cy="277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20" name="Object 5"/>
          <p:cNvGraphicFramePr>
            <a:graphicFrameLocks noChangeAspect="1"/>
          </p:cNvGraphicFramePr>
          <p:nvPr/>
        </p:nvGraphicFramePr>
        <p:xfrm>
          <a:off x="5364163" y="4895850"/>
          <a:ext cx="706437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874" name="Equation" r:id="rId37" imgW="355292" imgH="203024" progId="Equation.DSMT4">
                  <p:embed/>
                </p:oleObj>
              </mc:Choice>
              <mc:Fallback>
                <p:oleObj name="Equation" r:id="rId37" imgW="355292" imgH="203024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163" y="4895850"/>
                        <a:ext cx="706437" cy="404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21" name="Object 5"/>
          <p:cNvGraphicFramePr>
            <a:graphicFrameLocks noChangeAspect="1"/>
          </p:cNvGraphicFramePr>
          <p:nvPr/>
        </p:nvGraphicFramePr>
        <p:xfrm>
          <a:off x="5402263" y="3573463"/>
          <a:ext cx="2193925" cy="83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875" name="Equation" r:id="rId39" imgW="1104900" imgH="419100" progId="Equation.DSMT4">
                  <p:embed/>
                </p:oleObj>
              </mc:Choice>
              <mc:Fallback>
                <p:oleObj name="Equation" r:id="rId39" imgW="1104900" imgH="4191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2263" y="3573463"/>
                        <a:ext cx="2193925" cy="833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22" name="Object 5"/>
          <p:cNvGraphicFramePr>
            <a:graphicFrameLocks noChangeAspect="1"/>
          </p:cNvGraphicFramePr>
          <p:nvPr/>
        </p:nvGraphicFramePr>
        <p:xfrm>
          <a:off x="5435600" y="4465638"/>
          <a:ext cx="1462088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876" name="Equation" r:id="rId41" imgW="736600" imgH="203200" progId="Equation.DSMT4">
                  <p:embed/>
                </p:oleObj>
              </mc:Choice>
              <mc:Fallback>
                <p:oleObj name="Equation" r:id="rId41" imgW="736600" imgH="2032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5600" y="4465638"/>
                        <a:ext cx="1462088" cy="404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23" name="Object 5"/>
          <p:cNvGraphicFramePr>
            <a:graphicFrameLocks noChangeAspect="1"/>
          </p:cNvGraphicFramePr>
          <p:nvPr/>
        </p:nvGraphicFramePr>
        <p:xfrm>
          <a:off x="6948488" y="4508500"/>
          <a:ext cx="379412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877" name="Equation" r:id="rId43" imgW="190417" imgH="152334" progId="Equation.DSMT4">
                  <p:embed/>
                </p:oleObj>
              </mc:Choice>
              <mc:Fallback>
                <p:oleObj name="Equation" r:id="rId43" imgW="190417" imgH="152334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8488" y="4508500"/>
                        <a:ext cx="379412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24" name="Object 5"/>
          <p:cNvGraphicFramePr>
            <a:graphicFrameLocks noChangeAspect="1"/>
          </p:cNvGraphicFramePr>
          <p:nvPr/>
        </p:nvGraphicFramePr>
        <p:xfrm>
          <a:off x="7383463" y="4221163"/>
          <a:ext cx="136525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878" name="Equation" r:id="rId45" imgW="685800" imgH="393700" progId="Equation.DSMT4">
                  <p:embed/>
                </p:oleObj>
              </mc:Choice>
              <mc:Fallback>
                <p:oleObj name="Equation" r:id="rId45" imgW="685800" imgH="3937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3463" y="4221163"/>
                        <a:ext cx="136525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25" name="Object 5"/>
          <p:cNvGraphicFramePr>
            <a:graphicFrameLocks noChangeAspect="1"/>
          </p:cNvGraphicFramePr>
          <p:nvPr/>
        </p:nvGraphicFramePr>
        <p:xfrm>
          <a:off x="755650" y="4873625"/>
          <a:ext cx="1744663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879" name="Equation" r:id="rId47" imgW="875920" imgH="393529" progId="Equation.DSMT4">
                  <p:embed/>
                </p:oleObj>
              </mc:Choice>
              <mc:Fallback>
                <p:oleObj name="Equation" r:id="rId47" imgW="875920" imgH="393529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4873625"/>
                        <a:ext cx="1744663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26" name="Object 5"/>
          <p:cNvGraphicFramePr>
            <a:graphicFrameLocks noChangeAspect="1"/>
          </p:cNvGraphicFramePr>
          <p:nvPr/>
        </p:nvGraphicFramePr>
        <p:xfrm>
          <a:off x="755650" y="5661025"/>
          <a:ext cx="833438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880" name="Equation" r:id="rId49" imgW="418918" imgH="241195" progId="Equation.DSMT4">
                  <p:embed/>
                </p:oleObj>
              </mc:Choice>
              <mc:Fallback>
                <p:oleObj name="Equation" r:id="rId49" imgW="418918" imgH="241195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5661025"/>
                        <a:ext cx="833438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27" name="Object 2"/>
          <p:cNvGraphicFramePr>
            <a:graphicFrameLocks noChangeAspect="1"/>
          </p:cNvGraphicFramePr>
          <p:nvPr/>
        </p:nvGraphicFramePr>
        <p:xfrm>
          <a:off x="3276600" y="4221163"/>
          <a:ext cx="1538288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881" name="Equation" r:id="rId51" imgW="774364" imgH="253890" progId="Equation.DSMT4">
                  <p:embed/>
                </p:oleObj>
              </mc:Choice>
              <mc:Fallback>
                <p:oleObj name="Equation" r:id="rId51" imgW="774364" imgH="25389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4221163"/>
                        <a:ext cx="1538288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3" name="Straight Arrow Connector 102"/>
          <p:cNvCxnSpPr/>
          <p:nvPr/>
        </p:nvCxnSpPr>
        <p:spPr>
          <a:xfrm>
            <a:off x="3348038" y="5084763"/>
            <a:ext cx="2232025" cy="1587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 rot="5400000">
            <a:off x="5004594" y="5661819"/>
            <a:ext cx="1152525" cy="1587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/>
          <p:nvPr/>
        </p:nvCxnSpPr>
        <p:spPr>
          <a:xfrm>
            <a:off x="3348038" y="5084763"/>
            <a:ext cx="2232025" cy="1152525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7128" name="Object 5"/>
          <p:cNvGraphicFramePr>
            <a:graphicFrameLocks noChangeAspect="1"/>
          </p:cNvGraphicFramePr>
          <p:nvPr/>
        </p:nvGraphicFramePr>
        <p:xfrm>
          <a:off x="5292725" y="5661025"/>
          <a:ext cx="252413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882" name="Equation" r:id="rId53" imgW="126725" imgH="177415" progId="Equation.DSMT4">
                  <p:embed/>
                </p:oleObj>
              </mc:Choice>
              <mc:Fallback>
                <p:oleObj name="Equation" r:id="rId53" imgW="126725" imgH="177415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725" y="5661025"/>
                        <a:ext cx="252413" cy="354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29" name="Object 5"/>
          <p:cNvGraphicFramePr>
            <a:graphicFrameLocks noChangeAspect="1"/>
          </p:cNvGraphicFramePr>
          <p:nvPr/>
        </p:nvGraphicFramePr>
        <p:xfrm>
          <a:off x="3221038" y="5667375"/>
          <a:ext cx="1135062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883" name="Equation" r:id="rId55" imgW="571004" imgH="177646" progId="Equation.DSMT4">
                  <p:embed/>
                </p:oleObj>
              </mc:Choice>
              <mc:Fallback>
                <p:oleObj name="Equation" r:id="rId55" imgW="571004" imgH="177646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1038" y="5667375"/>
                        <a:ext cx="1135062" cy="354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30" name="Object 5"/>
          <p:cNvGraphicFramePr>
            <a:graphicFrameLocks noChangeAspect="1"/>
          </p:cNvGraphicFramePr>
          <p:nvPr/>
        </p:nvGraphicFramePr>
        <p:xfrm>
          <a:off x="4686300" y="6253163"/>
          <a:ext cx="1389063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884" name="Equation" r:id="rId57" imgW="698500" imgH="241300" progId="Equation.DSMT4">
                  <p:embed/>
                </p:oleObj>
              </mc:Choice>
              <mc:Fallback>
                <p:oleObj name="Equation" r:id="rId57" imgW="698500" imgH="2413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6300" y="6253163"/>
                        <a:ext cx="1389063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59259E-6 L -0.24323 -0.03773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70" y="-1898"/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11111E-6 L -0.24462 -0.03958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40" y="-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47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47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8" dur="500"/>
                                        <p:tgtEl>
                                          <p:spTgt spid="47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47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47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8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7" dur="500"/>
                                        <p:tgtEl>
                                          <p:spTgt spid="47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3" dur="500"/>
                                        <p:tgtEl>
                                          <p:spTgt spid="47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6" dur="500"/>
                                        <p:tgtEl>
                                          <p:spTgt spid="47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2" dur="500"/>
                                        <p:tgtEl>
                                          <p:spTgt spid="47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7" dur="500"/>
                                        <p:tgtEl>
                                          <p:spTgt spid="47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0" dur="500"/>
                                        <p:tgtEl>
                                          <p:spTgt spid="47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 nodeType="clickPar">
                      <p:stCondLst>
                        <p:cond delay="indefinite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5" dur="500"/>
                                        <p:tgtEl>
                                          <p:spTgt spid="47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 nodeType="clickPar">
                      <p:stCondLst>
                        <p:cond delay="indefinite"/>
                      </p:stCondLst>
                      <p:childTnLst>
                        <p:par>
                          <p:cTn id="1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0" dur="500"/>
                                        <p:tgtEl>
                                          <p:spTgt spid="47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 nodeType="clickPar">
                      <p:stCondLst>
                        <p:cond delay="indefinite"/>
                      </p:stCondLst>
                      <p:childTnLst>
                        <p:par>
                          <p:cTn id="1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5" dur="500"/>
                                        <p:tgtEl>
                                          <p:spTgt spid="47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 nodeType="clickPar">
                      <p:stCondLst>
                        <p:cond delay="indefinite"/>
                      </p:stCondLst>
                      <p:childTnLst>
                        <p:par>
                          <p:cTn id="1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9" dur="500"/>
                                        <p:tgtEl>
                                          <p:spTgt spid="47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 nodeType="clickPar">
                      <p:stCondLst>
                        <p:cond delay="indefinite"/>
                      </p:stCondLst>
                      <p:childTnLst>
                        <p:par>
                          <p:cTn id="2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4" dur="500"/>
                                        <p:tgtEl>
                                          <p:spTgt spid="47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 nodeType="clickPar">
                      <p:stCondLst>
                        <p:cond delay="indefinite"/>
                      </p:stCondLst>
                      <p:childTnLst>
                        <p:par>
                          <p:cTn id="2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9" dur="500"/>
                                        <p:tgtEl>
                                          <p:spTgt spid="47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3"/>
          <p:cNvSpPr>
            <a:spLocks noGrp="1"/>
          </p:cNvSpPr>
          <p:nvPr>
            <p:ph type="ctrTitle"/>
          </p:nvPr>
        </p:nvSpPr>
        <p:spPr>
          <a:xfrm>
            <a:off x="685800" y="409575"/>
            <a:ext cx="6611938" cy="1219200"/>
          </a:xfrm>
        </p:spPr>
        <p:txBody>
          <a:bodyPr/>
          <a:lstStyle/>
          <a:p>
            <a:pPr eaLnBrk="1" hangingPunct="1"/>
            <a:r>
              <a:rPr lang="en-IE" altLang="en-US" sz="3600" b="1" smtClean="0">
                <a:latin typeface="Times New Roman" pitchFamily="18" charset="0"/>
                <a:cs typeface="Times New Roman" pitchFamily="18" charset="0"/>
              </a:rPr>
              <a:t>Exercise – 2010 – Q2(b) – H.L.</a:t>
            </a:r>
          </a:p>
        </p:txBody>
      </p:sp>
      <p:sp>
        <p:nvSpPr>
          <p:cNvPr id="83971" name="Rectangle 4"/>
          <p:cNvSpPr>
            <a:spLocks noChangeArrowheads="1"/>
          </p:cNvSpPr>
          <p:nvPr/>
        </p:nvSpPr>
        <p:spPr bwMode="auto">
          <a:xfrm>
            <a:off x="8374063" y="1304925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/>
        </p:nvGraphicFramePr>
        <p:xfrm>
          <a:off x="611188" y="1387475"/>
          <a:ext cx="6721475" cy="451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03" name="Equation" r:id="rId4" imgW="3403600" imgH="2286000" progId="Equation.DSMT4">
                  <p:embed/>
                </p:oleObj>
              </mc:Choice>
              <mc:Fallback>
                <p:oleObj name="Equation" r:id="rId4" imgW="3403600" imgH="22860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1387475"/>
                        <a:ext cx="6721475" cy="451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3"/>
          <p:cNvSpPr>
            <a:spLocks noGrp="1"/>
          </p:cNvSpPr>
          <p:nvPr>
            <p:ph type="ctrTitle"/>
          </p:nvPr>
        </p:nvSpPr>
        <p:spPr>
          <a:xfrm>
            <a:off x="685800" y="409575"/>
            <a:ext cx="6611938" cy="1219200"/>
          </a:xfrm>
        </p:spPr>
        <p:txBody>
          <a:bodyPr/>
          <a:lstStyle/>
          <a:p>
            <a:pPr eaLnBrk="1" hangingPunct="1"/>
            <a:r>
              <a:rPr lang="en-IE" altLang="en-US" sz="3600" b="1" smtClean="0">
                <a:latin typeface="Times New Roman" pitchFamily="18" charset="0"/>
                <a:cs typeface="Times New Roman" pitchFamily="18" charset="0"/>
              </a:rPr>
              <a:t>Solution</a:t>
            </a:r>
          </a:p>
        </p:txBody>
      </p:sp>
      <p:sp>
        <p:nvSpPr>
          <p:cNvPr id="84995" name="Rectangle 4"/>
          <p:cNvSpPr>
            <a:spLocks noChangeArrowheads="1"/>
          </p:cNvSpPr>
          <p:nvPr/>
        </p:nvSpPr>
        <p:spPr bwMode="auto">
          <a:xfrm>
            <a:off x="8374063" y="1304925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755650" y="1412875"/>
          <a:ext cx="1881188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2" name="Equation" r:id="rId4" imgW="952087" imgH="215806" progId="Equation.DSMT4">
                  <p:embed/>
                </p:oleObj>
              </mc:Choice>
              <mc:Fallback>
                <p:oleObj name="Equation" r:id="rId4" imgW="952087" imgH="215806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1412875"/>
                        <a:ext cx="1881188" cy="427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0" name="Object 4"/>
          <p:cNvGraphicFramePr>
            <a:graphicFrameLocks noChangeAspect="1"/>
          </p:cNvGraphicFramePr>
          <p:nvPr/>
        </p:nvGraphicFramePr>
        <p:xfrm>
          <a:off x="4846638" y="1412875"/>
          <a:ext cx="1906587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3" name="Equation" r:id="rId6" imgW="964781" imgH="215806" progId="Equation.DSMT4">
                  <p:embed/>
                </p:oleObj>
              </mc:Choice>
              <mc:Fallback>
                <p:oleObj name="Equation" r:id="rId6" imgW="964781" imgH="215806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6638" y="1412875"/>
                        <a:ext cx="1906587" cy="427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1" name="Object 5"/>
          <p:cNvGraphicFramePr>
            <a:graphicFrameLocks noChangeAspect="1"/>
          </p:cNvGraphicFramePr>
          <p:nvPr/>
        </p:nvGraphicFramePr>
        <p:xfrm>
          <a:off x="755650" y="1989138"/>
          <a:ext cx="2006600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4" name="Equation" r:id="rId8" imgW="1015559" imgH="253890" progId="Equation.DSMT4">
                  <p:embed/>
                </p:oleObj>
              </mc:Choice>
              <mc:Fallback>
                <p:oleObj name="Equation" r:id="rId8" imgW="1015559" imgH="25389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1989138"/>
                        <a:ext cx="2006600" cy="50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2" name="Object 6"/>
          <p:cNvGraphicFramePr>
            <a:graphicFrameLocks noChangeAspect="1"/>
          </p:cNvGraphicFramePr>
          <p:nvPr/>
        </p:nvGraphicFramePr>
        <p:xfrm>
          <a:off x="4870450" y="1989138"/>
          <a:ext cx="1982788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5" name="Equation" r:id="rId10" imgW="1002865" imgH="253890" progId="Equation.DSMT4">
                  <p:embed/>
                </p:oleObj>
              </mc:Choice>
              <mc:Fallback>
                <p:oleObj name="Equation" r:id="rId10" imgW="1002865" imgH="25389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0450" y="1989138"/>
                        <a:ext cx="1982788" cy="50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5" name="Object 9"/>
          <p:cNvGraphicFramePr>
            <a:graphicFrameLocks noChangeAspect="1"/>
          </p:cNvGraphicFramePr>
          <p:nvPr/>
        </p:nvGraphicFramePr>
        <p:xfrm>
          <a:off x="739775" y="2708275"/>
          <a:ext cx="2032000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6" name="Equation" r:id="rId12" imgW="1028254" imgH="253890" progId="Equation.DSMT4">
                  <p:embed/>
                </p:oleObj>
              </mc:Choice>
              <mc:Fallback>
                <p:oleObj name="Equation" r:id="rId12" imgW="1028254" imgH="25389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775" y="2708275"/>
                        <a:ext cx="2032000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6" name="Object 10"/>
          <p:cNvGraphicFramePr>
            <a:graphicFrameLocks noChangeAspect="1"/>
          </p:cNvGraphicFramePr>
          <p:nvPr/>
        </p:nvGraphicFramePr>
        <p:xfrm>
          <a:off x="4848225" y="2708275"/>
          <a:ext cx="1955800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7" name="Equation" r:id="rId14" imgW="990170" imgH="253890" progId="Equation.DSMT4">
                  <p:embed/>
                </p:oleObj>
              </mc:Choice>
              <mc:Fallback>
                <p:oleObj name="Equation" r:id="rId14" imgW="990170" imgH="25389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8225" y="2708275"/>
                        <a:ext cx="1955800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Straight Arrow Connector 13"/>
          <p:cNvCxnSpPr/>
          <p:nvPr/>
        </p:nvCxnSpPr>
        <p:spPr>
          <a:xfrm rot="5400000">
            <a:off x="864395" y="3609181"/>
            <a:ext cx="1439862" cy="1368425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900113" y="5013325"/>
            <a:ext cx="15113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467" name="Object 11"/>
          <p:cNvGraphicFramePr>
            <a:graphicFrameLocks noChangeAspect="1"/>
          </p:cNvGraphicFramePr>
          <p:nvPr/>
        </p:nvGraphicFramePr>
        <p:xfrm>
          <a:off x="1042988" y="3789363"/>
          <a:ext cx="576262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8" name="Equation" r:id="rId16" imgW="291973" imgH="253890" progId="Equation.DSMT4">
                  <p:embed/>
                </p:oleObj>
              </mc:Choice>
              <mc:Fallback>
                <p:oleObj name="Equation" r:id="rId16" imgW="291973" imgH="25389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3789363"/>
                        <a:ext cx="576262" cy="50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8" name="Object 12"/>
          <p:cNvGraphicFramePr>
            <a:graphicFrameLocks noChangeAspect="1"/>
          </p:cNvGraphicFramePr>
          <p:nvPr/>
        </p:nvGraphicFramePr>
        <p:xfrm>
          <a:off x="1116013" y="4652963"/>
          <a:ext cx="500062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9" name="Equation" r:id="rId18" imgW="253670" imgH="177569" progId="Equation.DSMT4">
                  <p:embed/>
                </p:oleObj>
              </mc:Choice>
              <mc:Fallback>
                <p:oleObj name="Equation" r:id="rId18" imgW="253670" imgH="177569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4652963"/>
                        <a:ext cx="500062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Straight Arrow Connector 20"/>
          <p:cNvCxnSpPr/>
          <p:nvPr/>
        </p:nvCxnSpPr>
        <p:spPr>
          <a:xfrm rot="5400000">
            <a:off x="1547813" y="4292600"/>
            <a:ext cx="1439862" cy="1588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0800000">
            <a:off x="900113" y="5013325"/>
            <a:ext cx="1368425" cy="1588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469" name="Object 13"/>
          <p:cNvGraphicFramePr>
            <a:graphicFrameLocks noChangeAspect="1"/>
          </p:cNvGraphicFramePr>
          <p:nvPr/>
        </p:nvGraphicFramePr>
        <p:xfrm>
          <a:off x="2339975" y="4149725"/>
          <a:ext cx="301625" cy="328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0" name="Equation" r:id="rId20" imgW="152268" imgH="164957" progId="Equation.DSMT4">
                  <p:embed/>
                </p:oleObj>
              </mc:Choice>
              <mc:Fallback>
                <p:oleObj name="Equation" r:id="rId20" imgW="152268" imgH="164957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4149725"/>
                        <a:ext cx="301625" cy="328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70" name="Object 14"/>
          <p:cNvGraphicFramePr>
            <a:graphicFrameLocks noChangeAspect="1"/>
          </p:cNvGraphicFramePr>
          <p:nvPr/>
        </p:nvGraphicFramePr>
        <p:xfrm>
          <a:off x="1462088" y="5084763"/>
          <a:ext cx="301625" cy="328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1" name="Equation" r:id="rId22" imgW="152268" imgH="164957" progId="Equation.DSMT4">
                  <p:embed/>
                </p:oleObj>
              </mc:Choice>
              <mc:Fallback>
                <p:oleObj name="Equation" r:id="rId22" imgW="152268" imgH="164957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2088" y="5084763"/>
                        <a:ext cx="301625" cy="328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7" name="Straight Arrow Connector 26"/>
          <p:cNvCxnSpPr/>
          <p:nvPr/>
        </p:nvCxnSpPr>
        <p:spPr>
          <a:xfrm rot="16200000" flipV="1">
            <a:off x="5291932" y="3645694"/>
            <a:ext cx="1439862" cy="12954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10800000">
            <a:off x="5148263" y="5013325"/>
            <a:ext cx="15113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471" name="Object 15"/>
          <p:cNvGraphicFramePr>
            <a:graphicFrameLocks noChangeAspect="1"/>
          </p:cNvGraphicFramePr>
          <p:nvPr/>
        </p:nvGraphicFramePr>
        <p:xfrm>
          <a:off x="5867400" y="4652963"/>
          <a:ext cx="500063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2" name="Equation" r:id="rId23" imgW="253670" imgH="177569" progId="Equation.DSMT4">
                  <p:embed/>
                </p:oleObj>
              </mc:Choice>
              <mc:Fallback>
                <p:oleObj name="Equation" r:id="rId23" imgW="253670" imgH="177569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4652963"/>
                        <a:ext cx="500063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72" name="Object 16"/>
          <p:cNvGraphicFramePr>
            <a:graphicFrameLocks noChangeAspect="1"/>
          </p:cNvGraphicFramePr>
          <p:nvPr/>
        </p:nvGraphicFramePr>
        <p:xfrm>
          <a:off x="6011863" y="3860800"/>
          <a:ext cx="576262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3" name="Equation" r:id="rId24" imgW="291973" imgH="253890" progId="Equation.DSMT4">
                  <p:embed/>
                </p:oleObj>
              </mc:Choice>
              <mc:Fallback>
                <p:oleObj name="Equation" r:id="rId24" imgW="291973" imgH="25389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1863" y="3860800"/>
                        <a:ext cx="576262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3" name="Straight Arrow Connector 32"/>
          <p:cNvCxnSpPr/>
          <p:nvPr/>
        </p:nvCxnSpPr>
        <p:spPr>
          <a:xfrm rot="10800000">
            <a:off x="5364163" y="5013325"/>
            <a:ext cx="1295400" cy="1588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5400000" flipH="1" flipV="1">
            <a:off x="4643438" y="4292600"/>
            <a:ext cx="1439862" cy="1588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473" name="Object 17"/>
          <p:cNvGraphicFramePr>
            <a:graphicFrameLocks noChangeAspect="1"/>
          </p:cNvGraphicFramePr>
          <p:nvPr/>
        </p:nvGraphicFramePr>
        <p:xfrm>
          <a:off x="5003800" y="4252913"/>
          <a:ext cx="252413" cy="328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4" name="Equation" r:id="rId25" imgW="126780" imgH="164814" progId="Equation.DSMT4">
                  <p:embed/>
                </p:oleObj>
              </mc:Choice>
              <mc:Fallback>
                <p:oleObj name="Equation" r:id="rId25" imgW="126780" imgH="164814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800" y="4252913"/>
                        <a:ext cx="252413" cy="328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74" name="Object 18"/>
          <p:cNvGraphicFramePr>
            <a:graphicFrameLocks noChangeAspect="1"/>
          </p:cNvGraphicFramePr>
          <p:nvPr/>
        </p:nvGraphicFramePr>
        <p:xfrm>
          <a:off x="5832475" y="5084763"/>
          <a:ext cx="252413" cy="328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5" name="Equation" r:id="rId27" imgW="126780" imgH="164814" progId="Equation.DSMT4">
                  <p:embed/>
                </p:oleObj>
              </mc:Choice>
              <mc:Fallback>
                <p:oleObj name="Equation" r:id="rId27" imgW="126780" imgH="164814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2475" y="5084763"/>
                        <a:ext cx="252413" cy="328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75" name="Object 19"/>
          <p:cNvGraphicFramePr>
            <a:graphicFrameLocks noChangeAspect="1"/>
          </p:cNvGraphicFramePr>
          <p:nvPr/>
        </p:nvGraphicFramePr>
        <p:xfrm>
          <a:off x="4859338" y="3357563"/>
          <a:ext cx="1806575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6" name="Equation" r:id="rId28" imgW="914400" imgH="254000" progId="Equation.DSMT4">
                  <p:embed/>
                </p:oleObj>
              </mc:Choice>
              <mc:Fallback>
                <p:oleObj name="Equation" r:id="rId28" imgW="914400" imgH="2540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338" y="3357563"/>
                        <a:ext cx="1806575" cy="50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76" name="Object 20"/>
          <p:cNvGraphicFramePr>
            <a:graphicFrameLocks noChangeAspect="1"/>
          </p:cNvGraphicFramePr>
          <p:nvPr/>
        </p:nvGraphicFramePr>
        <p:xfrm>
          <a:off x="749300" y="3357563"/>
          <a:ext cx="1806575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7" name="Equation" r:id="rId30" imgW="914400" imgH="254000" progId="Equation.DSMT4">
                  <p:embed/>
                </p:oleObj>
              </mc:Choice>
              <mc:Fallback>
                <p:oleObj name="Equation" r:id="rId30" imgW="914400" imgH="25400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300" y="3357563"/>
                        <a:ext cx="1806575" cy="50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77" name="Object 21"/>
          <p:cNvGraphicFramePr>
            <a:graphicFrameLocks noChangeAspect="1"/>
          </p:cNvGraphicFramePr>
          <p:nvPr/>
        </p:nvGraphicFramePr>
        <p:xfrm>
          <a:off x="4360863" y="4076700"/>
          <a:ext cx="376237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8" name="Equation" r:id="rId31" imgW="190417" imgH="152334" progId="Equation.DSMT4">
                  <p:embed/>
                </p:oleObj>
              </mc:Choice>
              <mc:Fallback>
                <p:oleObj name="Equation" r:id="rId31" imgW="190417" imgH="152334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0863" y="4076700"/>
                        <a:ext cx="376237" cy="301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78" name="Object 22"/>
          <p:cNvGraphicFramePr>
            <a:graphicFrameLocks noChangeAspect="1"/>
          </p:cNvGraphicFramePr>
          <p:nvPr/>
        </p:nvGraphicFramePr>
        <p:xfrm>
          <a:off x="250825" y="4076700"/>
          <a:ext cx="377825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9" name="Equation" r:id="rId33" imgW="190417" imgH="152334" progId="Equation.DSMT4">
                  <p:embed/>
                </p:oleObj>
              </mc:Choice>
              <mc:Fallback>
                <p:oleObj name="Equation" r:id="rId33" imgW="190417" imgH="152334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4076700"/>
                        <a:ext cx="377825" cy="301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79" name="Object 23"/>
          <p:cNvGraphicFramePr>
            <a:graphicFrameLocks noChangeAspect="1"/>
          </p:cNvGraphicFramePr>
          <p:nvPr/>
        </p:nvGraphicFramePr>
        <p:xfrm>
          <a:off x="749300" y="3933825"/>
          <a:ext cx="1806575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0" name="Equation" r:id="rId35" imgW="914400" imgH="254000" progId="Equation.DSMT4">
                  <p:embed/>
                </p:oleObj>
              </mc:Choice>
              <mc:Fallback>
                <p:oleObj name="Equation" r:id="rId35" imgW="914400" imgH="25400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300" y="3933825"/>
                        <a:ext cx="1806575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80" name="Object 24"/>
          <p:cNvGraphicFramePr>
            <a:graphicFrameLocks noChangeAspect="1"/>
          </p:cNvGraphicFramePr>
          <p:nvPr/>
        </p:nvGraphicFramePr>
        <p:xfrm>
          <a:off x="4859338" y="3933825"/>
          <a:ext cx="1806575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1" name="Equation" r:id="rId37" imgW="914400" imgH="254000" progId="Equation.DSMT4">
                  <p:embed/>
                </p:oleObj>
              </mc:Choice>
              <mc:Fallback>
                <p:oleObj name="Equation" r:id="rId37" imgW="914400" imgH="25400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338" y="3933825"/>
                        <a:ext cx="1806575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81" name="Object 25"/>
          <p:cNvGraphicFramePr>
            <a:graphicFrameLocks noChangeAspect="1"/>
          </p:cNvGraphicFramePr>
          <p:nvPr/>
        </p:nvGraphicFramePr>
        <p:xfrm>
          <a:off x="4360863" y="4783138"/>
          <a:ext cx="376237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2" name="Equation" r:id="rId38" imgW="190417" imgH="152334" progId="Equation.DSMT4">
                  <p:embed/>
                </p:oleObj>
              </mc:Choice>
              <mc:Fallback>
                <p:oleObj name="Equation" r:id="rId38" imgW="190417" imgH="152334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0863" y="4783138"/>
                        <a:ext cx="376237" cy="301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82" name="Object 26"/>
          <p:cNvGraphicFramePr>
            <a:graphicFrameLocks noChangeAspect="1"/>
          </p:cNvGraphicFramePr>
          <p:nvPr/>
        </p:nvGraphicFramePr>
        <p:xfrm>
          <a:off x="250825" y="4783138"/>
          <a:ext cx="377825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3" name="Equation" r:id="rId39" imgW="190417" imgH="152334" progId="Equation.DSMT4">
                  <p:embed/>
                </p:oleObj>
              </mc:Choice>
              <mc:Fallback>
                <p:oleObj name="Equation" r:id="rId39" imgW="190417" imgH="152334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4783138"/>
                        <a:ext cx="377825" cy="301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83" name="Object 27"/>
          <p:cNvGraphicFramePr>
            <a:graphicFrameLocks noChangeAspect="1"/>
          </p:cNvGraphicFramePr>
          <p:nvPr/>
        </p:nvGraphicFramePr>
        <p:xfrm>
          <a:off x="746125" y="4652963"/>
          <a:ext cx="2935288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4" name="Equation" r:id="rId40" imgW="1485255" imgH="266584" progId="Equation.DSMT4">
                  <p:embed/>
                </p:oleObj>
              </mc:Choice>
              <mc:Fallback>
                <p:oleObj name="Equation" r:id="rId40" imgW="1485255" imgH="266584" progId="Equation.DSMT4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125" y="4652963"/>
                        <a:ext cx="2935288" cy="52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84" name="Object 28"/>
          <p:cNvGraphicFramePr>
            <a:graphicFrameLocks noChangeAspect="1"/>
          </p:cNvGraphicFramePr>
          <p:nvPr/>
        </p:nvGraphicFramePr>
        <p:xfrm>
          <a:off x="4892675" y="4652963"/>
          <a:ext cx="2860675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5" name="Equation" r:id="rId42" imgW="1447172" imgH="266584" progId="Equation.DSMT4">
                  <p:embed/>
                </p:oleObj>
              </mc:Choice>
              <mc:Fallback>
                <p:oleObj name="Equation" r:id="rId42" imgW="1447172" imgH="266584" progId="Equation.DSMT4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2675" y="4652963"/>
                        <a:ext cx="2860675" cy="52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85" name="Object 29"/>
          <p:cNvGraphicFramePr>
            <a:graphicFrameLocks noChangeAspect="1"/>
          </p:cNvGraphicFramePr>
          <p:nvPr/>
        </p:nvGraphicFramePr>
        <p:xfrm>
          <a:off x="3203575" y="2276475"/>
          <a:ext cx="1204913" cy="63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6" name="Equation" r:id="rId44" imgW="609336" imgH="317362" progId="Equation.DSMT4">
                  <p:embed/>
                </p:oleObj>
              </mc:Choice>
              <mc:Fallback>
                <p:oleObj name="Equation" r:id="rId44" imgW="609336" imgH="317362" progId="Equation.DSMT4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575" y="2276475"/>
                        <a:ext cx="1204913" cy="630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86" name="Object 30"/>
          <p:cNvGraphicFramePr>
            <a:graphicFrameLocks noChangeAspect="1"/>
          </p:cNvGraphicFramePr>
          <p:nvPr/>
        </p:nvGraphicFramePr>
        <p:xfrm>
          <a:off x="250825" y="5516563"/>
          <a:ext cx="377825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7" name="Equation" r:id="rId46" imgW="190417" imgH="152334" progId="Equation.DSMT4">
                  <p:embed/>
                </p:oleObj>
              </mc:Choice>
              <mc:Fallback>
                <p:oleObj name="Equation" r:id="rId46" imgW="190417" imgH="152334" progId="Equation.DSMT4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5516563"/>
                        <a:ext cx="377825" cy="301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87" name="Object 31"/>
          <p:cNvGraphicFramePr>
            <a:graphicFrameLocks noChangeAspect="1"/>
          </p:cNvGraphicFramePr>
          <p:nvPr/>
        </p:nvGraphicFramePr>
        <p:xfrm>
          <a:off x="792163" y="5516563"/>
          <a:ext cx="755650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8" name="Equation" r:id="rId47" imgW="380835" imgH="165028" progId="Equation.DSMT4">
                  <p:embed/>
                </p:oleObj>
              </mc:Choice>
              <mc:Fallback>
                <p:oleObj name="Equation" r:id="rId47" imgW="380835" imgH="165028" progId="Equation.DSMT4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163" y="5516563"/>
                        <a:ext cx="755650" cy="327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88" name="Object 32"/>
          <p:cNvGraphicFramePr>
            <a:graphicFrameLocks noChangeAspect="1"/>
          </p:cNvGraphicFramePr>
          <p:nvPr/>
        </p:nvGraphicFramePr>
        <p:xfrm>
          <a:off x="1835150" y="5445125"/>
          <a:ext cx="528638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9" name="Equation" r:id="rId49" imgW="266353" imgH="177569" progId="Equation.DSMT4">
                  <p:embed/>
                </p:oleObj>
              </mc:Choice>
              <mc:Fallback>
                <p:oleObj name="Equation" r:id="rId49" imgW="266353" imgH="177569" progId="Equation.DSMT4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5445125"/>
                        <a:ext cx="528638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89" name="Object 33"/>
          <p:cNvGraphicFramePr>
            <a:graphicFrameLocks noChangeAspect="1"/>
          </p:cNvGraphicFramePr>
          <p:nvPr/>
        </p:nvGraphicFramePr>
        <p:xfrm>
          <a:off x="2625725" y="5445125"/>
          <a:ext cx="2390775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0" name="Equation" r:id="rId51" imgW="1206500" imgH="203200" progId="Equation.DSMT4">
                  <p:embed/>
                </p:oleObj>
              </mc:Choice>
              <mc:Fallback>
                <p:oleObj name="Equation" r:id="rId51" imgW="1206500" imgH="203200" progId="Equation.DSMT4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5725" y="5445125"/>
                        <a:ext cx="2390775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90" name="Object 34"/>
          <p:cNvGraphicFramePr>
            <a:graphicFrameLocks noChangeAspect="1"/>
          </p:cNvGraphicFramePr>
          <p:nvPr/>
        </p:nvGraphicFramePr>
        <p:xfrm>
          <a:off x="5003800" y="5935663"/>
          <a:ext cx="377825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1" name="Equation" r:id="rId53" imgW="190417" imgH="152334" progId="Equation.DSMT4">
                  <p:embed/>
                </p:oleObj>
              </mc:Choice>
              <mc:Fallback>
                <p:oleObj name="Equation" r:id="rId53" imgW="190417" imgH="152334" progId="Equation.DSMT4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800" y="5935663"/>
                        <a:ext cx="377825" cy="301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91" name="Object 35"/>
          <p:cNvGraphicFramePr>
            <a:graphicFrameLocks noChangeAspect="1"/>
          </p:cNvGraphicFramePr>
          <p:nvPr/>
        </p:nvGraphicFramePr>
        <p:xfrm>
          <a:off x="5421313" y="5834063"/>
          <a:ext cx="1611312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2" name="Equation" r:id="rId54" imgW="812447" imgH="203112" progId="Equation.DSMT4">
                  <p:embed/>
                </p:oleObj>
              </mc:Choice>
              <mc:Fallback>
                <p:oleObj name="Equation" r:id="rId54" imgW="812447" imgH="203112" progId="Equation.DSMT4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1313" y="5834063"/>
                        <a:ext cx="1611312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92" name="Object 36"/>
          <p:cNvGraphicFramePr>
            <a:graphicFrameLocks noChangeAspect="1"/>
          </p:cNvGraphicFramePr>
          <p:nvPr/>
        </p:nvGraphicFramePr>
        <p:xfrm>
          <a:off x="2673350" y="1628775"/>
          <a:ext cx="2214563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3" name="Equation" r:id="rId56" imgW="1117115" imgH="253890" progId="Equation.DSMT4">
                  <p:embed/>
                </p:oleObj>
              </mc:Choice>
              <mc:Fallback>
                <p:oleObj name="Equation" r:id="rId56" imgW="1117115" imgH="253890" progId="Equation.DSMT4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3350" y="1628775"/>
                        <a:ext cx="2214563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93" name="Object 37"/>
          <p:cNvGraphicFramePr>
            <a:graphicFrameLocks noChangeAspect="1"/>
          </p:cNvGraphicFramePr>
          <p:nvPr/>
        </p:nvGraphicFramePr>
        <p:xfrm>
          <a:off x="2411413" y="2373313"/>
          <a:ext cx="2844800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4" name="Equation" r:id="rId58" imgW="1435100" imgH="228600" progId="Equation.DSMT4">
                  <p:embed/>
                </p:oleObj>
              </mc:Choice>
              <mc:Fallback>
                <p:oleObj name="Equation" r:id="rId58" imgW="1435100" imgH="228600" progId="Equation.DSMT4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2373313"/>
                        <a:ext cx="2844800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94" name="Object 38"/>
          <p:cNvGraphicFramePr>
            <a:graphicFrameLocks noChangeAspect="1"/>
          </p:cNvGraphicFramePr>
          <p:nvPr/>
        </p:nvGraphicFramePr>
        <p:xfrm>
          <a:off x="2700338" y="3097213"/>
          <a:ext cx="2190750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5" name="Equation" r:id="rId60" imgW="1104421" imgH="177723" progId="Equation.DSMT4">
                  <p:embed/>
                </p:oleObj>
              </mc:Choice>
              <mc:Fallback>
                <p:oleObj name="Equation" r:id="rId60" imgW="1104421" imgH="177723" progId="Equation.DSMT4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0338" y="3097213"/>
                        <a:ext cx="2190750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19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19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" dur="50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1" dur="50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8" dur="500"/>
                                        <p:tgtEl>
                                          <p:spTgt spid="194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1" dur="500"/>
                                        <p:tgtEl>
                                          <p:spTgt spid="194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500"/>
                                        <p:tgtEl>
                                          <p:spTgt spid="19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19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5" dur="500"/>
                                        <p:tgtEl>
                                          <p:spTgt spid="19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8" dur="500"/>
                                        <p:tgtEl>
                                          <p:spTgt spid="19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500"/>
                                        <p:tgtEl>
                                          <p:spTgt spid="19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4" dur="500"/>
                                        <p:tgtEl>
                                          <p:spTgt spid="19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9" dur="500"/>
                                        <p:tgtEl>
                                          <p:spTgt spid="19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2" dur="500"/>
                                        <p:tgtEl>
                                          <p:spTgt spid="19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7" dur="500"/>
                                        <p:tgtEl>
                                          <p:spTgt spid="19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0" dur="500"/>
                                        <p:tgtEl>
                                          <p:spTgt spid="19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 nodeType="clickPar">
                      <p:stCondLst>
                        <p:cond delay="indefinite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2000"/>
                                        <p:tgtEl>
                                          <p:spTgt spid="194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2000" fill="hold"/>
                                        <p:tgtEl>
                                          <p:spTgt spid="194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2000" fill="hold"/>
                                        <p:tgtEl>
                                          <p:spTgt spid="19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2000" fill="hold"/>
                                        <p:tgtEl>
                                          <p:spTgt spid="19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 nodeType="clickPar">
                      <p:stCondLst>
                        <p:cond delay="indefinite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3" dur="500"/>
                                        <p:tgtEl>
                                          <p:spTgt spid="19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6" dur="500"/>
                                        <p:tgtEl>
                                          <p:spTgt spid="19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 nodeType="clickPar">
                      <p:stCondLst>
                        <p:cond delay="indefinite"/>
                      </p:stCondLst>
                      <p:childTnLst>
                        <p:par>
                          <p:cTn id="1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1" dur="500"/>
                                        <p:tgtEl>
                                          <p:spTgt spid="19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4" dur="500"/>
                                        <p:tgtEl>
                                          <p:spTgt spid="19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 nodeType="clickPar">
                      <p:stCondLst>
                        <p:cond delay="indefinite"/>
                      </p:stCondLst>
                      <p:childTnLst>
                        <p:par>
                          <p:cTn id="1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8" dur="2000" fill="hold"/>
                                        <p:tgtEl>
                                          <p:spTgt spid="194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 nodeType="clickPar">
                      <p:stCondLst>
                        <p:cond delay="indefinite"/>
                      </p:stCondLst>
                      <p:childTnLst>
                        <p:par>
                          <p:cTn id="2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3" dur="500"/>
                                        <p:tgtEl>
                                          <p:spTgt spid="19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6" dur="500"/>
                                        <p:tgtEl>
                                          <p:spTgt spid="19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 nodeType="clickPar">
                      <p:stCondLst>
                        <p:cond delay="indefinite"/>
                      </p:stCondLst>
                      <p:childTnLst>
                        <p:par>
                          <p:cTn id="2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3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6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9" dur="500"/>
                                        <p:tgtEl>
                                          <p:spTgt spid="194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2" dur="500"/>
                                        <p:tgtEl>
                                          <p:spTgt spid="194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5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8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1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4" dur="500"/>
                                        <p:tgtEl>
                                          <p:spTgt spid="194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 nodeType="clickPar">
                      <p:stCondLst>
                        <p:cond delay="indefinite"/>
                      </p:stCondLst>
                      <p:childTnLst>
                        <p:par>
                          <p:cTn id="2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9" dur="2000" fill="hold"/>
                                        <p:tgtEl>
                                          <p:spTgt spid="194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 nodeType="clickPar">
                      <p:stCondLst>
                        <p:cond delay="indefinite"/>
                      </p:stCondLst>
                      <p:childTnLst>
                        <p:par>
                          <p:cTn id="2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4" dur="500"/>
                                        <p:tgtEl>
                                          <p:spTgt spid="19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 nodeType="clickPar">
                      <p:stCondLst>
                        <p:cond delay="indefinite"/>
                      </p:stCondLst>
                      <p:childTnLst>
                        <p:par>
                          <p:cTn id="2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9" dur="500"/>
                                        <p:tgtEl>
                                          <p:spTgt spid="19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 nodeType="clickPar">
                      <p:stCondLst>
                        <p:cond delay="indefinite"/>
                      </p:stCondLst>
                      <p:childTnLst>
                        <p:par>
                          <p:cTn id="2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4" dur="500"/>
                                        <p:tgtEl>
                                          <p:spTgt spid="19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 txBox="1">
            <a:spLocks/>
          </p:cNvSpPr>
          <p:nvPr/>
        </p:nvSpPr>
        <p:spPr bwMode="auto">
          <a:xfrm>
            <a:off x="0" y="-100013"/>
            <a:ext cx="91440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r>
              <a:rPr lang="en-IE" altLang="en-US" sz="2800" b="1" u="sng" dirty="0">
                <a:latin typeface="Calibri" pitchFamily="34" charset="0"/>
              </a:rPr>
              <a:t>Collision Questions</a:t>
            </a:r>
            <a:r>
              <a:rPr lang="en-IE" altLang="en-US" sz="2800" u="sng" dirty="0">
                <a:latin typeface="Calibri" pitchFamily="34" charset="0"/>
              </a:rPr>
              <a:t>-Investigating if two bodies starting in different places will </a:t>
            </a:r>
            <a:r>
              <a:rPr lang="en-IE" altLang="en-US" sz="2800" u="sng" dirty="0" smtClean="0">
                <a:latin typeface="Calibri" pitchFamily="34" charset="0"/>
              </a:rPr>
              <a:t>collide? and when?</a:t>
            </a:r>
            <a:endParaRPr lang="en-IE" altLang="en-US" sz="2800" u="sng" dirty="0">
              <a:latin typeface="Calibri" pitchFamily="34" charset="0"/>
            </a:endParaRPr>
          </a:p>
        </p:txBody>
      </p:sp>
      <p:sp>
        <p:nvSpPr>
          <p:cNvPr id="56324" name="TextBox 4"/>
          <p:cNvSpPr txBox="1">
            <a:spLocks noChangeArrowheads="1"/>
          </p:cNvSpPr>
          <p:nvPr/>
        </p:nvSpPr>
        <p:spPr bwMode="auto">
          <a:xfrm>
            <a:off x="6272213" y="508000"/>
            <a:ext cx="25923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r>
              <a:rPr lang="en-IE" altLang="en-US"/>
              <a:t>Eg. Q10 p51 then Q 11,12 </a:t>
            </a:r>
          </a:p>
        </p:txBody>
      </p:sp>
      <p:sp>
        <p:nvSpPr>
          <p:cNvPr id="6" name="Oval 5"/>
          <p:cNvSpPr/>
          <p:nvPr/>
        </p:nvSpPr>
        <p:spPr>
          <a:xfrm>
            <a:off x="6272213" y="2060575"/>
            <a:ext cx="100012" cy="1000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E"/>
          </a:p>
        </p:txBody>
      </p:sp>
      <p:sp>
        <p:nvSpPr>
          <p:cNvPr id="7" name="Oval 6"/>
          <p:cNvSpPr/>
          <p:nvPr/>
        </p:nvSpPr>
        <p:spPr>
          <a:xfrm>
            <a:off x="8388350" y="2060575"/>
            <a:ext cx="100013" cy="1000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E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6372225" y="1844675"/>
            <a:ext cx="625475" cy="2524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8075613" y="1844675"/>
            <a:ext cx="312737" cy="2524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6" idx="6"/>
            <a:endCxn id="7" idx="2"/>
          </p:cNvCxnSpPr>
          <p:nvPr/>
        </p:nvCxnSpPr>
        <p:spPr>
          <a:xfrm>
            <a:off x="6372225" y="2111375"/>
            <a:ext cx="2016125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330" name="TextBox 16"/>
          <p:cNvSpPr txBox="1">
            <a:spLocks noChangeArrowheads="1"/>
          </p:cNvSpPr>
          <p:nvPr/>
        </p:nvSpPr>
        <p:spPr bwMode="auto">
          <a:xfrm>
            <a:off x="7094538" y="2060575"/>
            <a:ext cx="571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algn="ctr"/>
            <a:r>
              <a:rPr lang="en-IE" altLang="en-US"/>
              <a:t>d</a:t>
            </a:r>
          </a:p>
        </p:txBody>
      </p:sp>
      <p:sp>
        <p:nvSpPr>
          <p:cNvPr id="18" name="Rectangle 17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208049" y="1691516"/>
            <a:ext cx="477118" cy="369332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IE">
                <a:noFill/>
              </a:rPr>
              <a:t> </a:t>
            </a:r>
          </a:p>
        </p:txBody>
      </p:sp>
      <p:sp>
        <p:nvSpPr>
          <p:cNvPr id="19" name="Rectangle 18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8149914" y="1660158"/>
            <a:ext cx="493020" cy="369332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IE">
                <a:noFill/>
              </a:rPr>
              <a:t> 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158750" y="950546"/>
                <a:ext cx="5637386" cy="4525963"/>
              </a:xfrm>
            </p:spPr>
            <p:txBody>
              <a:bodyPr/>
              <a:lstStyle/>
              <a:p>
                <a:r>
                  <a:rPr lang="en-IE" dirty="0" smtClean="0"/>
                  <a:t>Draw a diagram</a:t>
                </a:r>
              </a:p>
              <a:p>
                <a:r>
                  <a:rPr lang="en-IE" dirty="0" smtClean="0"/>
                  <a:t>Find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IE" i="1" smtClean="0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IE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IE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IE" b="0" i="1" smtClean="0">
                                <a:latin typeface="Cambria Math"/>
                              </a:rPr>
                              <m:t>𝐴𝐵</m:t>
                            </m:r>
                          </m:sub>
                        </m:sSub>
                      </m:e>
                    </m:acc>
                  </m:oMath>
                </a14:m>
                <a:endParaRPr lang="en-IE" dirty="0" smtClean="0"/>
              </a:p>
              <a:p>
                <a:r>
                  <a:rPr lang="en-IE" dirty="0" smtClean="0"/>
                  <a:t>Find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IE" i="1" smtClean="0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IE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IE" b="0" i="1" smtClean="0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IE" b="0" i="1" smtClean="0">
                                <a:latin typeface="Cambria Math"/>
                              </a:rPr>
                              <m:t>𝐴𝐵</m:t>
                            </m:r>
                          </m:sub>
                        </m:sSub>
                      </m:e>
                    </m:acc>
                  </m:oMath>
                </a14:m>
                <a:r>
                  <a:rPr lang="en-IE" dirty="0" smtClean="0"/>
                  <a:t> </a:t>
                </a:r>
              </a:p>
              <a:p>
                <a:r>
                  <a:rPr lang="en-IE" dirty="0" smtClean="0"/>
                  <a:t>Therefore Show that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IE" i="1" smtClean="0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IE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IE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IE" b="0" i="1" smtClean="0">
                                <a:latin typeface="Cambria Math"/>
                              </a:rPr>
                              <m:t>𝐴𝐵</m:t>
                            </m:r>
                          </m:sub>
                        </m:sSub>
                      </m:e>
                    </m:acc>
                    <m:r>
                      <a:rPr lang="en-IE" b="0" i="1" smtClean="0">
                        <a:latin typeface="Cambria Math"/>
                      </a:rPr>
                      <m:t>=−</m:t>
                    </m:r>
                    <m:r>
                      <a:rPr lang="en-IE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IE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IE" i="1" smtClean="0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IE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IE" b="0" i="1" smtClean="0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IE" b="0" i="1" smtClean="0">
                                <a:latin typeface="Cambria Math"/>
                              </a:rPr>
                              <m:t>𝐴𝐵</m:t>
                            </m:r>
                          </m:sub>
                        </m:sSub>
                      </m:e>
                    </m:acc>
                  </m:oMath>
                </a14:m>
                <a:r>
                  <a:rPr lang="en-IE" dirty="0" smtClean="0"/>
                  <a:t>  where k is positive. In which case the particles will collide.</a:t>
                </a:r>
              </a:p>
              <a:p>
                <a:r>
                  <a:rPr lang="en-IE" dirty="0" smtClean="0"/>
                  <a:t>To find out when they will collide use </a:t>
                </a:r>
                <a14:m>
                  <m:oMath xmlns:m="http://schemas.openxmlformats.org/officeDocument/2006/math">
                    <m:r>
                      <a:rPr lang="en-IE" b="0" i="1" smtClean="0">
                        <a:latin typeface="Cambria Math"/>
                      </a:rPr>
                      <m:t>𝑡</m:t>
                    </m:r>
                    <m:r>
                      <a:rPr lang="en-IE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IE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IE" b="0" i="1" smtClean="0">
                            <a:latin typeface="Cambria Math"/>
                          </a:rPr>
                          <m:t>𝑟𝑒𝑙𝑎𝑡𝑖𝑣𝑒</m:t>
                        </m:r>
                        <m:r>
                          <a:rPr lang="en-IE" b="0" i="1" smtClean="0">
                            <a:latin typeface="Cambria Math"/>
                          </a:rPr>
                          <m:t> </m:t>
                        </m:r>
                        <m:r>
                          <a:rPr lang="en-IE" b="0" i="1" smtClean="0">
                            <a:latin typeface="Cambria Math"/>
                          </a:rPr>
                          <m:t>𝑑𝑖𝑠𝑡𝑎𝑛𝑐𝑒</m:t>
                        </m:r>
                      </m:num>
                      <m:den>
                        <m:r>
                          <a:rPr lang="en-IE" b="0" i="1" smtClean="0">
                            <a:latin typeface="Cambria Math"/>
                          </a:rPr>
                          <m:t>𝑟𝑒𝑙𝑎𝑡𝑖𝑣𝑒</m:t>
                        </m:r>
                        <m:r>
                          <a:rPr lang="en-IE" b="0" i="1" smtClean="0">
                            <a:latin typeface="Cambria Math"/>
                          </a:rPr>
                          <m:t> </m:t>
                        </m:r>
                        <m:r>
                          <a:rPr lang="en-IE" b="0" i="1" smtClean="0">
                            <a:latin typeface="Cambria Math"/>
                          </a:rPr>
                          <m:t>𝑠𝑝𝑒𝑒𝑑</m:t>
                        </m:r>
                      </m:den>
                    </m:f>
                    <m:r>
                      <a:rPr lang="en-IE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IE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IE" b="0" i="1" smtClean="0">
                            <a:latin typeface="Cambria Math"/>
                          </a:rPr>
                          <m:t>𝑑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IE" b="0" i="1" smtClean="0"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IE" i="1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IE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E" b="0" i="1" smtClean="0">
                                        <a:latin typeface="Cambria Math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IE" b="0" i="1" smtClean="0">
                                        <a:latin typeface="Cambria Math"/>
                                      </a:rPr>
                                      <m:t>𝐴𝐵</m:t>
                                    </m:r>
                                  </m:sub>
                                </m:sSub>
                              </m:e>
                            </m:acc>
                          </m:e>
                        </m:d>
                      </m:den>
                    </m:f>
                  </m:oMath>
                </a14:m>
                <a:endParaRPr lang="en-IE" dirty="0" smtClean="0"/>
              </a:p>
              <a:p>
                <a:endParaRPr lang="en-IE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8750" y="950546"/>
                <a:ext cx="5637386" cy="4525963"/>
              </a:xfrm>
              <a:blipFill rotWithShape="1">
                <a:blip r:embed="rId4"/>
                <a:stretch>
                  <a:fillRect l="-2378" t="-1752" b="-23720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6208049" y="3356992"/>
            <a:ext cx="2656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Questions 10-12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95045296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88033"/>
            <a:ext cx="9144000" cy="980728"/>
          </a:xfrm>
        </p:spPr>
        <p:txBody>
          <a:bodyPr/>
          <a:lstStyle/>
          <a:p>
            <a:r>
              <a:rPr lang="en-IE" sz="2800" u="sng" dirty="0" smtClean="0"/>
              <a:t>Clarification on proving that particles will collide- Q12 </a:t>
            </a:r>
            <a:r>
              <a:rPr lang="en-IE" sz="2800" u="sng" dirty="0"/>
              <a:t>p50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9096" y="332656"/>
                <a:ext cx="8431336" cy="619124"/>
              </a:xfrm>
            </p:spPr>
            <p:txBody>
              <a:bodyPr/>
              <a:lstStyle/>
              <a:p>
                <a:r>
                  <a:rPr lang="en-IE" dirty="0" smtClean="0"/>
                  <a:t>See Geogebra file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IE" sz="2800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IE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IE" sz="2800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IE" sz="2800" b="0" i="1" smtClean="0">
                                <a:latin typeface="Cambria Math"/>
                              </a:rPr>
                              <m:t>𝐵𝐴</m:t>
                            </m:r>
                          </m:sub>
                        </m:sSub>
                      </m:e>
                    </m:acc>
                  </m:oMath>
                </a14:m>
                <a:r>
                  <a:rPr lang="en-IE" sz="2800" dirty="0" smtClean="0"/>
                  <a:t>=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IE" sz="2800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IE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IE" sz="2800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IE" sz="2800" b="0" i="1" smtClean="0">
                                <a:latin typeface="Cambria Math"/>
                              </a:rPr>
                              <m:t>𝐵</m:t>
                            </m:r>
                          </m:sub>
                        </m:sSub>
                      </m:e>
                    </m:acc>
                  </m:oMath>
                </a14:m>
                <a:r>
                  <a:rPr lang="en-IE" sz="2800" dirty="0" smtClean="0"/>
                  <a:t>-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IE" sz="2800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IE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IE" sz="2800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IE" sz="2800" b="0" i="1" smtClean="0">
                                <a:latin typeface="Cambria Math"/>
                              </a:rPr>
                              <m:t>𝐴</m:t>
                            </m:r>
                          </m:sub>
                        </m:sSub>
                      </m:e>
                    </m:acc>
                  </m:oMath>
                </a14:m>
                <a:endParaRPr lang="en-IE" sz="2800" dirty="0" smtClean="0"/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IE" sz="2800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IE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IE" sz="2800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IE" sz="2800" i="1">
                                <a:latin typeface="Cambria Math"/>
                              </a:rPr>
                              <m:t>𝐵𝐴</m:t>
                            </m:r>
                          </m:sub>
                        </m:sSub>
                      </m:e>
                    </m:acc>
                  </m:oMath>
                </a14:m>
                <a:r>
                  <a:rPr lang="en-IE" sz="2800" dirty="0"/>
                  <a:t>=</a:t>
                </a:r>
                <a14:m>
                  <m:oMath xmlns:m="http://schemas.openxmlformats.org/officeDocument/2006/math">
                    <m:r>
                      <a:rPr lang="en-IE" sz="2800" b="0" i="0" smtClean="0">
                        <a:latin typeface="Cambria Math"/>
                      </a:rPr>
                      <m:t>4</m:t>
                    </m:r>
                    <m:r>
                      <a:rPr lang="en-IE" sz="2800" b="1" i="1" smtClean="0">
                        <a:latin typeface="Cambria Math"/>
                      </a:rPr>
                      <m:t>𝒋</m:t>
                    </m:r>
                    <m:r>
                      <a:rPr lang="en-IE" sz="2800" b="0" i="0" smtClean="0">
                        <a:latin typeface="Cambria Math"/>
                      </a:rPr>
                      <m:t>−(</m:t>
                    </m:r>
                    <m:r>
                      <a:rPr lang="en-IE" sz="2800" b="0" i="1" smtClean="0">
                        <a:latin typeface="Cambria Math"/>
                      </a:rPr>
                      <m:t>12</m:t>
                    </m:r>
                    <m:r>
                      <a:rPr lang="en-IE" sz="2800" b="1" i="1" smtClean="0">
                        <a:latin typeface="Cambria Math"/>
                      </a:rPr>
                      <m:t>𝒊</m:t>
                    </m:r>
                    <m:r>
                      <a:rPr lang="en-IE" sz="2800" b="0" i="0" smtClean="0">
                        <a:latin typeface="Cambria Math"/>
                      </a:rPr>
                      <m:t>+4</m:t>
                    </m:r>
                    <m:r>
                      <a:rPr lang="en-IE" sz="2800" b="1" i="0" smtClean="0">
                        <a:latin typeface="Cambria Math"/>
                      </a:rPr>
                      <m:t>𝐣</m:t>
                    </m:r>
                    <m:r>
                      <a:rPr lang="en-IE" sz="2800" b="1" i="0" smtClean="0">
                        <a:latin typeface="Cambria Math"/>
                      </a:rPr>
                      <m:t>)</m:t>
                    </m:r>
                  </m:oMath>
                </a14:m>
                <a:endParaRPr lang="en-IE" sz="2800" b="1" dirty="0" smtClean="0"/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IE" sz="2800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IE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IE" sz="2800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IE" sz="2800" i="1">
                                <a:latin typeface="Cambria Math"/>
                              </a:rPr>
                              <m:t>𝐵𝐴</m:t>
                            </m:r>
                          </m:sub>
                        </m:sSub>
                      </m:e>
                    </m:acc>
                  </m:oMath>
                </a14:m>
                <a:r>
                  <a:rPr lang="en-IE" sz="2800" dirty="0"/>
                  <a:t>=</a:t>
                </a:r>
                <a14:m>
                  <m:oMath xmlns:m="http://schemas.openxmlformats.org/officeDocument/2006/math">
                    <m:r>
                      <a:rPr lang="en-IE" sz="2800" i="1" smtClean="0">
                        <a:latin typeface="Cambria Math"/>
                      </a:rPr>
                      <m:t>−</m:t>
                    </m:r>
                    <m:r>
                      <a:rPr lang="en-IE" sz="2800" i="1">
                        <a:latin typeface="Cambria Math"/>
                      </a:rPr>
                      <m:t>12</m:t>
                    </m:r>
                    <m:r>
                      <a:rPr lang="en-IE" sz="2800" b="1" i="1">
                        <a:latin typeface="Cambria Math"/>
                      </a:rPr>
                      <m:t>𝒊</m:t>
                    </m:r>
                  </m:oMath>
                </a14:m>
                <a:endParaRPr lang="en-IE" sz="2800" dirty="0" smtClean="0"/>
              </a:p>
              <a:p>
                <a:r>
                  <a:rPr lang="en-IE" sz="2800" dirty="0" smtClean="0"/>
                  <a:t>Show they are on a collision course</a:t>
                </a:r>
              </a:p>
              <a:p>
                <a:r>
                  <a:rPr lang="en-IE" sz="2800" dirty="0" smtClean="0"/>
                  <a:t>First find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IE" sz="2800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IE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IE" sz="2800" b="0" i="1" smtClean="0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IE" sz="2800" i="1">
                                <a:latin typeface="Cambria Math"/>
                              </a:rPr>
                              <m:t>𝐵𝐴</m:t>
                            </m:r>
                          </m:sub>
                        </m:sSub>
                      </m:e>
                    </m:acc>
                  </m:oMath>
                </a14:m>
                <a:endParaRPr lang="en-IE" sz="2800" dirty="0" smtClean="0"/>
              </a:p>
              <a:p>
                <a:r>
                  <a:rPr lang="en-IE" sz="2800" dirty="0" smtClean="0"/>
                  <a:t>From the diagram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IE" sz="2800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IE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IE" sz="2800" i="1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IE" sz="2800" i="1">
                                <a:latin typeface="Cambria Math"/>
                              </a:rPr>
                              <m:t>𝐵𝐴</m:t>
                            </m:r>
                          </m:sub>
                        </m:sSub>
                      </m:e>
                    </m:acc>
                    <m:r>
                      <a:rPr lang="en-IE" sz="2800" b="0" i="1" smtClean="0">
                        <a:latin typeface="Cambria Math"/>
                      </a:rPr>
                      <m:t>=60</m:t>
                    </m:r>
                    <m:r>
                      <a:rPr lang="en-IE" sz="2800" b="1" i="1" smtClean="0">
                        <a:latin typeface="Cambria Math"/>
                      </a:rPr>
                      <m:t>𝒊</m:t>
                    </m:r>
                  </m:oMath>
                </a14:m>
                <a:endParaRPr lang="en-IE" sz="2800" b="1" dirty="0" smtClean="0"/>
              </a:p>
              <a:p>
                <a:r>
                  <a:rPr lang="en-IE" sz="2800" dirty="0" smtClean="0"/>
                  <a:t>Show they collide just need to show:</a:t>
                </a:r>
              </a:p>
              <a:p>
                <a:pPr lvl="1"/>
                <a:r>
                  <a:rPr lang="en-IE" sz="2400" dirty="0" smtClean="0"/>
                  <a:t> that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IE" sz="2400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IE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IE" sz="2400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IE" sz="2400" i="1">
                                <a:latin typeface="Cambria Math"/>
                              </a:rPr>
                              <m:t>𝐵𝐴</m:t>
                            </m:r>
                          </m:sub>
                        </m:sSub>
                      </m:e>
                    </m:acc>
                  </m:oMath>
                </a14:m>
                <a:r>
                  <a:rPr lang="en-IE" sz="2400" dirty="0" smtClean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IE" sz="2400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IE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IE" sz="2400" i="1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IE" sz="2400" i="1">
                                <a:latin typeface="Cambria Math"/>
                              </a:rPr>
                              <m:t>𝐵𝐴</m:t>
                            </m:r>
                          </m:sub>
                        </m:sSub>
                      </m:e>
                    </m:acc>
                  </m:oMath>
                </a14:m>
                <a:r>
                  <a:rPr lang="en-IE" sz="2400" dirty="0" smtClean="0"/>
                  <a:t> are at the same direction </a:t>
                </a:r>
              </a:p>
              <a:p>
                <a:pPr lvl="1"/>
                <a:r>
                  <a:rPr lang="en-IE" sz="2400" dirty="0"/>
                  <a:t> </a:t>
                </a:r>
                <a:r>
                  <a:rPr lang="en-IE" sz="2400" dirty="0" smtClean="0"/>
                  <a:t>that the particles are moving towards each other</a:t>
                </a:r>
              </a:p>
              <a:p>
                <a:pPr marL="457200" lvl="1" indent="0">
                  <a:buNone/>
                </a:pPr>
                <a:r>
                  <a:rPr lang="en-IE" sz="2400" dirty="0" smtClean="0"/>
                  <a:t>(see 2</a:t>
                </a:r>
                <a:r>
                  <a:rPr lang="en-IE" sz="2400" baseline="30000" dirty="0" smtClean="0"/>
                  <a:t>nd</a:t>
                </a:r>
                <a:r>
                  <a:rPr lang="en-IE" sz="2400" dirty="0" smtClean="0"/>
                  <a:t> </a:t>
                </a:r>
                <a:r>
                  <a:rPr lang="en-IE" sz="2400" dirty="0" err="1" smtClean="0"/>
                  <a:t>geogebra</a:t>
                </a:r>
                <a:r>
                  <a:rPr lang="en-IE" sz="2400" dirty="0" smtClean="0"/>
                  <a:t> file)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IE" b="0" i="1" smtClean="0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⃗"/>
                            <m:ctrlPr>
                              <a:rPr lang="en-IE" i="1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IE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IE" i="1">
                                    <a:latin typeface="Cambria Math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IE" i="1">
                                    <a:latin typeface="Cambria Math"/>
                                  </a:rPr>
                                  <m:t>𝐵𝐴</m:t>
                                </m:r>
                              </m:sub>
                            </m:sSub>
                          </m:e>
                        </m:acc>
                      </m:num>
                      <m:den>
                        <m:acc>
                          <m:accPr>
                            <m:chr m:val="⃗"/>
                            <m:ctrlPr>
                              <a:rPr lang="en-IE" i="1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IE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IE" i="1">
                                    <a:latin typeface="Cambria Math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IE" i="1">
                                    <a:latin typeface="Cambria Math"/>
                                  </a:rPr>
                                  <m:t>𝐵𝐴</m:t>
                                </m:r>
                              </m:sub>
                            </m:sSub>
                          </m:e>
                        </m:acc>
                      </m:den>
                    </m:f>
                    <m:r>
                      <a:rPr lang="en-IE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IE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IE" i="1">
                            <a:latin typeface="Cambria Math"/>
                          </a:rPr>
                          <m:t>60</m:t>
                        </m:r>
                        <m:r>
                          <a:rPr lang="en-IE" b="1" i="1">
                            <a:latin typeface="Cambria Math"/>
                          </a:rPr>
                          <m:t>𝒊</m:t>
                        </m:r>
                      </m:num>
                      <m:den>
                        <m:r>
                          <a:rPr lang="en-IE" i="1">
                            <a:latin typeface="Cambria Math"/>
                          </a:rPr>
                          <m:t>−12</m:t>
                        </m:r>
                        <m:r>
                          <a:rPr lang="en-IE" b="1" i="1">
                            <a:latin typeface="Cambria Math"/>
                          </a:rPr>
                          <m:t>𝒊</m:t>
                        </m:r>
                      </m:den>
                    </m:f>
                    <m:r>
                      <a:rPr lang="en-IE" b="1" i="1" smtClean="0">
                        <a:latin typeface="Cambria Math"/>
                      </a:rPr>
                      <m:t>=−</m:t>
                    </m:r>
                    <m:r>
                      <a:rPr lang="en-IE" b="1" i="1" smtClean="0">
                        <a:latin typeface="Cambria Math"/>
                      </a:rPr>
                      <m:t>𝟓</m:t>
                    </m:r>
                  </m:oMath>
                </a14:m>
                <a:endParaRPr lang="en-IE" b="1" dirty="0" smtClean="0"/>
              </a:p>
              <a:p>
                <a:pPr marL="0" indent="0">
                  <a:buNone/>
                </a:pPr>
                <a:r>
                  <a:rPr lang="en-IE" dirty="0" smtClean="0"/>
                  <a:t> </a:t>
                </a:r>
                <a:endParaRPr lang="en-IE" dirty="0"/>
              </a:p>
              <a:p>
                <a:endParaRPr lang="en-IE" b="1" dirty="0"/>
              </a:p>
              <a:p>
                <a:endParaRPr lang="en-IE" dirty="0" smtClean="0"/>
              </a:p>
              <a:p>
                <a:pPr marL="457200" lvl="1" indent="0">
                  <a:buNone/>
                </a:pPr>
                <a:endParaRPr lang="en-IE" dirty="0"/>
              </a:p>
              <a:p>
                <a:pPr lvl="1"/>
                <a:endParaRPr lang="en-IE" dirty="0"/>
              </a:p>
              <a:p>
                <a:endParaRPr lang="en-IE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096" y="332656"/>
                <a:ext cx="8431336" cy="619124"/>
              </a:xfrm>
              <a:blipFill rotWithShape="1">
                <a:blip r:embed="rId2"/>
                <a:stretch>
                  <a:fillRect l="-1663" t="-12871" b="-940594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828" y="404665"/>
            <a:ext cx="4922715" cy="208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275856" y="5913254"/>
                <a:ext cx="5903539" cy="684098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E" i="1" smtClean="0">
                              <a:latin typeface="Cambria Math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en-IE" i="1">
                                  <a:latin typeface="Cambria Math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IE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IE" i="1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IE" i="1">
                                      <a:latin typeface="Cambria Math"/>
                                    </a:rPr>
                                    <m:t>𝐵𝐴</m:t>
                                  </m:r>
                                </m:sub>
                              </m:sSub>
                            </m:e>
                          </m:acc>
                        </m:num>
                        <m:den>
                          <m:acc>
                            <m:accPr>
                              <m:chr m:val="⃗"/>
                              <m:ctrlPr>
                                <a:rPr lang="en-IE" i="1">
                                  <a:latin typeface="Cambria Math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IE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IE" i="1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IE" i="1">
                                      <a:latin typeface="Cambria Math"/>
                                    </a:rPr>
                                    <m:t>𝐵𝐴</m:t>
                                  </m:r>
                                </m:sub>
                              </m:sSub>
                            </m:e>
                          </m:acc>
                        </m:den>
                      </m:f>
                      <m:r>
                        <a:rPr lang="en-IE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IE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IE" i="1">
                              <a:latin typeface="Cambria Math"/>
                            </a:rPr>
                            <m:t>60</m:t>
                          </m:r>
                          <m:r>
                            <a:rPr lang="en-IE" b="1" i="1">
                              <a:latin typeface="Cambria Math"/>
                            </a:rPr>
                            <m:t>𝒊</m:t>
                          </m:r>
                        </m:num>
                        <m:den>
                          <m:r>
                            <a:rPr lang="en-IE" i="1">
                              <a:latin typeface="Cambria Math"/>
                            </a:rPr>
                            <m:t>−12</m:t>
                          </m:r>
                          <m:r>
                            <a:rPr lang="en-IE" b="1" i="1">
                              <a:latin typeface="Cambria Math"/>
                            </a:rPr>
                            <m:t>𝒊</m:t>
                          </m:r>
                        </m:den>
                      </m:f>
                      <m:r>
                        <a:rPr lang="en-IE" b="1" i="1" smtClean="0">
                          <a:latin typeface="Cambria Math"/>
                        </a:rPr>
                        <m:t>=−</m:t>
                      </m:r>
                      <m:r>
                        <a:rPr lang="en-IE" b="1" i="1" smtClean="0">
                          <a:latin typeface="Cambria Math"/>
                        </a:rPr>
                        <m:t>𝒄𝒐𝒏𝒔𝒕𝒂𝒏𝒕</m:t>
                      </m:r>
                      <m:r>
                        <a:rPr lang="en-IE" b="1" i="1" smtClean="0">
                          <a:latin typeface="Cambria Math"/>
                        </a:rPr>
                        <m:t> , </m:t>
                      </m:r>
                      <m:r>
                        <a:rPr lang="en-IE" b="1" i="1" smtClean="0">
                          <a:latin typeface="Cambria Math"/>
                        </a:rPr>
                        <m:t>𝒌</m:t>
                      </m:r>
                      <m:r>
                        <a:rPr lang="en-IE" b="1" i="1" smtClean="0">
                          <a:latin typeface="Cambria Math"/>
                        </a:rPr>
                        <m:t> ∴</m:t>
                      </m:r>
                      <m:r>
                        <a:rPr lang="en-IE" b="1" i="1" smtClean="0">
                          <a:latin typeface="Cambria Math"/>
                          <a:ea typeface="Cambria Math"/>
                        </a:rPr>
                        <m:t>𝒊𝒏</m:t>
                      </m:r>
                      <m:r>
                        <a:rPr lang="en-IE" b="1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IE" b="1" i="1" smtClean="0">
                          <a:latin typeface="Cambria Math"/>
                          <a:ea typeface="Cambria Math"/>
                        </a:rPr>
                        <m:t>𝒕𝒉𝒆</m:t>
                      </m:r>
                      <m:r>
                        <a:rPr lang="en-IE" b="1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IE" b="1" i="1" smtClean="0">
                          <a:latin typeface="Cambria Math"/>
                          <a:ea typeface="Cambria Math"/>
                        </a:rPr>
                        <m:t>𝒔𝒂𝒎𝒆</m:t>
                      </m:r>
                      <m:r>
                        <a:rPr lang="en-IE" b="1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IE" b="1" i="1" smtClean="0">
                          <a:latin typeface="Cambria Math"/>
                          <a:ea typeface="Cambria Math"/>
                        </a:rPr>
                        <m:t>𝒅𝒊𝒓𝒆𝒄𝒕𝒊𝒐𝒏</m:t>
                      </m:r>
                    </m:oMath>
                  </m:oMathPara>
                </a14:m>
                <a:endParaRPr lang="en-IE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5913254"/>
                <a:ext cx="5903539" cy="68409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3278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 txBox="1">
            <a:spLocks/>
          </p:cNvSpPr>
          <p:nvPr/>
        </p:nvSpPr>
        <p:spPr bwMode="auto">
          <a:xfrm>
            <a:off x="0" y="-100013"/>
            <a:ext cx="91440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r>
              <a:rPr lang="en-IE" altLang="en-US" sz="2800" b="1" u="sng" dirty="0">
                <a:latin typeface="Calibri" pitchFamily="34" charset="0"/>
              </a:rPr>
              <a:t>Collision </a:t>
            </a:r>
            <a:r>
              <a:rPr lang="en-IE" altLang="en-US" sz="2800" b="1" u="sng" dirty="0" smtClean="0">
                <a:latin typeface="Calibri" pitchFamily="34" charset="0"/>
              </a:rPr>
              <a:t>Questions</a:t>
            </a:r>
            <a:r>
              <a:rPr lang="en-IE" altLang="en-US" sz="2800" u="sng" dirty="0" smtClean="0">
                <a:latin typeface="Calibri" pitchFamily="34" charset="0"/>
              </a:rPr>
              <a:t>-Determining the conditions needed for two objects starting east west of each other to collide</a:t>
            </a:r>
          </a:p>
          <a:p>
            <a:r>
              <a:rPr lang="en-IE" altLang="en-US" sz="2800" u="sng" dirty="0" smtClean="0">
                <a:solidFill>
                  <a:srgbClr val="FF0000"/>
                </a:solidFill>
                <a:latin typeface="Calibri" pitchFamily="34" charset="0"/>
              </a:rPr>
              <a:t>P51 q13-16</a:t>
            </a:r>
            <a:endParaRPr lang="en-IE" altLang="en-US" sz="2800" u="sng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3" name="Rectangle 2">
            <a:hlinkClick r:id="rId2"/>
          </p:cNvPr>
          <p:cNvSpPr/>
          <p:nvPr/>
        </p:nvSpPr>
        <p:spPr>
          <a:xfrm>
            <a:off x="20689" y="1340768"/>
            <a:ext cx="2723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dirty="0" smtClean="0">
                <a:hlinkClick r:id="rId2"/>
              </a:rPr>
              <a:t>Geogebra worksheet online</a:t>
            </a:r>
            <a:endParaRPr lang="en-IE" dirty="0"/>
          </a:p>
        </p:txBody>
      </p:sp>
      <p:sp>
        <p:nvSpPr>
          <p:cNvPr id="5" name="Rectangle 4"/>
          <p:cNvSpPr/>
          <p:nvPr/>
        </p:nvSpPr>
        <p:spPr>
          <a:xfrm>
            <a:off x="3176560" y="786770"/>
            <a:ext cx="59674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/>
              <a:t>If they are on a collision course then:</a:t>
            </a:r>
            <a:endParaRPr lang="en-IE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E" dirty="0" smtClean="0"/>
              <a:t>The j components must be the same</a:t>
            </a:r>
            <a:endParaRPr lang="en-IE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E" dirty="0" smtClean="0"/>
              <a:t>They must be moving towards each other.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E" dirty="0" smtClean="0"/>
              <a:t>So make the j components the same and make sure they move towards each other!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79512" y="2132856"/>
                <a:ext cx="8064896" cy="62058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E" sz="3200" dirty="0" smtClean="0"/>
                  <a:t>Q13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IE" sz="320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IE" sz="3200" b="0" i="1" dirty="0" smtClean="0">
                            <a:latin typeface="Cambria Math"/>
                          </a:rPr>
                          <m:t>𝑡𝑖</m:t>
                        </m:r>
                        <m:r>
                          <a:rPr lang="en-IE" sz="3200" b="1" i="1" dirty="0" smtClean="0">
                            <a:latin typeface="Cambria Math"/>
                          </a:rPr>
                          <m:t>+</m:t>
                        </m:r>
                        <m:r>
                          <a:rPr lang="en-IE" sz="3200" b="0" i="1" dirty="0" smtClean="0">
                            <a:latin typeface="Cambria Math"/>
                          </a:rPr>
                          <m:t>3</m:t>
                        </m:r>
                        <m:r>
                          <a:rPr lang="en-IE" sz="3200" b="0" i="1" dirty="0" smtClean="0">
                            <a:latin typeface="Cambria Math"/>
                          </a:rPr>
                          <m:t>𝑗</m:t>
                        </m:r>
                      </m:e>
                    </m:d>
                    <m:r>
                      <a:rPr lang="en-IE" sz="3200" b="0" i="1" dirty="0" smtClean="0">
                        <a:latin typeface="Cambria Math"/>
                      </a:rPr>
                      <m:t>=5</m:t>
                    </m:r>
                  </m:oMath>
                </a14:m>
                <a:endParaRPr lang="en-IE" sz="3200" b="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IE" sz="3200" b="0" i="1" dirty="0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IE" sz="3200" b="0" i="1" dirty="0" smtClean="0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IE" sz="3200" b="1" i="1" dirty="0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IE" sz="3200" i="1" dirty="0">
                                    <a:latin typeface="Cambria Math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IE" sz="3200" b="1" i="1" dirty="0" smtClean="0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IE" sz="3200" b="1" i="1" dirty="0">
                                <a:latin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IE" sz="3200" b="0" i="1" dirty="0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IE" sz="3200" i="1" dirty="0">
                                    <a:latin typeface="Cambria Math"/>
                                  </a:rPr>
                                  <m:t>3</m:t>
                                </m:r>
                              </m:e>
                              <m:sup>
                                <m:r>
                                  <a:rPr lang="en-IE" sz="3200" b="0" i="1" dirty="0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  <m:sup/>
                    </m:sSup>
                    <m:r>
                      <a:rPr lang="en-IE" sz="3200" i="1" dirty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IE" sz="3200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IE" sz="3200" i="1" dirty="0">
                            <a:latin typeface="Cambria Math"/>
                          </a:rPr>
                          <m:t>5</m:t>
                        </m:r>
                      </m:e>
                      <m:sup>
                        <m:r>
                          <a:rPr lang="en-IE" sz="3200" b="0" i="1" dirty="0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IE" sz="3200" b="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IE" sz="3200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IE" sz="3200" i="1" dirty="0" smtClean="0">
                            <a:latin typeface="Cambria Math"/>
                          </a:rPr>
                          <m:t>𝑡</m:t>
                        </m:r>
                      </m:e>
                      <m:sup>
                        <m:r>
                          <a:rPr lang="en-IE" sz="3200" b="0" i="1" dirty="0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IE" sz="3200" b="0" i="1" dirty="0" smtClean="0">
                        <a:latin typeface="Cambria Math"/>
                      </a:rPr>
                      <m:t>+9</m:t>
                    </m:r>
                    <m:r>
                      <a:rPr lang="en-IE" sz="3200" i="1" dirty="0">
                        <a:latin typeface="Cambria Math"/>
                      </a:rPr>
                      <m:t>=</m:t>
                    </m:r>
                    <m:r>
                      <a:rPr lang="en-IE" sz="3200" b="0" i="1" dirty="0" smtClean="0">
                        <a:latin typeface="Cambria Math"/>
                      </a:rPr>
                      <m:t>25</m:t>
                    </m:r>
                  </m:oMath>
                </a14:m>
                <a:endParaRPr lang="en-IE" sz="32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IE" sz="3200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IE" sz="3200" i="1" dirty="0">
                            <a:latin typeface="Cambria Math"/>
                          </a:rPr>
                          <m:t>𝑡</m:t>
                        </m:r>
                      </m:e>
                      <m:sup>
                        <m:r>
                          <a:rPr lang="en-IE" sz="3200" i="1" dirty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IE" sz="3200" b="0" i="1" dirty="0" smtClean="0">
                        <a:latin typeface="Cambria Math"/>
                      </a:rPr>
                      <m:t>−16</m:t>
                    </m:r>
                    <m:r>
                      <a:rPr lang="en-IE" sz="3200" i="1" dirty="0">
                        <a:latin typeface="Cambria Math"/>
                      </a:rPr>
                      <m:t>=</m:t>
                    </m:r>
                    <m:r>
                      <a:rPr lang="en-IE" sz="3200" b="0" i="1" dirty="0" smtClean="0">
                        <a:latin typeface="Cambria Math"/>
                      </a:rPr>
                      <m:t>0</m:t>
                    </m:r>
                  </m:oMath>
                </a14:m>
                <a:endParaRPr lang="en-IE" sz="32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IE" sz="3200" b="0" i="1" dirty="0" smtClean="0">
                        <a:latin typeface="Cambria Math"/>
                      </a:rPr>
                      <m:t>(</m:t>
                    </m:r>
                    <m:r>
                      <a:rPr lang="en-IE" sz="3200" b="0" i="1" dirty="0" smtClean="0">
                        <a:latin typeface="Cambria Math"/>
                      </a:rPr>
                      <m:t>𝑡</m:t>
                    </m:r>
                    <m:r>
                      <a:rPr lang="en-IE" sz="3200" b="0" i="1" dirty="0" smtClean="0">
                        <a:latin typeface="Cambria Math"/>
                      </a:rPr>
                      <m:t>+4)(</m:t>
                    </m:r>
                    <m:r>
                      <a:rPr lang="en-IE" sz="3200" b="0" i="1" dirty="0" smtClean="0">
                        <a:latin typeface="Cambria Math"/>
                      </a:rPr>
                      <m:t>𝑡</m:t>
                    </m:r>
                    <m:r>
                      <a:rPr lang="en-IE" sz="3200" b="0" i="1" dirty="0" smtClean="0">
                        <a:latin typeface="Cambria Math"/>
                      </a:rPr>
                      <m:t>−4)=0</m:t>
                    </m:r>
                  </m:oMath>
                </a14:m>
                <a:endParaRPr lang="en-IE" sz="32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IE" sz="3200" b="0" i="1" dirty="0" smtClean="0">
                        <a:latin typeface="Cambria Math"/>
                      </a:rPr>
                      <m:t>𝑡</m:t>
                    </m:r>
                    <m:r>
                      <a:rPr lang="en-IE" sz="3200" b="0" i="1" dirty="0" smtClean="0">
                        <a:latin typeface="Cambria Math"/>
                      </a:rPr>
                      <m:t>=−4</m:t>
                    </m:r>
                  </m:oMath>
                </a14:m>
                <a:r>
                  <a:rPr lang="en-IE" sz="3200" dirty="0" smtClean="0"/>
                  <a:t> and </a:t>
                </a:r>
                <a14:m>
                  <m:oMath xmlns:m="http://schemas.openxmlformats.org/officeDocument/2006/math">
                    <m:r>
                      <a:rPr lang="en-IE" sz="3200" i="1" u="sng" dirty="0" smtClean="0">
                        <a:solidFill>
                          <a:srgbClr val="FF0000"/>
                        </a:solidFill>
                        <a:latin typeface="Cambria Math"/>
                      </a:rPr>
                      <m:t>𝑡</m:t>
                    </m:r>
                    <m:r>
                      <a:rPr lang="en-IE" sz="3200" i="1" u="sng" dirty="0" smtClean="0">
                        <a:solidFill>
                          <a:srgbClr val="FF0000"/>
                        </a:solidFill>
                        <a:latin typeface="Cambria Math"/>
                      </a:rPr>
                      <m:t>=4</m:t>
                    </m:r>
                  </m:oMath>
                </a14:m>
                <a:r>
                  <a:rPr lang="en-IE" sz="3200" dirty="0" smtClean="0">
                    <a:solidFill>
                      <a:srgbClr val="FF0000"/>
                    </a:solidFill>
                  </a:rPr>
                  <a:t> since t is greater than 0.</a:t>
                </a:r>
                <a:r>
                  <a:rPr lang="en-IE" sz="3200" u="sng" dirty="0" smtClean="0">
                    <a:solidFill>
                      <a:srgbClr val="FF0000"/>
                    </a:solidFill>
                  </a:rPr>
                  <a:t> </a:t>
                </a:r>
                <a:endParaRPr lang="en-IE" sz="3200" u="sng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IE" sz="32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IE" sz="32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IE" sz="32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IE" sz="32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IE" sz="3200" dirty="0" err="1" smtClean="0"/>
                  <a:t>rdh</a:t>
                </a:r>
                <a:endParaRPr lang="en-IE" sz="3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2132856"/>
                <a:ext cx="8064896" cy="6205866"/>
              </a:xfrm>
              <a:prstGeom prst="rect">
                <a:avLst/>
              </a:prstGeom>
              <a:blipFill rotWithShape="1">
                <a:blip r:embed="rId3"/>
                <a:stretch>
                  <a:fillRect l="-1890" t="-1375" b="-2259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3775</TotalTime>
  <Pages>33</Pages>
  <Words>3420</Words>
  <Application>Microsoft Office PowerPoint</Application>
  <PresentationFormat>On-screen Show (4:3)</PresentationFormat>
  <Paragraphs>398</Paragraphs>
  <Slides>65</Slides>
  <Notes>11</Notes>
  <HiddenSlides>0</HiddenSlides>
  <MMClips>0</MMClips>
  <ScaleCrop>false</ScaleCrop>
  <HeadingPairs>
    <vt:vector size="8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65</vt:i4>
      </vt:variant>
      <vt:variant>
        <vt:lpstr>Custom Shows</vt:lpstr>
      </vt:variant>
      <vt:variant>
        <vt:i4>1</vt:i4>
      </vt:variant>
    </vt:vector>
  </HeadingPairs>
  <TitlesOfParts>
    <vt:vector size="68" baseType="lpstr">
      <vt:lpstr>Office Theme</vt:lpstr>
      <vt:lpstr>Equation</vt:lpstr>
      <vt:lpstr>Relative Motion</vt:lpstr>
      <vt:lpstr>PowerPoint Presentation</vt:lpstr>
      <vt:lpstr>PowerPoint Presentation</vt:lpstr>
      <vt:lpstr>Introduction to Relative Velocity</vt:lpstr>
      <vt:lpstr>Introduction to Relative Velocity 2-Dimensions</vt:lpstr>
      <vt:lpstr>Relative Position Vectors, P50 Q7. (hwk/cwk q8)</vt:lpstr>
      <vt:lpstr>PowerPoint Presentation</vt:lpstr>
      <vt:lpstr>Clarification on proving that particles will collide- Q12 p50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Finding the closest Distance two objects get from each other</vt:lpstr>
      <vt:lpstr>Finding the closest Distance two objects get from each other</vt:lpstr>
      <vt:lpstr>Finding the closest Distance two objects get from each other</vt:lpstr>
      <vt:lpstr>Awkward Angle Questions. Eg. Question 1 Ex 4c</vt:lpstr>
      <vt:lpstr>PowerPoint Presentation</vt:lpstr>
      <vt:lpstr>PowerPoint Presentation</vt:lpstr>
      <vt:lpstr>PowerPoint Presentation</vt:lpstr>
      <vt:lpstr>Awkward angle questions</vt:lpstr>
      <vt:lpstr>River Questions</vt:lpstr>
      <vt:lpstr>River Questions (Simple Q Q1 and 2 exercise 4d)</vt:lpstr>
      <vt:lpstr>River Questions-Quickest route Q3 p58</vt:lpstr>
      <vt:lpstr>River Questions-The shortest route Q3 p58</vt:lpstr>
      <vt:lpstr>River Questions-The shortest route Q3 p58</vt:lpstr>
      <vt:lpstr>River Questions-The shortest route Q3 p58</vt:lpstr>
      <vt:lpstr>2007partA</vt:lpstr>
      <vt:lpstr>Actual Mark scheme- Note: needed to find magnitude and direction</vt:lpstr>
      <vt:lpstr>PowerPoint Presentation</vt:lpstr>
      <vt:lpstr>PowerPoint Presentation</vt:lpstr>
      <vt:lpstr>Alternative approach</vt:lpstr>
      <vt:lpstr>PowerPoint Presentation</vt:lpstr>
      <vt:lpstr>PowerPoint Presentation</vt:lpstr>
      <vt:lpstr>Winds and Apparent Winds</vt:lpstr>
      <vt:lpstr>Winds and Apparent Winds</vt:lpstr>
      <vt:lpstr>Winds and Apparent Winds Q2 Ex4E</vt:lpstr>
      <vt:lpstr>Winds and Apparent Winds Q2 Ex4E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2004 – Q2(b) – Higher Level</vt:lpstr>
      <vt:lpstr>Solution</vt:lpstr>
      <vt:lpstr>PowerPoint Presentation</vt:lpstr>
      <vt:lpstr>PowerPoint Presentation</vt:lpstr>
      <vt:lpstr>2007 – Q2(a) – Higher Level</vt:lpstr>
      <vt:lpstr>Solution</vt:lpstr>
      <vt:lpstr>PowerPoint Presentation</vt:lpstr>
      <vt:lpstr>PowerPoint Presentation</vt:lpstr>
      <vt:lpstr>2009 – Q2(a) – Higher Level</vt:lpstr>
      <vt:lpstr>PowerPoint Presentation</vt:lpstr>
      <vt:lpstr>PowerPoint Presentation</vt:lpstr>
      <vt:lpstr>PowerPoint Presentation</vt:lpstr>
      <vt:lpstr>2009 – Q2(b) – Higher Level</vt:lpstr>
      <vt:lpstr>Solution</vt:lpstr>
      <vt:lpstr>PowerPoint Presentation</vt:lpstr>
      <vt:lpstr>PowerPoint Presentation</vt:lpstr>
      <vt:lpstr>PowerPoint Presentation</vt:lpstr>
      <vt:lpstr>PowerPoint Presentation</vt:lpstr>
      <vt:lpstr>Exercise – 2010 – Q2(b) – H.L.</vt:lpstr>
      <vt:lpstr>Solution</vt:lpstr>
      <vt:lpstr> LCVP Show 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PowerPoint</dc:title>
  <dc:creator>Tim</dc:creator>
  <cp:lastModifiedBy>Matthew Lockett</cp:lastModifiedBy>
  <cp:revision>318</cp:revision>
  <cp:lastPrinted>1999-08-31T10:51:57Z</cp:lastPrinted>
  <dcterms:created xsi:type="dcterms:W3CDTF">1998-10-28T00:41:16Z</dcterms:created>
  <dcterms:modified xsi:type="dcterms:W3CDTF">2014-12-17T15:35:22Z</dcterms:modified>
</cp:coreProperties>
</file>